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29"/>
  </p:notesMasterIdLst>
  <p:sldIdLst>
    <p:sldId id="256" r:id="rId2"/>
    <p:sldId id="260" r:id="rId3"/>
    <p:sldId id="265" r:id="rId4"/>
    <p:sldId id="257" r:id="rId5"/>
    <p:sldId id="262" r:id="rId6"/>
    <p:sldId id="259" r:id="rId7"/>
    <p:sldId id="261" r:id="rId8"/>
    <p:sldId id="288" r:id="rId9"/>
    <p:sldId id="289" r:id="rId10"/>
    <p:sldId id="285" r:id="rId11"/>
    <p:sldId id="290" r:id="rId12"/>
    <p:sldId id="286" r:id="rId13"/>
    <p:sldId id="291" r:id="rId14"/>
    <p:sldId id="292" r:id="rId15"/>
    <p:sldId id="293" r:id="rId16"/>
    <p:sldId id="264" r:id="rId17"/>
    <p:sldId id="294" r:id="rId18"/>
    <p:sldId id="295" r:id="rId19"/>
    <p:sldId id="296" r:id="rId20"/>
    <p:sldId id="297" r:id="rId21"/>
    <p:sldId id="287" r:id="rId22"/>
    <p:sldId id="298" r:id="rId23"/>
    <p:sldId id="272" r:id="rId24"/>
    <p:sldId id="299" r:id="rId25"/>
    <p:sldId id="300" r:id="rId26"/>
    <p:sldId id="301" r:id="rId27"/>
    <p:sldId id="279" r:id="rId28"/>
  </p:sldIdLst>
  <p:sldSz cx="9144000" cy="5143500" type="screen16x9"/>
  <p:notesSz cx="6858000" cy="9144000"/>
  <p:embeddedFontLst>
    <p:embeddedFont>
      <p:font typeface="Lato Light" panose="020B0604020202020204" charset="0"/>
      <p:regular r:id="rId30"/>
      <p:bold r:id="rId31"/>
      <p:italic r:id="rId32"/>
      <p:boldItalic r:id="rId33"/>
    </p:embeddedFont>
    <p:embeddedFont>
      <p:font typeface="Roboto Slab Regular" panose="020B0604020202020204" charset="0"/>
      <p:regular r:id="rId34"/>
      <p:bold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7AA77FA-AB0A-405A-A91D-753481428842}">
  <a:tblStyle styleId="{E7AA77FA-AB0A-405A-A91D-753481428842}"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3" d="100"/>
          <a:sy n="73" d="100"/>
        </p:scale>
        <p:origin x="1738" y="6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91413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1486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24919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44406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46342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58574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6" name="Google Shape;45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90921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18642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4917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84411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398340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466464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35ed75ccf_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287114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306315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72891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1" name="Google Shape;591;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8" name="Google Shape;42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08658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095263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p:nvPr/>
        </p:nvSpPr>
        <p:spPr>
          <a:xfrm>
            <a:off x="2630450" y="630150"/>
            <a:ext cx="3883200" cy="3883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5430350" y="228600"/>
            <a:ext cx="1388100" cy="13881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5908250" y="4660825"/>
            <a:ext cx="605400" cy="6054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706650" y="3872629"/>
            <a:ext cx="1097700" cy="10977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2081694" y="771271"/>
            <a:ext cx="774600" cy="7746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6513651" y="161669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2420476" y="3612044"/>
            <a:ext cx="336900" cy="336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362484" y="1670133"/>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6818461" y="1338692"/>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163989" y="4374525"/>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300611" y="990190"/>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 name="Google Shape;21;p2"/>
          <p:cNvGrpSpPr/>
          <p:nvPr/>
        </p:nvGrpSpPr>
        <p:grpSpPr>
          <a:xfrm>
            <a:off x="3001075" y="4182123"/>
            <a:ext cx="508851" cy="478711"/>
            <a:chOff x="5972700" y="2330200"/>
            <a:chExt cx="411625" cy="387275"/>
          </a:xfrm>
        </p:grpSpPr>
        <p:sp>
          <p:nvSpPr>
            <p:cNvPr id="22" name="Google Shape;22;p2"/>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oogle Shape;24;p2"/>
          <p:cNvGrpSpPr/>
          <p:nvPr/>
        </p:nvGrpSpPr>
        <p:grpSpPr>
          <a:xfrm>
            <a:off x="5861768" y="506559"/>
            <a:ext cx="524975" cy="832145"/>
            <a:chOff x="6718575" y="2318625"/>
            <a:chExt cx="256950" cy="407375"/>
          </a:xfrm>
        </p:grpSpPr>
        <p:sp>
          <p:nvSpPr>
            <p:cNvPr id="25" name="Google Shape;25;p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 name="Google Shape;26;p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7" name="Google Shape;27;p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8" name="Google Shape;28;p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9" name="Google Shape;29;p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0" name="Google Shape;30;p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1" name="Google Shape;31;p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2" name="Google Shape;32;p2"/>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sp>
        <p:nvSpPr>
          <p:cNvPr id="33" name="Google Shape;33;p2"/>
          <p:cNvSpPr txBox="1">
            <a:spLocks noGrp="1"/>
          </p:cNvSpPr>
          <p:nvPr>
            <p:ph type="ctrTitle"/>
          </p:nvPr>
        </p:nvSpPr>
        <p:spPr>
          <a:xfrm>
            <a:off x="2757250" y="961350"/>
            <a:ext cx="3629400" cy="3220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4" name="Google Shape;34;p2"/>
          <p:cNvSpPr/>
          <p:nvPr/>
        </p:nvSpPr>
        <p:spPr>
          <a:xfrm>
            <a:off x="2757247" y="861970"/>
            <a:ext cx="300900" cy="300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3509928" y="4757335"/>
            <a:ext cx="213000" cy="2130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5494851" y="4374527"/>
            <a:ext cx="413400" cy="4134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37"/>
        <p:cNvGrpSpPr/>
        <p:nvPr/>
      </p:nvGrpSpPr>
      <p:grpSpPr>
        <a:xfrm>
          <a:off x="0" y="0"/>
          <a:ext cx="0" cy="0"/>
          <a:chOff x="0" y="0"/>
          <a:chExt cx="0" cy="0"/>
        </a:xfrm>
      </p:grpSpPr>
      <p:sp>
        <p:nvSpPr>
          <p:cNvPr id="38" name="Google Shape;38;p3"/>
          <p:cNvSpPr/>
          <p:nvPr/>
        </p:nvSpPr>
        <p:spPr>
          <a:xfrm>
            <a:off x="407150" y="407075"/>
            <a:ext cx="8329800" cy="4329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2630450" y="630150"/>
            <a:ext cx="3883200" cy="38832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5430350" y="228600"/>
            <a:ext cx="1388100" cy="13881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5908250" y="4660825"/>
            <a:ext cx="605400" cy="6054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2706650" y="3872629"/>
            <a:ext cx="1097700" cy="10977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2081694" y="771271"/>
            <a:ext cx="774600" cy="7746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6513651" y="1616690"/>
            <a:ext cx="413400" cy="4134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2420476" y="3612044"/>
            <a:ext cx="336900" cy="336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2362484" y="1670133"/>
            <a:ext cx="213000" cy="2130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6818461" y="1338692"/>
            <a:ext cx="93900" cy="939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6163989" y="4374525"/>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2300611" y="990190"/>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 name="Google Shape;50;p3"/>
          <p:cNvGrpSpPr/>
          <p:nvPr/>
        </p:nvGrpSpPr>
        <p:grpSpPr>
          <a:xfrm>
            <a:off x="3001075" y="4182123"/>
            <a:ext cx="508851" cy="478711"/>
            <a:chOff x="5972700" y="2330200"/>
            <a:chExt cx="411625" cy="387275"/>
          </a:xfrm>
        </p:grpSpPr>
        <p:sp>
          <p:nvSpPr>
            <p:cNvPr id="51" name="Google Shape;51;p3"/>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oogle Shape;53;p3"/>
          <p:cNvGrpSpPr/>
          <p:nvPr/>
        </p:nvGrpSpPr>
        <p:grpSpPr>
          <a:xfrm>
            <a:off x="5861768" y="506559"/>
            <a:ext cx="524975" cy="832145"/>
            <a:chOff x="6718575" y="2318625"/>
            <a:chExt cx="256950" cy="407375"/>
          </a:xfrm>
        </p:grpSpPr>
        <p:sp>
          <p:nvSpPr>
            <p:cNvPr id="54" name="Google Shape;54;p3"/>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5" name="Google Shape;55;p3"/>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6" name="Google Shape;56;p3"/>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7" name="Google Shape;57;p3"/>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8" name="Google Shape;58;p3"/>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9" name="Google Shape;59;p3"/>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60" name="Google Shape;60;p3"/>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61" name="Google Shape;61;p3"/>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sp>
        <p:nvSpPr>
          <p:cNvPr id="62" name="Google Shape;62;p3"/>
          <p:cNvSpPr/>
          <p:nvPr/>
        </p:nvSpPr>
        <p:spPr>
          <a:xfrm>
            <a:off x="2757247" y="861970"/>
            <a:ext cx="300900" cy="3009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3509928" y="4757335"/>
            <a:ext cx="213000" cy="2130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5494851" y="4374527"/>
            <a:ext cx="413400" cy="4134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txBox="1">
            <a:spLocks noGrp="1"/>
          </p:cNvSpPr>
          <p:nvPr>
            <p:ph type="ctrTitle"/>
          </p:nvPr>
        </p:nvSpPr>
        <p:spPr>
          <a:xfrm>
            <a:off x="2886100" y="1888150"/>
            <a:ext cx="33717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3000"/>
              <a:buNone/>
              <a:defRPr sz="3000">
                <a:solidFill>
                  <a:schemeClr val="accent1"/>
                </a:solidFill>
              </a:defRPr>
            </a:lvl1pPr>
            <a:lvl2pPr lvl="1" algn="ctr" rtl="0">
              <a:spcBef>
                <a:spcPts val="0"/>
              </a:spcBef>
              <a:spcAft>
                <a:spcPts val="0"/>
              </a:spcAft>
              <a:buClr>
                <a:schemeClr val="accent1"/>
              </a:buClr>
              <a:buSzPts val="3000"/>
              <a:buNone/>
              <a:defRPr sz="3000">
                <a:solidFill>
                  <a:schemeClr val="accent1"/>
                </a:solidFill>
              </a:defRPr>
            </a:lvl2pPr>
            <a:lvl3pPr lvl="2" algn="ctr" rtl="0">
              <a:spcBef>
                <a:spcPts val="0"/>
              </a:spcBef>
              <a:spcAft>
                <a:spcPts val="0"/>
              </a:spcAft>
              <a:buClr>
                <a:schemeClr val="accent1"/>
              </a:buClr>
              <a:buSzPts val="3000"/>
              <a:buNone/>
              <a:defRPr sz="3000">
                <a:solidFill>
                  <a:schemeClr val="accent1"/>
                </a:solidFill>
              </a:defRPr>
            </a:lvl3pPr>
            <a:lvl4pPr lvl="3" algn="ctr" rtl="0">
              <a:spcBef>
                <a:spcPts val="0"/>
              </a:spcBef>
              <a:spcAft>
                <a:spcPts val="0"/>
              </a:spcAft>
              <a:buClr>
                <a:schemeClr val="accent1"/>
              </a:buClr>
              <a:buSzPts val="3000"/>
              <a:buNone/>
              <a:defRPr sz="3000">
                <a:solidFill>
                  <a:schemeClr val="accent1"/>
                </a:solidFill>
              </a:defRPr>
            </a:lvl4pPr>
            <a:lvl5pPr lvl="4" algn="ctr" rtl="0">
              <a:spcBef>
                <a:spcPts val="0"/>
              </a:spcBef>
              <a:spcAft>
                <a:spcPts val="0"/>
              </a:spcAft>
              <a:buClr>
                <a:schemeClr val="accent1"/>
              </a:buClr>
              <a:buSzPts val="3000"/>
              <a:buNone/>
              <a:defRPr sz="3000">
                <a:solidFill>
                  <a:schemeClr val="accent1"/>
                </a:solidFill>
              </a:defRPr>
            </a:lvl5pPr>
            <a:lvl6pPr lvl="5" algn="ctr" rtl="0">
              <a:spcBef>
                <a:spcPts val="0"/>
              </a:spcBef>
              <a:spcAft>
                <a:spcPts val="0"/>
              </a:spcAft>
              <a:buClr>
                <a:schemeClr val="accent1"/>
              </a:buClr>
              <a:buSzPts val="3000"/>
              <a:buNone/>
              <a:defRPr sz="3000">
                <a:solidFill>
                  <a:schemeClr val="accent1"/>
                </a:solidFill>
              </a:defRPr>
            </a:lvl6pPr>
            <a:lvl7pPr lvl="6" algn="ctr" rtl="0">
              <a:spcBef>
                <a:spcPts val="0"/>
              </a:spcBef>
              <a:spcAft>
                <a:spcPts val="0"/>
              </a:spcAft>
              <a:buClr>
                <a:schemeClr val="accent1"/>
              </a:buClr>
              <a:buSzPts val="3000"/>
              <a:buNone/>
              <a:defRPr sz="3000">
                <a:solidFill>
                  <a:schemeClr val="accent1"/>
                </a:solidFill>
              </a:defRPr>
            </a:lvl7pPr>
            <a:lvl8pPr lvl="7" algn="ctr" rtl="0">
              <a:spcBef>
                <a:spcPts val="0"/>
              </a:spcBef>
              <a:spcAft>
                <a:spcPts val="0"/>
              </a:spcAft>
              <a:buClr>
                <a:schemeClr val="accent1"/>
              </a:buClr>
              <a:buSzPts val="3000"/>
              <a:buNone/>
              <a:defRPr sz="3000">
                <a:solidFill>
                  <a:schemeClr val="accent1"/>
                </a:solidFill>
              </a:defRPr>
            </a:lvl8pPr>
            <a:lvl9pPr lvl="8" algn="ctr" rtl="0">
              <a:spcBef>
                <a:spcPts val="0"/>
              </a:spcBef>
              <a:spcAft>
                <a:spcPts val="0"/>
              </a:spcAft>
              <a:buClr>
                <a:schemeClr val="accent1"/>
              </a:buClr>
              <a:buSzPts val="3000"/>
              <a:buNone/>
              <a:defRPr sz="3000">
                <a:solidFill>
                  <a:schemeClr val="accent1"/>
                </a:solidFill>
              </a:defRPr>
            </a:lvl9pPr>
          </a:lstStyle>
          <a:p>
            <a:endParaRPr/>
          </a:p>
        </p:txBody>
      </p:sp>
      <p:sp>
        <p:nvSpPr>
          <p:cNvPr id="66" name="Google Shape;66;p3"/>
          <p:cNvSpPr txBox="1">
            <a:spLocks noGrp="1"/>
          </p:cNvSpPr>
          <p:nvPr>
            <p:ph type="subTitle" idx="1"/>
          </p:nvPr>
        </p:nvSpPr>
        <p:spPr>
          <a:xfrm>
            <a:off x="2886100" y="2916252"/>
            <a:ext cx="33717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2000"/>
              <a:buNone/>
              <a:defRPr>
                <a:solidFill>
                  <a:schemeClr val="accent2"/>
                </a:solidFill>
              </a:defRPr>
            </a:lvl1pPr>
            <a:lvl2pPr lvl="1" algn="ctr" rtl="0">
              <a:spcBef>
                <a:spcPts val="1000"/>
              </a:spcBef>
              <a:spcAft>
                <a:spcPts val="0"/>
              </a:spcAft>
              <a:buClr>
                <a:schemeClr val="accent2"/>
              </a:buClr>
              <a:buSzPts val="3000"/>
              <a:buNone/>
              <a:defRPr sz="3000">
                <a:solidFill>
                  <a:schemeClr val="accent2"/>
                </a:solidFill>
              </a:defRPr>
            </a:lvl2pPr>
            <a:lvl3pPr lvl="2" algn="ctr" rtl="0">
              <a:spcBef>
                <a:spcPts val="1000"/>
              </a:spcBef>
              <a:spcAft>
                <a:spcPts val="0"/>
              </a:spcAft>
              <a:buClr>
                <a:schemeClr val="accent2"/>
              </a:buClr>
              <a:buSzPts val="3000"/>
              <a:buNone/>
              <a:defRPr sz="3000">
                <a:solidFill>
                  <a:schemeClr val="accent2"/>
                </a:solidFill>
              </a:defRPr>
            </a:lvl3pPr>
            <a:lvl4pPr lvl="3" algn="ctr" rtl="0">
              <a:spcBef>
                <a:spcPts val="1000"/>
              </a:spcBef>
              <a:spcAft>
                <a:spcPts val="0"/>
              </a:spcAft>
              <a:buClr>
                <a:schemeClr val="accent2"/>
              </a:buClr>
              <a:buSzPts val="3000"/>
              <a:buNone/>
              <a:defRPr sz="3000">
                <a:solidFill>
                  <a:schemeClr val="accent2"/>
                </a:solidFill>
              </a:defRPr>
            </a:lvl4pPr>
            <a:lvl5pPr lvl="4" algn="ctr" rtl="0">
              <a:spcBef>
                <a:spcPts val="1000"/>
              </a:spcBef>
              <a:spcAft>
                <a:spcPts val="0"/>
              </a:spcAft>
              <a:buClr>
                <a:schemeClr val="accent2"/>
              </a:buClr>
              <a:buSzPts val="3000"/>
              <a:buNone/>
              <a:defRPr sz="3000">
                <a:solidFill>
                  <a:schemeClr val="accent2"/>
                </a:solidFill>
              </a:defRPr>
            </a:lvl5pPr>
            <a:lvl6pPr lvl="5" algn="ctr" rtl="0">
              <a:spcBef>
                <a:spcPts val="1000"/>
              </a:spcBef>
              <a:spcAft>
                <a:spcPts val="0"/>
              </a:spcAft>
              <a:buClr>
                <a:schemeClr val="accent2"/>
              </a:buClr>
              <a:buSzPts val="3000"/>
              <a:buNone/>
              <a:defRPr sz="3000">
                <a:solidFill>
                  <a:schemeClr val="accent2"/>
                </a:solidFill>
              </a:defRPr>
            </a:lvl6pPr>
            <a:lvl7pPr lvl="6" algn="ctr" rtl="0">
              <a:spcBef>
                <a:spcPts val="1000"/>
              </a:spcBef>
              <a:spcAft>
                <a:spcPts val="0"/>
              </a:spcAft>
              <a:buClr>
                <a:schemeClr val="accent2"/>
              </a:buClr>
              <a:buSzPts val="3000"/>
              <a:buNone/>
              <a:defRPr sz="3000">
                <a:solidFill>
                  <a:schemeClr val="accent2"/>
                </a:solidFill>
              </a:defRPr>
            </a:lvl7pPr>
            <a:lvl8pPr lvl="7" algn="ctr" rtl="0">
              <a:spcBef>
                <a:spcPts val="1000"/>
              </a:spcBef>
              <a:spcAft>
                <a:spcPts val="0"/>
              </a:spcAft>
              <a:buClr>
                <a:schemeClr val="accent2"/>
              </a:buClr>
              <a:buSzPts val="3000"/>
              <a:buNone/>
              <a:defRPr sz="3000">
                <a:solidFill>
                  <a:schemeClr val="accent2"/>
                </a:solidFill>
              </a:defRPr>
            </a:lvl8pPr>
            <a:lvl9pPr lvl="8" algn="ctr" rtl="0">
              <a:spcBef>
                <a:spcPts val="1000"/>
              </a:spcBef>
              <a:spcAft>
                <a:spcPts val="1000"/>
              </a:spcAft>
              <a:buClr>
                <a:schemeClr val="accent2"/>
              </a:buClr>
              <a:buSzPts val="3000"/>
              <a:buNone/>
              <a:defRPr sz="3000">
                <a:solidFill>
                  <a:schemeClr val="accent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67"/>
        <p:cNvGrpSpPr/>
        <p:nvPr/>
      </p:nvGrpSpPr>
      <p:grpSpPr>
        <a:xfrm>
          <a:off x="0" y="0"/>
          <a:ext cx="0" cy="0"/>
          <a:chOff x="0" y="0"/>
          <a:chExt cx="0" cy="0"/>
        </a:xfrm>
      </p:grpSpPr>
      <p:sp>
        <p:nvSpPr>
          <p:cNvPr id="68" name="Google Shape;68;p4"/>
          <p:cNvSpPr/>
          <p:nvPr/>
        </p:nvSpPr>
        <p:spPr>
          <a:xfrm>
            <a:off x="407150" y="407075"/>
            <a:ext cx="8329800" cy="4329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4"/>
          <p:cNvSpPr/>
          <p:nvPr/>
        </p:nvSpPr>
        <p:spPr>
          <a:xfrm>
            <a:off x="3811800" y="-194800"/>
            <a:ext cx="1520400" cy="1520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4"/>
          <p:cNvSpPr/>
          <p:nvPr/>
        </p:nvSpPr>
        <p:spPr>
          <a:xfrm>
            <a:off x="4982150" y="734775"/>
            <a:ext cx="774600" cy="7746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4"/>
          <p:cNvSpPr/>
          <p:nvPr/>
        </p:nvSpPr>
        <p:spPr>
          <a:xfrm>
            <a:off x="3469949" y="810973"/>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4"/>
          <p:cNvSpPr/>
          <p:nvPr/>
        </p:nvSpPr>
        <p:spPr>
          <a:xfrm>
            <a:off x="3109875" y="154418"/>
            <a:ext cx="508800" cy="5088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4"/>
          <p:cNvSpPr/>
          <p:nvPr/>
        </p:nvSpPr>
        <p:spPr>
          <a:xfrm>
            <a:off x="5395528" y="-85690"/>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4"/>
          <p:cNvSpPr/>
          <p:nvPr/>
        </p:nvSpPr>
        <p:spPr>
          <a:xfrm>
            <a:off x="-140400" y="3784204"/>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4"/>
          <p:cNvSpPr/>
          <p:nvPr/>
        </p:nvSpPr>
        <p:spPr>
          <a:xfrm>
            <a:off x="8079301" y="4416226"/>
            <a:ext cx="879300" cy="8793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4"/>
          <p:cNvSpPr/>
          <p:nvPr/>
        </p:nvSpPr>
        <p:spPr>
          <a:xfrm>
            <a:off x="407150" y="4701449"/>
            <a:ext cx="336900" cy="3369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4"/>
          <p:cNvSpPr/>
          <p:nvPr/>
        </p:nvSpPr>
        <p:spPr>
          <a:xfrm>
            <a:off x="8896576" y="4123321"/>
            <a:ext cx="292800" cy="2928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4"/>
          <p:cNvSpPr/>
          <p:nvPr/>
        </p:nvSpPr>
        <p:spPr>
          <a:xfrm>
            <a:off x="7800547" y="4653308"/>
            <a:ext cx="213000" cy="2130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4"/>
          <p:cNvSpPr/>
          <p:nvPr/>
        </p:nvSpPr>
        <p:spPr>
          <a:xfrm>
            <a:off x="8471997" y="4203227"/>
            <a:ext cx="93900" cy="939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4"/>
          <p:cNvSpPr/>
          <p:nvPr/>
        </p:nvSpPr>
        <p:spPr>
          <a:xfrm>
            <a:off x="528659" y="3509275"/>
            <a:ext cx="213000" cy="2130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4"/>
          <p:cNvSpPr/>
          <p:nvPr/>
        </p:nvSpPr>
        <p:spPr>
          <a:xfrm>
            <a:off x="8327788" y="4664713"/>
            <a:ext cx="382244" cy="382244"/>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 name="Google Shape;82;p4"/>
          <p:cNvGrpSpPr/>
          <p:nvPr/>
        </p:nvGrpSpPr>
        <p:grpSpPr>
          <a:xfrm>
            <a:off x="154025" y="4093698"/>
            <a:ext cx="508851" cy="478711"/>
            <a:chOff x="5972700" y="2330200"/>
            <a:chExt cx="411625" cy="387275"/>
          </a:xfrm>
        </p:grpSpPr>
        <p:sp>
          <p:nvSpPr>
            <p:cNvPr id="83" name="Google Shape;83;p4"/>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4"/>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 name="Google Shape;85;p4"/>
          <p:cNvGrpSpPr/>
          <p:nvPr/>
        </p:nvGrpSpPr>
        <p:grpSpPr>
          <a:xfrm>
            <a:off x="5222963" y="889722"/>
            <a:ext cx="292923" cy="464285"/>
            <a:chOff x="6718575" y="2318625"/>
            <a:chExt cx="256950" cy="407375"/>
          </a:xfrm>
        </p:grpSpPr>
        <p:sp>
          <p:nvSpPr>
            <p:cNvPr id="86" name="Google Shape;86;p4"/>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4"/>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4"/>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4"/>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4"/>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4"/>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4"/>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 name="Google Shape;94;p4"/>
          <p:cNvSpPr txBox="1">
            <a:spLocks noGrp="1"/>
          </p:cNvSpPr>
          <p:nvPr>
            <p:ph type="body" idx="1"/>
          </p:nvPr>
        </p:nvSpPr>
        <p:spPr>
          <a:xfrm>
            <a:off x="1242275" y="1704600"/>
            <a:ext cx="6659700" cy="819900"/>
          </a:xfrm>
          <a:prstGeom prst="rect">
            <a:avLst/>
          </a:prstGeom>
        </p:spPr>
        <p:txBody>
          <a:bodyPr spcFirstLastPara="1" wrap="square" lIns="91425" tIns="91425" rIns="91425" bIns="91425" anchor="t" anchorCtr="0">
            <a:noAutofit/>
          </a:bodyPr>
          <a:lstStyle>
            <a:lvl1pPr marL="457200" lvl="0" indent="-419100" algn="ctr" rtl="0">
              <a:spcBef>
                <a:spcPts val="600"/>
              </a:spcBef>
              <a:spcAft>
                <a:spcPts val="0"/>
              </a:spcAft>
              <a:buClr>
                <a:schemeClr val="dk1"/>
              </a:buClr>
              <a:buSzPts val="3000"/>
              <a:buChar char="○"/>
              <a:defRPr sz="3000" i="1"/>
            </a:lvl1pPr>
            <a:lvl2pPr marL="914400" lvl="1" indent="-419100" algn="ctr" rtl="0">
              <a:spcBef>
                <a:spcPts val="1000"/>
              </a:spcBef>
              <a:spcAft>
                <a:spcPts val="0"/>
              </a:spcAft>
              <a:buClr>
                <a:schemeClr val="dk1"/>
              </a:buClr>
              <a:buSzPts val="3000"/>
              <a:buChar char="◦"/>
              <a:defRPr sz="3000" i="1"/>
            </a:lvl2pPr>
            <a:lvl3pPr marL="1371600" lvl="2" indent="-419100" algn="ctr" rtl="0">
              <a:spcBef>
                <a:spcPts val="1000"/>
              </a:spcBef>
              <a:spcAft>
                <a:spcPts val="0"/>
              </a:spcAft>
              <a:buClr>
                <a:schemeClr val="dk1"/>
              </a:buClr>
              <a:buSzPts val="3000"/>
              <a:buChar char="◦"/>
              <a:defRPr sz="3000" i="1"/>
            </a:lvl3pPr>
            <a:lvl4pPr marL="1828800" lvl="3" indent="-419100" algn="ctr" rtl="0">
              <a:spcBef>
                <a:spcPts val="1000"/>
              </a:spcBef>
              <a:spcAft>
                <a:spcPts val="0"/>
              </a:spcAft>
              <a:buSzPts val="3000"/>
              <a:buChar char="◦"/>
              <a:defRPr sz="3000" i="1"/>
            </a:lvl4pPr>
            <a:lvl5pPr marL="2286000" lvl="4" indent="-419100" algn="ctr" rtl="0">
              <a:spcBef>
                <a:spcPts val="1000"/>
              </a:spcBef>
              <a:spcAft>
                <a:spcPts val="0"/>
              </a:spcAft>
              <a:buSzPts val="3000"/>
              <a:buChar char="◦"/>
              <a:defRPr sz="3000" i="1"/>
            </a:lvl5pPr>
            <a:lvl6pPr marL="2743200" lvl="5" indent="-419100" algn="ctr" rtl="0">
              <a:spcBef>
                <a:spcPts val="1000"/>
              </a:spcBef>
              <a:spcAft>
                <a:spcPts val="0"/>
              </a:spcAft>
              <a:buSzPts val="3000"/>
              <a:buChar char="◦"/>
              <a:defRPr sz="3000" i="1"/>
            </a:lvl6pPr>
            <a:lvl7pPr marL="3200400" lvl="6" indent="-419100" algn="ctr" rtl="0">
              <a:spcBef>
                <a:spcPts val="1000"/>
              </a:spcBef>
              <a:spcAft>
                <a:spcPts val="0"/>
              </a:spcAft>
              <a:buSzPts val="3000"/>
              <a:buChar char="◦"/>
              <a:defRPr sz="3000" i="1"/>
            </a:lvl7pPr>
            <a:lvl8pPr marL="3657600" lvl="7" indent="-419100" algn="ctr" rtl="0">
              <a:spcBef>
                <a:spcPts val="1000"/>
              </a:spcBef>
              <a:spcAft>
                <a:spcPts val="0"/>
              </a:spcAft>
              <a:buSzPts val="3000"/>
              <a:buChar char="◦"/>
              <a:defRPr sz="3000" i="1"/>
            </a:lvl8pPr>
            <a:lvl9pPr marL="4114800" lvl="8" indent="-419100" algn="ctr">
              <a:spcBef>
                <a:spcPts val="1000"/>
              </a:spcBef>
              <a:spcAft>
                <a:spcPts val="1000"/>
              </a:spcAft>
              <a:buSzPts val="3000"/>
              <a:buChar char="◦"/>
              <a:defRPr sz="3000" i="1"/>
            </a:lvl9pPr>
          </a:lstStyle>
          <a:p>
            <a:endParaRPr/>
          </a:p>
        </p:txBody>
      </p:sp>
      <p:sp>
        <p:nvSpPr>
          <p:cNvPr id="95" name="Google Shape;95;p4"/>
          <p:cNvSpPr txBox="1"/>
          <p:nvPr/>
        </p:nvSpPr>
        <p:spPr>
          <a:xfrm>
            <a:off x="3593400" y="8930"/>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b="1">
                <a:solidFill>
                  <a:srgbClr val="FFFFFF"/>
                </a:solidFill>
              </a:rPr>
              <a:t>“</a:t>
            </a:r>
            <a:endParaRPr sz="9600" b="1">
              <a:solidFill>
                <a:srgbClr val="FFFFFF"/>
              </a:solidFill>
            </a:endParaRPr>
          </a:p>
        </p:txBody>
      </p:sp>
      <p:sp>
        <p:nvSpPr>
          <p:cNvPr id="96" name="Google Shape;96;p4"/>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97"/>
        <p:cNvGrpSpPr/>
        <p:nvPr/>
      </p:nvGrpSpPr>
      <p:grpSpPr>
        <a:xfrm>
          <a:off x="0" y="0"/>
          <a:ext cx="0" cy="0"/>
          <a:chOff x="0" y="0"/>
          <a:chExt cx="0" cy="0"/>
        </a:xfrm>
      </p:grpSpPr>
      <p:sp>
        <p:nvSpPr>
          <p:cNvPr id="98" name="Google Shape;98;p5"/>
          <p:cNvSpPr/>
          <p:nvPr/>
        </p:nvSpPr>
        <p:spPr>
          <a:xfrm>
            <a:off x="407150" y="407075"/>
            <a:ext cx="8329800" cy="4329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5"/>
          <p:cNvSpPr/>
          <p:nvPr/>
        </p:nvSpPr>
        <p:spPr>
          <a:xfrm>
            <a:off x="-167025" y="559475"/>
            <a:ext cx="2630400" cy="2630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5"/>
          <p:cNvSpPr/>
          <p:nvPr/>
        </p:nvSpPr>
        <p:spPr>
          <a:xfrm>
            <a:off x="1812100" y="271400"/>
            <a:ext cx="1054200" cy="10542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5"/>
          <p:cNvSpPr/>
          <p:nvPr/>
        </p:nvSpPr>
        <p:spPr>
          <a:xfrm>
            <a:off x="1704597" y="-129655"/>
            <a:ext cx="300900" cy="300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5"/>
          <p:cNvSpPr/>
          <p:nvPr/>
        </p:nvSpPr>
        <p:spPr>
          <a:xfrm>
            <a:off x="228600" y="2887250"/>
            <a:ext cx="605400" cy="605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5"/>
          <p:cNvSpPr/>
          <p:nvPr/>
        </p:nvSpPr>
        <p:spPr>
          <a:xfrm>
            <a:off x="1522903" y="3162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5"/>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5"/>
          <p:cNvSpPr/>
          <p:nvPr/>
        </p:nvSpPr>
        <p:spPr>
          <a:xfrm>
            <a:off x="8507494" y="2981146"/>
            <a:ext cx="774600" cy="7746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5"/>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5"/>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5"/>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5"/>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5"/>
          <p:cNvSpPr/>
          <p:nvPr/>
        </p:nvSpPr>
        <p:spPr>
          <a:xfrm>
            <a:off x="91939" y="288725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5"/>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 name="Google Shape;112;p5"/>
          <p:cNvGrpSpPr/>
          <p:nvPr/>
        </p:nvGrpSpPr>
        <p:grpSpPr>
          <a:xfrm>
            <a:off x="8142375" y="4477573"/>
            <a:ext cx="508851" cy="478711"/>
            <a:chOff x="5972700" y="2330200"/>
            <a:chExt cx="411625" cy="387275"/>
          </a:xfrm>
        </p:grpSpPr>
        <p:sp>
          <p:nvSpPr>
            <p:cNvPr id="113" name="Google Shape;113;p5"/>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5"/>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5"/>
          <p:cNvGrpSpPr/>
          <p:nvPr/>
        </p:nvGrpSpPr>
        <p:grpSpPr>
          <a:xfrm>
            <a:off x="2139871" y="482540"/>
            <a:ext cx="398658" cy="631920"/>
            <a:chOff x="6718575" y="2318625"/>
            <a:chExt cx="256950" cy="407375"/>
          </a:xfrm>
        </p:grpSpPr>
        <p:sp>
          <p:nvSpPr>
            <p:cNvPr id="116" name="Google Shape;116;p5"/>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5"/>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5"/>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5"/>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5"/>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5"/>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5"/>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5"/>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 name="Google Shape;124;p5"/>
          <p:cNvSpPr txBox="1">
            <a:spLocks noGrp="1"/>
          </p:cNvSpPr>
          <p:nvPr>
            <p:ph type="title"/>
          </p:nvPr>
        </p:nvSpPr>
        <p:spPr>
          <a:xfrm>
            <a:off x="144075" y="559475"/>
            <a:ext cx="2142000" cy="26304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25" name="Google Shape;125;p5"/>
          <p:cNvSpPr txBox="1">
            <a:spLocks noGrp="1"/>
          </p:cNvSpPr>
          <p:nvPr>
            <p:ph type="body" idx="1"/>
          </p:nvPr>
        </p:nvSpPr>
        <p:spPr>
          <a:xfrm>
            <a:off x="2901875" y="1033400"/>
            <a:ext cx="5292300" cy="3267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55600">
              <a:spcBef>
                <a:spcPts val="1000"/>
              </a:spcBef>
              <a:spcAft>
                <a:spcPts val="0"/>
              </a:spcAft>
              <a:buSzPts val="2000"/>
              <a:buChar char="◦"/>
              <a:defRPr/>
            </a:lvl2pPr>
            <a:lvl3pPr marL="1371600" lvl="2" indent="-355600">
              <a:spcBef>
                <a:spcPts val="1000"/>
              </a:spcBef>
              <a:spcAft>
                <a:spcPts val="0"/>
              </a:spcAft>
              <a:buSzPts val="2000"/>
              <a:buChar char="◦"/>
              <a:defRPr/>
            </a:lvl3pPr>
            <a:lvl4pPr marL="1828800" lvl="3" indent="-355600">
              <a:spcBef>
                <a:spcPts val="1000"/>
              </a:spcBef>
              <a:spcAft>
                <a:spcPts val="0"/>
              </a:spcAft>
              <a:buSzPts val="2000"/>
              <a:buChar char="◦"/>
              <a:defRPr/>
            </a:lvl4pPr>
            <a:lvl5pPr marL="2286000" lvl="4" indent="-355600">
              <a:spcBef>
                <a:spcPts val="1000"/>
              </a:spcBef>
              <a:spcAft>
                <a:spcPts val="0"/>
              </a:spcAft>
              <a:buSzPts val="2000"/>
              <a:buChar char="◦"/>
              <a:defRPr/>
            </a:lvl5pPr>
            <a:lvl6pPr marL="2743200" lvl="5" indent="-355600">
              <a:spcBef>
                <a:spcPts val="1000"/>
              </a:spcBef>
              <a:spcAft>
                <a:spcPts val="0"/>
              </a:spcAft>
              <a:buSzPts val="2000"/>
              <a:buChar char="◦"/>
              <a:defRPr/>
            </a:lvl6pPr>
            <a:lvl7pPr marL="3200400" lvl="6" indent="-355600">
              <a:spcBef>
                <a:spcPts val="1000"/>
              </a:spcBef>
              <a:spcAft>
                <a:spcPts val="0"/>
              </a:spcAft>
              <a:buSzPts val="2000"/>
              <a:buChar char="◦"/>
              <a:defRPr/>
            </a:lvl7pPr>
            <a:lvl8pPr marL="3657600" lvl="7" indent="-355600">
              <a:spcBef>
                <a:spcPts val="1000"/>
              </a:spcBef>
              <a:spcAft>
                <a:spcPts val="0"/>
              </a:spcAft>
              <a:buSzPts val="2000"/>
              <a:buChar char="◦"/>
              <a:defRPr/>
            </a:lvl8pPr>
            <a:lvl9pPr marL="4114800" lvl="8" indent="-355600">
              <a:spcBef>
                <a:spcPts val="1000"/>
              </a:spcBef>
              <a:spcAft>
                <a:spcPts val="1000"/>
              </a:spcAft>
              <a:buSzPts val="2000"/>
              <a:buChar char="◦"/>
              <a:defRPr/>
            </a:lvl9pPr>
          </a:lstStyle>
          <a:p>
            <a:endParaRPr/>
          </a:p>
        </p:txBody>
      </p:sp>
      <p:sp>
        <p:nvSpPr>
          <p:cNvPr id="126" name="Google Shape;126;p5"/>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27"/>
        <p:cNvGrpSpPr/>
        <p:nvPr/>
      </p:nvGrpSpPr>
      <p:grpSpPr>
        <a:xfrm>
          <a:off x="0" y="0"/>
          <a:ext cx="0" cy="0"/>
          <a:chOff x="0" y="0"/>
          <a:chExt cx="0" cy="0"/>
        </a:xfrm>
      </p:grpSpPr>
      <p:sp>
        <p:nvSpPr>
          <p:cNvPr id="128" name="Google Shape;128;p6"/>
          <p:cNvSpPr/>
          <p:nvPr/>
        </p:nvSpPr>
        <p:spPr>
          <a:xfrm>
            <a:off x="407150" y="407075"/>
            <a:ext cx="8329800" cy="4329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6"/>
          <p:cNvSpPr/>
          <p:nvPr/>
        </p:nvSpPr>
        <p:spPr>
          <a:xfrm>
            <a:off x="-167025" y="559475"/>
            <a:ext cx="2630400" cy="2630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6"/>
          <p:cNvSpPr/>
          <p:nvPr/>
        </p:nvSpPr>
        <p:spPr>
          <a:xfrm>
            <a:off x="1812100" y="271400"/>
            <a:ext cx="1054200" cy="10542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6"/>
          <p:cNvSpPr/>
          <p:nvPr/>
        </p:nvSpPr>
        <p:spPr>
          <a:xfrm>
            <a:off x="1704597" y="-129655"/>
            <a:ext cx="300900" cy="300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6"/>
          <p:cNvSpPr/>
          <p:nvPr/>
        </p:nvSpPr>
        <p:spPr>
          <a:xfrm>
            <a:off x="228600" y="2887250"/>
            <a:ext cx="605400" cy="605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6"/>
          <p:cNvSpPr/>
          <p:nvPr/>
        </p:nvSpPr>
        <p:spPr>
          <a:xfrm>
            <a:off x="1522903" y="3162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6"/>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6"/>
          <p:cNvSpPr/>
          <p:nvPr/>
        </p:nvSpPr>
        <p:spPr>
          <a:xfrm>
            <a:off x="8507494" y="2981146"/>
            <a:ext cx="774600" cy="7746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6"/>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6"/>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6"/>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6"/>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6"/>
          <p:cNvSpPr/>
          <p:nvPr/>
        </p:nvSpPr>
        <p:spPr>
          <a:xfrm>
            <a:off x="91939" y="288725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6"/>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 name="Google Shape;142;p6"/>
          <p:cNvGrpSpPr/>
          <p:nvPr/>
        </p:nvGrpSpPr>
        <p:grpSpPr>
          <a:xfrm>
            <a:off x="8142375" y="4477573"/>
            <a:ext cx="508851" cy="478711"/>
            <a:chOff x="5972700" y="2330200"/>
            <a:chExt cx="411625" cy="387275"/>
          </a:xfrm>
        </p:grpSpPr>
        <p:sp>
          <p:nvSpPr>
            <p:cNvPr id="143" name="Google Shape;143;p6"/>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6"/>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 name="Google Shape;145;p6"/>
          <p:cNvGrpSpPr/>
          <p:nvPr/>
        </p:nvGrpSpPr>
        <p:grpSpPr>
          <a:xfrm>
            <a:off x="2139871" y="482540"/>
            <a:ext cx="398658" cy="631920"/>
            <a:chOff x="6718575" y="2318625"/>
            <a:chExt cx="256950" cy="407375"/>
          </a:xfrm>
        </p:grpSpPr>
        <p:sp>
          <p:nvSpPr>
            <p:cNvPr id="146" name="Google Shape;146;p6"/>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6"/>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6"/>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6"/>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6"/>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6"/>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6"/>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6"/>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4" name="Google Shape;154;p6"/>
          <p:cNvSpPr txBox="1">
            <a:spLocks noGrp="1"/>
          </p:cNvSpPr>
          <p:nvPr>
            <p:ph type="title"/>
          </p:nvPr>
        </p:nvSpPr>
        <p:spPr>
          <a:xfrm>
            <a:off x="144075" y="559475"/>
            <a:ext cx="2142000" cy="26304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55" name="Google Shape;155;p6"/>
          <p:cNvSpPr txBox="1">
            <a:spLocks noGrp="1"/>
          </p:cNvSpPr>
          <p:nvPr>
            <p:ph type="body" idx="1"/>
          </p:nvPr>
        </p:nvSpPr>
        <p:spPr>
          <a:xfrm>
            <a:off x="2830925" y="1200150"/>
            <a:ext cx="2516400" cy="31203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1000"/>
              </a:spcBef>
              <a:spcAft>
                <a:spcPts val="0"/>
              </a:spcAft>
              <a:buSzPts val="1800"/>
              <a:buChar char="◦"/>
              <a:defRPr sz="1800"/>
            </a:lvl2pPr>
            <a:lvl3pPr marL="1371600" lvl="2" indent="-342900">
              <a:spcBef>
                <a:spcPts val="1000"/>
              </a:spcBef>
              <a:spcAft>
                <a:spcPts val="0"/>
              </a:spcAft>
              <a:buSzPts val="1800"/>
              <a:buChar char="◦"/>
              <a:defRPr sz="1800"/>
            </a:lvl3pPr>
            <a:lvl4pPr marL="1828800" lvl="3" indent="-342900">
              <a:spcBef>
                <a:spcPts val="1000"/>
              </a:spcBef>
              <a:spcAft>
                <a:spcPts val="0"/>
              </a:spcAft>
              <a:buSzPts val="1800"/>
              <a:buChar char="◦"/>
              <a:defRPr sz="1800"/>
            </a:lvl4pPr>
            <a:lvl5pPr marL="2286000" lvl="4" indent="-342900">
              <a:spcBef>
                <a:spcPts val="1000"/>
              </a:spcBef>
              <a:spcAft>
                <a:spcPts val="0"/>
              </a:spcAft>
              <a:buSzPts val="1800"/>
              <a:buChar char="◦"/>
              <a:defRPr sz="1800"/>
            </a:lvl5pPr>
            <a:lvl6pPr marL="2743200" lvl="5" indent="-342900">
              <a:spcBef>
                <a:spcPts val="1000"/>
              </a:spcBef>
              <a:spcAft>
                <a:spcPts val="0"/>
              </a:spcAft>
              <a:buSzPts val="1800"/>
              <a:buChar char="◦"/>
              <a:defRPr sz="1800"/>
            </a:lvl6pPr>
            <a:lvl7pPr marL="3200400" lvl="6" indent="-342900">
              <a:spcBef>
                <a:spcPts val="1000"/>
              </a:spcBef>
              <a:spcAft>
                <a:spcPts val="0"/>
              </a:spcAft>
              <a:buSzPts val="1800"/>
              <a:buChar char="◦"/>
              <a:defRPr sz="1800"/>
            </a:lvl7pPr>
            <a:lvl8pPr marL="3657600" lvl="7" indent="-342900">
              <a:spcBef>
                <a:spcPts val="1000"/>
              </a:spcBef>
              <a:spcAft>
                <a:spcPts val="0"/>
              </a:spcAft>
              <a:buSzPts val="1800"/>
              <a:buChar char="◦"/>
              <a:defRPr sz="1800"/>
            </a:lvl8pPr>
            <a:lvl9pPr marL="4114800" lvl="8" indent="-342900">
              <a:spcBef>
                <a:spcPts val="1000"/>
              </a:spcBef>
              <a:spcAft>
                <a:spcPts val="1000"/>
              </a:spcAft>
              <a:buSzPts val="1800"/>
              <a:buChar char="◦"/>
              <a:defRPr sz="1800"/>
            </a:lvl9pPr>
          </a:lstStyle>
          <a:p>
            <a:endParaRPr/>
          </a:p>
        </p:txBody>
      </p:sp>
      <p:sp>
        <p:nvSpPr>
          <p:cNvPr id="156" name="Google Shape;156;p6"/>
          <p:cNvSpPr txBox="1">
            <a:spLocks noGrp="1"/>
          </p:cNvSpPr>
          <p:nvPr>
            <p:ph type="body" idx="2"/>
          </p:nvPr>
        </p:nvSpPr>
        <p:spPr>
          <a:xfrm>
            <a:off x="5651044" y="1200150"/>
            <a:ext cx="2671500" cy="31203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1000"/>
              </a:spcBef>
              <a:spcAft>
                <a:spcPts val="0"/>
              </a:spcAft>
              <a:buSzPts val="1800"/>
              <a:buChar char="◦"/>
              <a:defRPr sz="1800"/>
            </a:lvl2pPr>
            <a:lvl3pPr marL="1371600" lvl="2" indent="-342900">
              <a:spcBef>
                <a:spcPts val="1000"/>
              </a:spcBef>
              <a:spcAft>
                <a:spcPts val="0"/>
              </a:spcAft>
              <a:buSzPts val="1800"/>
              <a:buChar char="◦"/>
              <a:defRPr sz="1800"/>
            </a:lvl3pPr>
            <a:lvl4pPr marL="1828800" lvl="3" indent="-342900">
              <a:spcBef>
                <a:spcPts val="1000"/>
              </a:spcBef>
              <a:spcAft>
                <a:spcPts val="0"/>
              </a:spcAft>
              <a:buSzPts val="1800"/>
              <a:buChar char="◦"/>
              <a:defRPr sz="1800"/>
            </a:lvl4pPr>
            <a:lvl5pPr marL="2286000" lvl="4" indent="-342900">
              <a:spcBef>
                <a:spcPts val="1000"/>
              </a:spcBef>
              <a:spcAft>
                <a:spcPts val="0"/>
              </a:spcAft>
              <a:buSzPts val="1800"/>
              <a:buChar char="◦"/>
              <a:defRPr sz="1800"/>
            </a:lvl5pPr>
            <a:lvl6pPr marL="2743200" lvl="5" indent="-342900">
              <a:spcBef>
                <a:spcPts val="1000"/>
              </a:spcBef>
              <a:spcAft>
                <a:spcPts val="0"/>
              </a:spcAft>
              <a:buSzPts val="1800"/>
              <a:buChar char="◦"/>
              <a:defRPr sz="1800"/>
            </a:lvl6pPr>
            <a:lvl7pPr marL="3200400" lvl="6" indent="-342900">
              <a:spcBef>
                <a:spcPts val="1000"/>
              </a:spcBef>
              <a:spcAft>
                <a:spcPts val="0"/>
              </a:spcAft>
              <a:buSzPts val="1800"/>
              <a:buChar char="◦"/>
              <a:defRPr sz="1800"/>
            </a:lvl7pPr>
            <a:lvl8pPr marL="3657600" lvl="7" indent="-342900">
              <a:spcBef>
                <a:spcPts val="1000"/>
              </a:spcBef>
              <a:spcAft>
                <a:spcPts val="0"/>
              </a:spcAft>
              <a:buSzPts val="1800"/>
              <a:buChar char="◦"/>
              <a:defRPr sz="1800"/>
            </a:lvl8pPr>
            <a:lvl9pPr marL="4114800" lvl="8" indent="-342900">
              <a:spcBef>
                <a:spcPts val="1000"/>
              </a:spcBef>
              <a:spcAft>
                <a:spcPts val="1000"/>
              </a:spcAft>
              <a:buSzPts val="1800"/>
              <a:buChar char="◦"/>
              <a:defRPr sz="1800"/>
            </a:lvl9pPr>
          </a:lstStyle>
          <a:p>
            <a:endParaRPr/>
          </a:p>
        </p:txBody>
      </p:sp>
      <p:sp>
        <p:nvSpPr>
          <p:cNvPr id="157" name="Google Shape;157;p6"/>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158"/>
        <p:cNvGrpSpPr/>
        <p:nvPr/>
      </p:nvGrpSpPr>
      <p:grpSpPr>
        <a:xfrm>
          <a:off x="0" y="0"/>
          <a:ext cx="0" cy="0"/>
          <a:chOff x="0" y="0"/>
          <a:chExt cx="0" cy="0"/>
        </a:xfrm>
      </p:grpSpPr>
      <p:sp>
        <p:nvSpPr>
          <p:cNvPr id="159" name="Google Shape;159;p7"/>
          <p:cNvSpPr/>
          <p:nvPr/>
        </p:nvSpPr>
        <p:spPr>
          <a:xfrm>
            <a:off x="407150" y="407075"/>
            <a:ext cx="8329800" cy="4329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7"/>
          <p:cNvSpPr/>
          <p:nvPr/>
        </p:nvSpPr>
        <p:spPr>
          <a:xfrm>
            <a:off x="-167025" y="559475"/>
            <a:ext cx="2630400" cy="2630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7"/>
          <p:cNvSpPr/>
          <p:nvPr/>
        </p:nvSpPr>
        <p:spPr>
          <a:xfrm>
            <a:off x="1812100" y="271400"/>
            <a:ext cx="1054200" cy="10542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7"/>
          <p:cNvSpPr/>
          <p:nvPr/>
        </p:nvSpPr>
        <p:spPr>
          <a:xfrm>
            <a:off x="1704597" y="-129655"/>
            <a:ext cx="300900" cy="300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7"/>
          <p:cNvSpPr/>
          <p:nvPr/>
        </p:nvSpPr>
        <p:spPr>
          <a:xfrm>
            <a:off x="228600" y="2887250"/>
            <a:ext cx="605400" cy="605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7"/>
          <p:cNvSpPr/>
          <p:nvPr/>
        </p:nvSpPr>
        <p:spPr>
          <a:xfrm>
            <a:off x="1522903" y="3162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7"/>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7"/>
          <p:cNvSpPr/>
          <p:nvPr/>
        </p:nvSpPr>
        <p:spPr>
          <a:xfrm>
            <a:off x="8507494" y="2981146"/>
            <a:ext cx="774600" cy="7746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7"/>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7"/>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7"/>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7"/>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7"/>
          <p:cNvSpPr/>
          <p:nvPr/>
        </p:nvSpPr>
        <p:spPr>
          <a:xfrm>
            <a:off x="91939" y="288725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7"/>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3" name="Google Shape;173;p7"/>
          <p:cNvGrpSpPr/>
          <p:nvPr/>
        </p:nvGrpSpPr>
        <p:grpSpPr>
          <a:xfrm>
            <a:off x="8142375" y="4477573"/>
            <a:ext cx="508851" cy="478711"/>
            <a:chOff x="5972700" y="2330200"/>
            <a:chExt cx="411625" cy="387275"/>
          </a:xfrm>
        </p:grpSpPr>
        <p:sp>
          <p:nvSpPr>
            <p:cNvPr id="174" name="Google Shape;174;p7"/>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7"/>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6" name="Google Shape;176;p7"/>
          <p:cNvGrpSpPr/>
          <p:nvPr/>
        </p:nvGrpSpPr>
        <p:grpSpPr>
          <a:xfrm>
            <a:off x="2139871" y="482540"/>
            <a:ext cx="398658" cy="631920"/>
            <a:chOff x="6718575" y="2318625"/>
            <a:chExt cx="256950" cy="407375"/>
          </a:xfrm>
        </p:grpSpPr>
        <p:sp>
          <p:nvSpPr>
            <p:cNvPr id="177" name="Google Shape;177;p7"/>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7"/>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7"/>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7"/>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7"/>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7"/>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7"/>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7"/>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5" name="Google Shape;185;p7"/>
          <p:cNvSpPr txBox="1">
            <a:spLocks noGrp="1"/>
          </p:cNvSpPr>
          <p:nvPr>
            <p:ph type="title"/>
          </p:nvPr>
        </p:nvSpPr>
        <p:spPr>
          <a:xfrm>
            <a:off x="144075" y="559475"/>
            <a:ext cx="2142000" cy="2630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186" name="Google Shape;186;p7"/>
          <p:cNvSpPr txBox="1">
            <a:spLocks noGrp="1"/>
          </p:cNvSpPr>
          <p:nvPr>
            <p:ph type="body" idx="1"/>
          </p:nvPr>
        </p:nvSpPr>
        <p:spPr>
          <a:xfrm>
            <a:off x="2683000" y="1428750"/>
            <a:ext cx="1858800" cy="2739300"/>
          </a:xfrm>
          <a:prstGeom prst="rect">
            <a:avLst/>
          </a:prstGeom>
        </p:spPr>
        <p:txBody>
          <a:bodyPr spcFirstLastPara="1" wrap="square" lIns="91425" tIns="91425" rIns="91425" bIns="91425" anchor="t" anchorCtr="0">
            <a:noAutofit/>
          </a:bodyPr>
          <a:lstStyle>
            <a:lvl1pPr marL="457200" lvl="0" indent="-311150" rtl="0">
              <a:spcBef>
                <a:spcPts val="600"/>
              </a:spcBef>
              <a:spcAft>
                <a:spcPts val="0"/>
              </a:spcAft>
              <a:buSzPts val="1300"/>
              <a:buChar char="○"/>
              <a:defRPr sz="1300"/>
            </a:lvl1pPr>
            <a:lvl2pPr marL="914400" lvl="1" indent="-311150" rtl="0">
              <a:spcBef>
                <a:spcPts val="1000"/>
              </a:spcBef>
              <a:spcAft>
                <a:spcPts val="0"/>
              </a:spcAft>
              <a:buSzPts val="1300"/>
              <a:buChar char="◦"/>
              <a:defRPr sz="1300"/>
            </a:lvl2pPr>
            <a:lvl3pPr marL="1371600" lvl="2" indent="-311150" rtl="0">
              <a:spcBef>
                <a:spcPts val="1000"/>
              </a:spcBef>
              <a:spcAft>
                <a:spcPts val="0"/>
              </a:spcAft>
              <a:buSzPts val="1300"/>
              <a:buChar char="◦"/>
              <a:defRPr sz="1300"/>
            </a:lvl3pPr>
            <a:lvl4pPr marL="1828800" lvl="3" indent="-311150" rtl="0">
              <a:spcBef>
                <a:spcPts val="1000"/>
              </a:spcBef>
              <a:spcAft>
                <a:spcPts val="0"/>
              </a:spcAft>
              <a:buSzPts val="1300"/>
              <a:buChar char="◦"/>
              <a:defRPr sz="1300"/>
            </a:lvl4pPr>
            <a:lvl5pPr marL="2286000" lvl="4" indent="-311150" rtl="0">
              <a:spcBef>
                <a:spcPts val="1000"/>
              </a:spcBef>
              <a:spcAft>
                <a:spcPts val="0"/>
              </a:spcAft>
              <a:buSzPts val="1300"/>
              <a:buChar char="◦"/>
              <a:defRPr sz="1300"/>
            </a:lvl5pPr>
            <a:lvl6pPr marL="2743200" lvl="5" indent="-311150" rtl="0">
              <a:spcBef>
                <a:spcPts val="1000"/>
              </a:spcBef>
              <a:spcAft>
                <a:spcPts val="0"/>
              </a:spcAft>
              <a:buSzPts val="1300"/>
              <a:buChar char="◦"/>
              <a:defRPr sz="1300"/>
            </a:lvl6pPr>
            <a:lvl7pPr marL="3200400" lvl="6" indent="-311150" rtl="0">
              <a:spcBef>
                <a:spcPts val="1000"/>
              </a:spcBef>
              <a:spcAft>
                <a:spcPts val="0"/>
              </a:spcAft>
              <a:buSzPts val="1300"/>
              <a:buChar char="◦"/>
              <a:defRPr sz="1300"/>
            </a:lvl7pPr>
            <a:lvl8pPr marL="3657600" lvl="7" indent="-311150" rtl="0">
              <a:spcBef>
                <a:spcPts val="1000"/>
              </a:spcBef>
              <a:spcAft>
                <a:spcPts val="0"/>
              </a:spcAft>
              <a:buSzPts val="1300"/>
              <a:buChar char="◦"/>
              <a:defRPr sz="1300"/>
            </a:lvl8pPr>
            <a:lvl9pPr marL="4114800" lvl="8" indent="-311150" rtl="0">
              <a:spcBef>
                <a:spcPts val="1000"/>
              </a:spcBef>
              <a:spcAft>
                <a:spcPts val="1000"/>
              </a:spcAft>
              <a:buSzPts val="1300"/>
              <a:buChar char="◦"/>
              <a:defRPr sz="1300"/>
            </a:lvl9pPr>
          </a:lstStyle>
          <a:p>
            <a:endParaRPr/>
          </a:p>
        </p:txBody>
      </p:sp>
      <p:sp>
        <p:nvSpPr>
          <p:cNvPr id="187" name="Google Shape;187;p7"/>
          <p:cNvSpPr txBox="1">
            <a:spLocks noGrp="1"/>
          </p:cNvSpPr>
          <p:nvPr>
            <p:ph type="body" idx="2"/>
          </p:nvPr>
        </p:nvSpPr>
        <p:spPr>
          <a:xfrm>
            <a:off x="4637114" y="1428750"/>
            <a:ext cx="1858800" cy="2739300"/>
          </a:xfrm>
          <a:prstGeom prst="rect">
            <a:avLst/>
          </a:prstGeom>
        </p:spPr>
        <p:txBody>
          <a:bodyPr spcFirstLastPara="1" wrap="square" lIns="91425" tIns="91425" rIns="91425" bIns="91425" anchor="t" anchorCtr="0">
            <a:noAutofit/>
          </a:bodyPr>
          <a:lstStyle>
            <a:lvl1pPr marL="457200" lvl="0" indent="-311150" rtl="0">
              <a:spcBef>
                <a:spcPts val="600"/>
              </a:spcBef>
              <a:spcAft>
                <a:spcPts val="0"/>
              </a:spcAft>
              <a:buSzPts val="1300"/>
              <a:buChar char="○"/>
              <a:defRPr sz="1300"/>
            </a:lvl1pPr>
            <a:lvl2pPr marL="914400" lvl="1" indent="-311150" rtl="0">
              <a:spcBef>
                <a:spcPts val="1000"/>
              </a:spcBef>
              <a:spcAft>
                <a:spcPts val="0"/>
              </a:spcAft>
              <a:buSzPts val="1300"/>
              <a:buChar char="◦"/>
              <a:defRPr sz="1300"/>
            </a:lvl2pPr>
            <a:lvl3pPr marL="1371600" lvl="2" indent="-311150" rtl="0">
              <a:spcBef>
                <a:spcPts val="1000"/>
              </a:spcBef>
              <a:spcAft>
                <a:spcPts val="0"/>
              </a:spcAft>
              <a:buSzPts val="1300"/>
              <a:buChar char="◦"/>
              <a:defRPr sz="1300"/>
            </a:lvl3pPr>
            <a:lvl4pPr marL="1828800" lvl="3" indent="-311150" rtl="0">
              <a:spcBef>
                <a:spcPts val="1000"/>
              </a:spcBef>
              <a:spcAft>
                <a:spcPts val="0"/>
              </a:spcAft>
              <a:buSzPts val="1300"/>
              <a:buChar char="◦"/>
              <a:defRPr sz="1300"/>
            </a:lvl4pPr>
            <a:lvl5pPr marL="2286000" lvl="4" indent="-311150" rtl="0">
              <a:spcBef>
                <a:spcPts val="1000"/>
              </a:spcBef>
              <a:spcAft>
                <a:spcPts val="0"/>
              </a:spcAft>
              <a:buSzPts val="1300"/>
              <a:buChar char="◦"/>
              <a:defRPr sz="1300"/>
            </a:lvl5pPr>
            <a:lvl6pPr marL="2743200" lvl="5" indent="-311150" rtl="0">
              <a:spcBef>
                <a:spcPts val="1000"/>
              </a:spcBef>
              <a:spcAft>
                <a:spcPts val="0"/>
              </a:spcAft>
              <a:buSzPts val="1300"/>
              <a:buChar char="◦"/>
              <a:defRPr sz="1300"/>
            </a:lvl6pPr>
            <a:lvl7pPr marL="3200400" lvl="6" indent="-311150" rtl="0">
              <a:spcBef>
                <a:spcPts val="1000"/>
              </a:spcBef>
              <a:spcAft>
                <a:spcPts val="0"/>
              </a:spcAft>
              <a:buSzPts val="1300"/>
              <a:buChar char="◦"/>
              <a:defRPr sz="1300"/>
            </a:lvl7pPr>
            <a:lvl8pPr marL="3657600" lvl="7" indent="-311150" rtl="0">
              <a:spcBef>
                <a:spcPts val="1000"/>
              </a:spcBef>
              <a:spcAft>
                <a:spcPts val="0"/>
              </a:spcAft>
              <a:buSzPts val="1300"/>
              <a:buChar char="◦"/>
              <a:defRPr sz="1300"/>
            </a:lvl8pPr>
            <a:lvl9pPr marL="4114800" lvl="8" indent="-311150" rtl="0">
              <a:spcBef>
                <a:spcPts val="1000"/>
              </a:spcBef>
              <a:spcAft>
                <a:spcPts val="1000"/>
              </a:spcAft>
              <a:buSzPts val="1300"/>
              <a:buChar char="◦"/>
              <a:defRPr sz="1300"/>
            </a:lvl9pPr>
          </a:lstStyle>
          <a:p>
            <a:endParaRPr/>
          </a:p>
        </p:txBody>
      </p:sp>
      <p:sp>
        <p:nvSpPr>
          <p:cNvPr id="188" name="Google Shape;188;p7"/>
          <p:cNvSpPr txBox="1">
            <a:spLocks noGrp="1"/>
          </p:cNvSpPr>
          <p:nvPr>
            <p:ph type="body" idx="3"/>
          </p:nvPr>
        </p:nvSpPr>
        <p:spPr>
          <a:xfrm>
            <a:off x="6591228" y="1428750"/>
            <a:ext cx="1858800" cy="2739300"/>
          </a:xfrm>
          <a:prstGeom prst="rect">
            <a:avLst/>
          </a:prstGeom>
        </p:spPr>
        <p:txBody>
          <a:bodyPr spcFirstLastPara="1" wrap="square" lIns="91425" tIns="91425" rIns="91425" bIns="91425" anchor="t" anchorCtr="0">
            <a:noAutofit/>
          </a:bodyPr>
          <a:lstStyle>
            <a:lvl1pPr marL="457200" lvl="0" indent="-311150" rtl="0">
              <a:spcBef>
                <a:spcPts val="600"/>
              </a:spcBef>
              <a:spcAft>
                <a:spcPts val="0"/>
              </a:spcAft>
              <a:buSzPts val="1300"/>
              <a:buChar char="○"/>
              <a:defRPr sz="1300"/>
            </a:lvl1pPr>
            <a:lvl2pPr marL="914400" lvl="1" indent="-311150" rtl="0">
              <a:spcBef>
                <a:spcPts val="1000"/>
              </a:spcBef>
              <a:spcAft>
                <a:spcPts val="0"/>
              </a:spcAft>
              <a:buSzPts val="1300"/>
              <a:buChar char="◦"/>
              <a:defRPr sz="1300"/>
            </a:lvl2pPr>
            <a:lvl3pPr marL="1371600" lvl="2" indent="-311150" rtl="0">
              <a:spcBef>
                <a:spcPts val="1000"/>
              </a:spcBef>
              <a:spcAft>
                <a:spcPts val="0"/>
              </a:spcAft>
              <a:buSzPts val="1300"/>
              <a:buChar char="◦"/>
              <a:defRPr sz="1300"/>
            </a:lvl3pPr>
            <a:lvl4pPr marL="1828800" lvl="3" indent="-311150" rtl="0">
              <a:spcBef>
                <a:spcPts val="1000"/>
              </a:spcBef>
              <a:spcAft>
                <a:spcPts val="0"/>
              </a:spcAft>
              <a:buSzPts val="1300"/>
              <a:buChar char="◦"/>
              <a:defRPr sz="1300"/>
            </a:lvl4pPr>
            <a:lvl5pPr marL="2286000" lvl="4" indent="-311150" rtl="0">
              <a:spcBef>
                <a:spcPts val="1000"/>
              </a:spcBef>
              <a:spcAft>
                <a:spcPts val="0"/>
              </a:spcAft>
              <a:buSzPts val="1300"/>
              <a:buChar char="◦"/>
              <a:defRPr sz="1300"/>
            </a:lvl5pPr>
            <a:lvl6pPr marL="2743200" lvl="5" indent="-311150" rtl="0">
              <a:spcBef>
                <a:spcPts val="1000"/>
              </a:spcBef>
              <a:spcAft>
                <a:spcPts val="0"/>
              </a:spcAft>
              <a:buSzPts val="1300"/>
              <a:buChar char="◦"/>
              <a:defRPr sz="1300"/>
            </a:lvl6pPr>
            <a:lvl7pPr marL="3200400" lvl="6" indent="-311150" rtl="0">
              <a:spcBef>
                <a:spcPts val="1000"/>
              </a:spcBef>
              <a:spcAft>
                <a:spcPts val="0"/>
              </a:spcAft>
              <a:buSzPts val="1300"/>
              <a:buChar char="◦"/>
              <a:defRPr sz="1300"/>
            </a:lvl7pPr>
            <a:lvl8pPr marL="3657600" lvl="7" indent="-311150" rtl="0">
              <a:spcBef>
                <a:spcPts val="1000"/>
              </a:spcBef>
              <a:spcAft>
                <a:spcPts val="0"/>
              </a:spcAft>
              <a:buSzPts val="1300"/>
              <a:buChar char="◦"/>
              <a:defRPr sz="1300"/>
            </a:lvl8pPr>
            <a:lvl9pPr marL="4114800" lvl="8" indent="-311150" rtl="0">
              <a:spcBef>
                <a:spcPts val="1000"/>
              </a:spcBef>
              <a:spcAft>
                <a:spcPts val="1000"/>
              </a:spcAft>
              <a:buSzPts val="1300"/>
              <a:buChar char="◦"/>
              <a:defRPr sz="1300"/>
            </a:lvl9pPr>
          </a:lstStyle>
          <a:p>
            <a:endParaRPr/>
          </a:p>
        </p:txBody>
      </p:sp>
      <p:sp>
        <p:nvSpPr>
          <p:cNvPr id="189" name="Google Shape;189;p7"/>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90"/>
        <p:cNvGrpSpPr/>
        <p:nvPr/>
      </p:nvGrpSpPr>
      <p:grpSpPr>
        <a:xfrm>
          <a:off x="0" y="0"/>
          <a:ext cx="0" cy="0"/>
          <a:chOff x="0" y="0"/>
          <a:chExt cx="0" cy="0"/>
        </a:xfrm>
      </p:grpSpPr>
      <p:sp>
        <p:nvSpPr>
          <p:cNvPr id="191" name="Google Shape;191;p8"/>
          <p:cNvSpPr/>
          <p:nvPr/>
        </p:nvSpPr>
        <p:spPr>
          <a:xfrm>
            <a:off x="407150" y="407075"/>
            <a:ext cx="8329800" cy="4329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8"/>
          <p:cNvSpPr/>
          <p:nvPr/>
        </p:nvSpPr>
        <p:spPr>
          <a:xfrm>
            <a:off x="-167025" y="559475"/>
            <a:ext cx="2630400" cy="2630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8"/>
          <p:cNvSpPr/>
          <p:nvPr/>
        </p:nvSpPr>
        <p:spPr>
          <a:xfrm>
            <a:off x="1812100" y="271400"/>
            <a:ext cx="1054200" cy="10542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8"/>
          <p:cNvSpPr/>
          <p:nvPr/>
        </p:nvSpPr>
        <p:spPr>
          <a:xfrm>
            <a:off x="1704597" y="-129655"/>
            <a:ext cx="300900" cy="300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8"/>
          <p:cNvSpPr/>
          <p:nvPr/>
        </p:nvSpPr>
        <p:spPr>
          <a:xfrm>
            <a:off x="228600" y="2887250"/>
            <a:ext cx="605400" cy="605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8"/>
          <p:cNvSpPr/>
          <p:nvPr/>
        </p:nvSpPr>
        <p:spPr>
          <a:xfrm>
            <a:off x="1522903" y="3162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8"/>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8"/>
          <p:cNvSpPr/>
          <p:nvPr/>
        </p:nvSpPr>
        <p:spPr>
          <a:xfrm>
            <a:off x="8507494" y="2981146"/>
            <a:ext cx="774600" cy="7746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8"/>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8"/>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8"/>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8"/>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8"/>
          <p:cNvSpPr/>
          <p:nvPr/>
        </p:nvSpPr>
        <p:spPr>
          <a:xfrm>
            <a:off x="91939" y="288725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8"/>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5" name="Google Shape;205;p8"/>
          <p:cNvGrpSpPr/>
          <p:nvPr/>
        </p:nvGrpSpPr>
        <p:grpSpPr>
          <a:xfrm>
            <a:off x="8142375" y="4477573"/>
            <a:ext cx="508851" cy="478711"/>
            <a:chOff x="5972700" y="2330200"/>
            <a:chExt cx="411625" cy="387275"/>
          </a:xfrm>
        </p:grpSpPr>
        <p:sp>
          <p:nvSpPr>
            <p:cNvPr id="206" name="Google Shape;206;p8"/>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8"/>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 name="Google Shape;208;p8"/>
          <p:cNvGrpSpPr/>
          <p:nvPr/>
        </p:nvGrpSpPr>
        <p:grpSpPr>
          <a:xfrm>
            <a:off x="2139871" y="482540"/>
            <a:ext cx="398658" cy="631920"/>
            <a:chOff x="6718575" y="2318625"/>
            <a:chExt cx="256950" cy="407375"/>
          </a:xfrm>
        </p:grpSpPr>
        <p:sp>
          <p:nvSpPr>
            <p:cNvPr id="209" name="Google Shape;209;p8"/>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8"/>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8"/>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8"/>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8"/>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8"/>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8"/>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8"/>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7" name="Google Shape;217;p8"/>
          <p:cNvSpPr txBox="1">
            <a:spLocks noGrp="1"/>
          </p:cNvSpPr>
          <p:nvPr>
            <p:ph type="title"/>
          </p:nvPr>
        </p:nvSpPr>
        <p:spPr>
          <a:xfrm>
            <a:off x="144075" y="559475"/>
            <a:ext cx="2142000" cy="26304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218" name="Google Shape;218;p8"/>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Aqua">
  <p:cSld name="BLANK_1">
    <p:spTree>
      <p:nvGrpSpPr>
        <p:cNvPr id="1" name="Shape 301"/>
        <p:cNvGrpSpPr/>
        <p:nvPr/>
      </p:nvGrpSpPr>
      <p:grpSpPr>
        <a:xfrm>
          <a:off x="0" y="0"/>
          <a:ext cx="0" cy="0"/>
          <a:chOff x="0" y="0"/>
          <a:chExt cx="0" cy="0"/>
        </a:xfrm>
      </p:grpSpPr>
      <p:sp>
        <p:nvSpPr>
          <p:cNvPr id="302" name="Google Shape;302;p12"/>
          <p:cNvSpPr/>
          <p:nvPr/>
        </p:nvSpPr>
        <p:spPr>
          <a:xfrm>
            <a:off x="407150" y="407075"/>
            <a:ext cx="8329800" cy="4329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2"/>
          <p:cNvSpPr/>
          <p:nvPr/>
        </p:nvSpPr>
        <p:spPr>
          <a:xfrm>
            <a:off x="-117275" y="847257"/>
            <a:ext cx="605400" cy="6054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2"/>
          <p:cNvSpPr/>
          <p:nvPr/>
        </p:nvSpPr>
        <p:spPr>
          <a:xfrm>
            <a:off x="217850" y="171250"/>
            <a:ext cx="1054200" cy="10542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2"/>
          <p:cNvSpPr/>
          <p:nvPr/>
        </p:nvSpPr>
        <p:spPr>
          <a:xfrm>
            <a:off x="1156976" y="-137274"/>
            <a:ext cx="398700" cy="3987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2"/>
          <p:cNvSpPr/>
          <p:nvPr/>
        </p:nvSpPr>
        <p:spPr>
          <a:xfrm>
            <a:off x="1397225" y="337514"/>
            <a:ext cx="136800" cy="1368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2"/>
          <p:cNvSpPr/>
          <p:nvPr/>
        </p:nvSpPr>
        <p:spPr>
          <a:xfrm>
            <a:off x="488128" y="1334485"/>
            <a:ext cx="213000" cy="2130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2"/>
          <p:cNvSpPr/>
          <p:nvPr/>
        </p:nvSpPr>
        <p:spPr>
          <a:xfrm>
            <a:off x="7847950" y="4168079"/>
            <a:ext cx="1097700" cy="10977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2"/>
          <p:cNvSpPr/>
          <p:nvPr/>
        </p:nvSpPr>
        <p:spPr>
          <a:xfrm>
            <a:off x="8507494" y="2981146"/>
            <a:ext cx="774600" cy="7746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2"/>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2"/>
          <p:cNvSpPr/>
          <p:nvPr/>
        </p:nvSpPr>
        <p:spPr>
          <a:xfrm>
            <a:off x="8622049" y="3872635"/>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2"/>
          <p:cNvSpPr/>
          <p:nvPr/>
        </p:nvSpPr>
        <p:spPr>
          <a:xfrm>
            <a:off x="7550022" y="4801658"/>
            <a:ext cx="213000" cy="2130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2"/>
          <p:cNvSpPr/>
          <p:nvPr/>
        </p:nvSpPr>
        <p:spPr>
          <a:xfrm>
            <a:off x="7325661" y="4674667"/>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2"/>
          <p:cNvSpPr/>
          <p:nvPr/>
        </p:nvSpPr>
        <p:spPr>
          <a:xfrm>
            <a:off x="258289" y="157710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2"/>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6" name="Google Shape;316;p12"/>
          <p:cNvGrpSpPr/>
          <p:nvPr/>
        </p:nvGrpSpPr>
        <p:grpSpPr>
          <a:xfrm>
            <a:off x="8142375" y="4477573"/>
            <a:ext cx="508851" cy="478711"/>
            <a:chOff x="5972700" y="2330200"/>
            <a:chExt cx="411625" cy="387275"/>
          </a:xfrm>
        </p:grpSpPr>
        <p:sp>
          <p:nvSpPr>
            <p:cNvPr id="317" name="Google Shape;317;p12"/>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2"/>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9" name="Google Shape;319;p12"/>
          <p:cNvGrpSpPr/>
          <p:nvPr/>
        </p:nvGrpSpPr>
        <p:grpSpPr>
          <a:xfrm>
            <a:off x="545621" y="382390"/>
            <a:ext cx="398658" cy="631920"/>
            <a:chOff x="6718575" y="2318625"/>
            <a:chExt cx="256950" cy="407375"/>
          </a:xfrm>
        </p:grpSpPr>
        <p:sp>
          <p:nvSpPr>
            <p:cNvPr id="320" name="Google Shape;320;p1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1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2"/>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8" name="Google Shape;328;p12"/>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Yellow">
  <p:cSld name="BLANK_1_1">
    <p:spTree>
      <p:nvGrpSpPr>
        <p:cNvPr id="1" name="Shape 329"/>
        <p:cNvGrpSpPr/>
        <p:nvPr/>
      </p:nvGrpSpPr>
      <p:grpSpPr>
        <a:xfrm>
          <a:off x="0" y="0"/>
          <a:ext cx="0" cy="0"/>
          <a:chOff x="0" y="0"/>
          <a:chExt cx="0" cy="0"/>
        </a:xfrm>
      </p:grpSpPr>
      <p:sp>
        <p:nvSpPr>
          <p:cNvPr id="330" name="Google Shape;330;p13"/>
          <p:cNvSpPr/>
          <p:nvPr/>
        </p:nvSpPr>
        <p:spPr>
          <a:xfrm>
            <a:off x="407150" y="407075"/>
            <a:ext cx="8329800" cy="4329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3"/>
          <p:cNvSpPr/>
          <p:nvPr/>
        </p:nvSpPr>
        <p:spPr>
          <a:xfrm>
            <a:off x="-117275" y="847257"/>
            <a:ext cx="605400" cy="605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3"/>
          <p:cNvSpPr/>
          <p:nvPr/>
        </p:nvSpPr>
        <p:spPr>
          <a:xfrm>
            <a:off x="217850" y="171250"/>
            <a:ext cx="1054200" cy="10542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3"/>
          <p:cNvSpPr/>
          <p:nvPr/>
        </p:nvSpPr>
        <p:spPr>
          <a:xfrm>
            <a:off x="1156976" y="-137274"/>
            <a:ext cx="398700" cy="3987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3"/>
          <p:cNvSpPr/>
          <p:nvPr/>
        </p:nvSpPr>
        <p:spPr>
          <a:xfrm>
            <a:off x="1397225" y="337514"/>
            <a:ext cx="136800" cy="1368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3"/>
          <p:cNvSpPr/>
          <p:nvPr/>
        </p:nvSpPr>
        <p:spPr>
          <a:xfrm>
            <a:off x="488128" y="13344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3"/>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3"/>
          <p:cNvSpPr/>
          <p:nvPr/>
        </p:nvSpPr>
        <p:spPr>
          <a:xfrm>
            <a:off x="8507494" y="2981146"/>
            <a:ext cx="774600" cy="7746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3"/>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3"/>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3"/>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3"/>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3"/>
          <p:cNvSpPr/>
          <p:nvPr/>
        </p:nvSpPr>
        <p:spPr>
          <a:xfrm>
            <a:off x="258289" y="157710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3"/>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4" name="Google Shape;344;p13"/>
          <p:cNvGrpSpPr/>
          <p:nvPr/>
        </p:nvGrpSpPr>
        <p:grpSpPr>
          <a:xfrm>
            <a:off x="8142375" y="4477573"/>
            <a:ext cx="508851" cy="478711"/>
            <a:chOff x="5972700" y="2330200"/>
            <a:chExt cx="411625" cy="387275"/>
          </a:xfrm>
        </p:grpSpPr>
        <p:sp>
          <p:nvSpPr>
            <p:cNvPr id="345" name="Google Shape;345;p13"/>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3"/>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7" name="Google Shape;347;p13"/>
          <p:cNvGrpSpPr/>
          <p:nvPr/>
        </p:nvGrpSpPr>
        <p:grpSpPr>
          <a:xfrm>
            <a:off x="545621" y="382390"/>
            <a:ext cx="398658" cy="631920"/>
            <a:chOff x="6718575" y="2318625"/>
            <a:chExt cx="256950" cy="407375"/>
          </a:xfrm>
        </p:grpSpPr>
        <p:sp>
          <p:nvSpPr>
            <p:cNvPr id="348" name="Google Shape;348;p13"/>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3"/>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3"/>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3"/>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3"/>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3"/>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3"/>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3"/>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6" name="Google Shape;356;p13"/>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2901875" y="1033400"/>
            <a:ext cx="5292300" cy="3267300"/>
          </a:xfrm>
          <a:prstGeom prst="rect">
            <a:avLst/>
          </a:prstGeom>
          <a:noFill/>
          <a:ln>
            <a:noFill/>
          </a:ln>
        </p:spPr>
        <p:txBody>
          <a:bodyPr spcFirstLastPara="1" wrap="square" lIns="91425" tIns="91425" rIns="91425" bIns="91425" anchor="t" anchorCtr="0">
            <a:noAutofit/>
          </a:bodyPr>
          <a:lstStyle>
            <a:lvl1pPr marL="457200" lvl="0" indent="-355600">
              <a:spcBef>
                <a:spcPts val="600"/>
              </a:spcBef>
              <a:spcAft>
                <a:spcPts val="0"/>
              </a:spcAft>
              <a:buClr>
                <a:schemeClr val="dk2"/>
              </a:buClr>
              <a:buSzPts val="2000"/>
              <a:buFont typeface="Lato Light"/>
              <a:buChar char="○"/>
              <a:defRPr sz="2000">
                <a:solidFill>
                  <a:schemeClr val="dk1"/>
                </a:solidFill>
                <a:latin typeface="Lato Light"/>
                <a:ea typeface="Lato Light"/>
                <a:cs typeface="Lato Light"/>
                <a:sym typeface="Lato Light"/>
              </a:defRPr>
            </a:lvl1pPr>
            <a:lvl2pPr marL="914400" lvl="1" indent="-355600">
              <a:spcBef>
                <a:spcPts val="1000"/>
              </a:spcBef>
              <a:spcAft>
                <a:spcPts val="0"/>
              </a:spcAft>
              <a:buClr>
                <a:schemeClr val="dk2"/>
              </a:buClr>
              <a:buSzPts val="2000"/>
              <a:buFont typeface="Lato Light"/>
              <a:buChar char="◦"/>
              <a:defRPr sz="2000">
                <a:solidFill>
                  <a:schemeClr val="dk1"/>
                </a:solidFill>
                <a:latin typeface="Lato Light"/>
                <a:ea typeface="Lato Light"/>
                <a:cs typeface="Lato Light"/>
                <a:sym typeface="Lato Light"/>
              </a:defRPr>
            </a:lvl2pPr>
            <a:lvl3pPr marL="1371600" lvl="2" indent="-355600">
              <a:spcBef>
                <a:spcPts val="1000"/>
              </a:spcBef>
              <a:spcAft>
                <a:spcPts val="0"/>
              </a:spcAft>
              <a:buClr>
                <a:schemeClr val="dk2"/>
              </a:buClr>
              <a:buSzPts val="2000"/>
              <a:buFont typeface="Lato Light"/>
              <a:buChar char="◦"/>
              <a:defRPr sz="2000">
                <a:solidFill>
                  <a:schemeClr val="dk1"/>
                </a:solidFill>
                <a:latin typeface="Lato Light"/>
                <a:ea typeface="Lato Light"/>
                <a:cs typeface="Lato Light"/>
                <a:sym typeface="Lato Light"/>
              </a:defRPr>
            </a:lvl3pPr>
            <a:lvl4pPr marL="1828800" lvl="3"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4pPr>
            <a:lvl5pPr marL="2286000" lvl="4"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5pPr>
            <a:lvl6pPr marL="2743200" lvl="5"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6pPr>
            <a:lvl7pPr marL="3200400" lvl="6"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7pPr>
            <a:lvl8pPr marL="3657600" lvl="7"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8pPr>
            <a:lvl9pPr marL="4114800" lvl="8" indent="-355600">
              <a:spcBef>
                <a:spcPts val="1000"/>
              </a:spcBef>
              <a:spcAft>
                <a:spcPts val="1000"/>
              </a:spcAft>
              <a:buClr>
                <a:schemeClr val="dk1"/>
              </a:buClr>
              <a:buSzPts val="2000"/>
              <a:buFont typeface="Lato Light"/>
              <a:buChar char="◦"/>
              <a:defRPr sz="2000">
                <a:solidFill>
                  <a:schemeClr val="dk1"/>
                </a:solidFill>
                <a:latin typeface="Lato Light"/>
                <a:ea typeface="Lato Light"/>
                <a:cs typeface="Lato Light"/>
                <a:sym typeface="Lato Light"/>
              </a:defRPr>
            </a:lvl9pPr>
          </a:lstStyle>
          <a:p>
            <a:endParaRPr/>
          </a:p>
        </p:txBody>
      </p:sp>
      <p:sp>
        <p:nvSpPr>
          <p:cNvPr id="7" name="Google Shape;7;p1"/>
          <p:cNvSpPr txBox="1">
            <a:spLocks noGrp="1"/>
          </p:cNvSpPr>
          <p:nvPr>
            <p:ph type="title"/>
          </p:nvPr>
        </p:nvSpPr>
        <p:spPr>
          <a:xfrm>
            <a:off x="144075" y="559475"/>
            <a:ext cx="2142000" cy="26304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lt1"/>
              </a:buClr>
              <a:buSzPts val="2000"/>
              <a:buFont typeface="Roboto Slab Regular"/>
              <a:buNone/>
              <a:defRPr sz="2000">
                <a:solidFill>
                  <a:schemeClr val="lt1"/>
                </a:solidFill>
                <a:latin typeface="Roboto Slab Regular"/>
                <a:ea typeface="Roboto Slab Regular"/>
                <a:cs typeface="Roboto Slab Regular"/>
                <a:sym typeface="Roboto Slab Regular"/>
              </a:defRPr>
            </a:lvl1pPr>
            <a:lvl2pPr lvl="1">
              <a:spcBef>
                <a:spcPts val="0"/>
              </a:spcBef>
              <a:spcAft>
                <a:spcPts val="0"/>
              </a:spcAft>
              <a:buClr>
                <a:schemeClr val="lt1"/>
              </a:buClr>
              <a:buSzPts val="2000"/>
              <a:buFont typeface="Roboto Slab Regular"/>
              <a:buNone/>
              <a:defRPr sz="2000">
                <a:solidFill>
                  <a:schemeClr val="lt1"/>
                </a:solidFill>
                <a:latin typeface="Roboto Slab Regular"/>
                <a:ea typeface="Roboto Slab Regular"/>
                <a:cs typeface="Roboto Slab Regular"/>
                <a:sym typeface="Roboto Slab Regular"/>
              </a:defRPr>
            </a:lvl2pPr>
            <a:lvl3pPr lvl="2">
              <a:spcBef>
                <a:spcPts val="0"/>
              </a:spcBef>
              <a:spcAft>
                <a:spcPts val="0"/>
              </a:spcAft>
              <a:buClr>
                <a:schemeClr val="lt1"/>
              </a:buClr>
              <a:buSzPts val="2000"/>
              <a:buFont typeface="Roboto Slab Regular"/>
              <a:buNone/>
              <a:defRPr sz="2000">
                <a:solidFill>
                  <a:schemeClr val="lt1"/>
                </a:solidFill>
                <a:latin typeface="Roboto Slab Regular"/>
                <a:ea typeface="Roboto Slab Regular"/>
                <a:cs typeface="Roboto Slab Regular"/>
                <a:sym typeface="Roboto Slab Regular"/>
              </a:defRPr>
            </a:lvl3pPr>
            <a:lvl4pPr lvl="3">
              <a:spcBef>
                <a:spcPts val="0"/>
              </a:spcBef>
              <a:spcAft>
                <a:spcPts val="0"/>
              </a:spcAft>
              <a:buClr>
                <a:schemeClr val="lt1"/>
              </a:buClr>
              <a:buSzPts val="2000"/>
              <a:buFont typeface="Roboto Slab Regular"/>
              <a:buNone/>
              <a:defRPr sz="2000">
                <a:solidFill>
                  <a:schemeClr val="lt1"/>
                </a:solidFill>
                <a:latin typeface="Roboto Slab Regular"/>
                <a:ea typeface="Roboto Slab Regular"/>
                <a:cs typeface="Roboto Slab Regular"/>
                <a:sym typeface="Roboto Slab Regular"/>
              </a:defRPr>
            </a:lvl4pPr>
            <a:lvl5pPr lvl="4">
              <a:spcBef>
                <a:spcPts val="0"/>
              </a:spcBef>
              <a:spcAft>
                <a:spcPts val="0"/>
              </a:spcAft>
              <a:buClr>
                <a:schemeClr val="lt1"/>
              </a:buClr>
              <a:buSzPts val="2000"/>
              <a:buFont typeface="Roboto Slab Regular"/>
              <a:buNone/>
              <a:defRPr sz="2000">
                <a:solidFill>
                  <a:schemeClr val="lt1"/>
                </a:solidFill>
                <a:latin typeface="Roboto Slab Regular"/>
                <a:ea typeface="Roboto Slab Regular"/>
                <a:cs typeface="Roboto Slab Regular"/>
                <a:sym typeface="Roboto Slab Regular"/>
              </a:defRPr>
            </a:lvl5pPr>
            <a:lvl6pPr lvl="5">
              <a:spcBef>
                <a:spcPts val="0"/>
              </a:spcBef>
              <a:spcAft>
                <a:spcPts val="0"/>
              </a:spcAft>
              <a:buClr>
                <a:schemeClr val="lt1"/>
              </a:buClr>
              <a:buSzPts val="2000"/>
              <a:buFont typeface="Roboto Slab Regular"/>
              <a:buNone/>
              <a:defRPr sz="2000">
                <a:solidFill>
                  <a:schemeClr val="lt1"/>
                </a:solidFill>
                <a:latin typeface="Roboto Slab Regular"/>
                <a:ea typeface="Roboto Slab Regular"/>
                <a:cs typeface="Roboto Slab Regular"/>
                <a:sym typeface="Roboto Slab Regular"/>
              </a:defRPr>
            </a:lvl6pPr>
            <a:lvl7pPr lvl="6">
              <a:spcBef>
                <a:spcPts val="0"/>
              </a:spcBef>
              <a:spcAft>
                <a:spcPts val="0"/>
              </a:spcAft>
              <a:buClr>
                <a:schemeClr val="lt1"/>
              </a:buClr>
              <a:buSzPts val="2000"/>
              <a:buFont typeface="Roboto Slab Regular"/>
              <a:buNone/>
              <a:defRPr sz="2000">
                <a:solidFill>
                  <a:schemeClr val="lt1"/>
                </a:solidFill>
                <a:latin typeface="Roboto Slab Regular"/>
                <a:ea typeface="Roboto Slab Regular"/>
                <a:cs typeface="Roboto Slab Regular"/>
                <a:sym typeface="Roboto Slab Regular"/>
              </a:defRPr>
            </a:lvl7pPr>
            <a:lvl8pPr lvl="7">
              <a:spcBef>
                <a:spcPts val="0"/>
              </a:spcBef>
              <a:spcAft>
                <a:spcPts val="0"/>
              </a:spcAft>
              <a:buClr>
                <a:schemeClr val="lt1"/>
              </a:buClr>
              <a:buSzPts val="2000"/>
              <a:buFont typeface="Roboto Slab Regular"/>
              <a:buNone/>
              <a:defRPr sz="2000">
                <a:solidFill>
                  <a:schemeClr val="lt1"/>
                </a:solidFill>
                <a:latin typeface="Roboto Slab Regular"/>
                <a:ea typeface="Roboto Slab Regular"/>
                <a:cs typeface="Roboto Slab Regular"/>
                <a:sym typeface="Roboto Slab Regular"/>
              </a:defRPr>
            </a:lvl8pPr>
            <a:lvl9pPr lvl="8">
              <a:spcBef>
                <a:spcPts val="0"/>
              </a:spcBef>
              <a:spcAft>
                <a:spcPts val="0"/>
              </a:spcAft>
              <a:buClr>
                <a:schemeClr val="lt1"/>
              </a:buClr>
              <a:buSzPts val="2000"/>
              <a:buFont typeface="Roboto Slab Regular"/>
              <a:buNone/>
              <a:defRPr sz="2000">
                <a:solidFill>
                  <a:schemeClr val="lt1"/>
                </a:solidFill>
                <a:latin typeface="Roboto Slab Regular"/>
                <a:ea typeface="Roboto Slab Regular"/>
                <a:cs typeface="Roboto Slab Regular"/>
                <a:sym typeface="Roboto Slab Regular"/>
              </a:defRPr>
            </a:lvl9pPr>
          </a:lstStyle>
          <a:p>
            <a:endParaRPr/>
          </a:p>
        </p:txBody>
      </p:sp>
      <p:sp>
        <p:nvSpPr>
          <p:cNvPr id="8" name="Google Shape;8;p1"/>
          <p:cNvSpPr txBox="1">
            <a:spLocks noGrp="1"/>
          </p:cNvSpPr>
          <p:nvPr>
            <p:ph type="sldNum" idx="12"/>
          </p:nvPr>
        </p:nvSpPr>
        <p:spPr>
          <a:xfrm>
            <a:off x="8117984" y="418063"/>
            <a:ext cx="548700" cy="393600"/>
          </a:xfrm>
          <a:prstGeom prst="rect">
            <a:avLst/>
          </a:prstGeom>
          <a:noFill/>
          <a:ln>
            <a:noFill/>
          </a:ln>
        </p:spPr>
        <p:txBody>
          <a:bodyPr spcFirstLastPara="1" wrap="square" lIns="91425" tIns="91425" rIns="91425" bIns="91425" anchor="ctr" anchorCtr="0">
            <a:noAutofit/>
          </a:bodyPr>
          <a:lstStyle>
            <a:lvl1pPr lvl="0" algn="r">
              <a:buNone/>
              <a:defRPr sz="1200">
                <a:solidFill>
                  <a:schemeClr val="dk2"/>
                </a:solidFill>
                <a:latin typeface="Lato Light"/>
                <a:ea typeface="Lato Light"/>
                <a:cs typeface="Lato Light"/>
                <a:sym typeface="Lato Light"/>
              </a:defRPr>
            </a:lvl1pPr>
            <a:lvl2pPr lvl="1" algn="r">
              <a:buNone/>
              <a:defRPr sz="1200">
                <a:solidFill>
                  <a:schemeClr val="dk2"/>
                </a:solidFill>
                <a:latin typeface="Lato Light"/>
                <a:ea typeface="Lato Light"/>
                <a:cs typeface="Lato Light"/>
                <a:sym typeface="Lato Light"/>
              </a:defRPr>
            </a:lvl2pPr>
            <a:lvl3pPr lvl="2" algn="r">
              <a:buNone/>
              <a:defRPr sz="1200">
                <a:solidFill>
                  <a:schemeClr val="dk2"/>
                </a:solidFill>
                <a:latin typeface="Lato Light"/>
                <a:ea typeface="Lato Light"/>
                <a:cs typeface="Lato Light"/>
                <a:sym typeface="Lato Light"/>
              </a:defRPr>
            </a:lvl3pPr>
            <a:lvl4pPr lvl="3" algn="r">
              <a:buNone/>
              <a:defRPr sz="1200">
                <a:solidFill>
                  <a:schemeClr val="dk2"/>
                </a:solidFill>
                <a:latin typeface="Lato Light"/>
                <a:ea typeface="Lato Light"/>
                <a:cs typeface="Lato Light"/>
                <a:sym typeface="Lato Light"/>
              </a:defRPr>
            </a:lvl4pPr>
            <a:lvl5pPr lvl="4" algn="r">
              <a:buNone/>
              <a:defRPr sz="1200">
                <a:solidFill>
                  <a:schemeClr val="dk2"/>
                </a:solidFill>
                <a:latin typeface="Lato Light"/>
                <a:ea typeface="Lato Light"/>
                <a:cs typeface="Lato Light"/>
                <a:sym typeface="Lato Light"/>
              </a:defRPr>
            </a:lvl5pPr>
            <a:lvl6pPr lvl="5" algn="r">
              <a:buNone/>
              <a:defRPr sz="1200">
                <a:solidFill>
                  <a:schemeClr val="dk2"/>
                </a:solidFill>
                <a:latin typeface="Lato Light"/>
                <a:ea typeface="Lato Light"/>
                <a:cs typeface="Lato Light"/>
                <a:sym typeface="Lato Light"/>
              </a:defRPr>
            </a:lvl6pPr>
            <a:lvl7pPr lvl="6" algn="r">
              <a:buNone/>
              <a:defRPr sz="1200">
                <a:solidFill>
                  <a:schemeClr val="dk2"/>
                </a:solidFill>
                <a:latin typeface="Lato Light"/>
                <a:ea typeface="Lato Light"/>
                <a:cs typeface="Lato Light"/>
                <a:sym typeface="Lato Light"/>
              </a:defRPr>
            </a:lvl7pPr>
            <a:lvl8pPr lvl="7" algn="r">
              <a:buNone/>
              <a:defRPr sz="1200">
                <a:solidFill>
                  <a:schemeClr val="dk2"/>
                </a:solidFill>
                <a:latin typeface="Lato Light"/>
                <a:ea typeface="Lato Light"/>
                <a:cs typeface="Lato Light"/>
                <a:sym typeface="Lato Light"/>
              </a:defRPr>
            </a:lvl8pPr>
            <a:lvl9pPr lvl="8" algn="r">
              <a:buNone/>
              <a:defRPr sz="1200">
                <a:solidFill>
                  <a:schemeClr val="dk2"/>
                </a:solidFill>
                <a:latin typeface="Lato Light"/>
                <a:ea typeface="Lato Light"/>
                <a:cs typeface="Lato Light"/>
                <a:sym typeface="Lato Light"/>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8" r:id="rId8"/>
    <p:sldLayoutId id="2147483659"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15"/>
          <p:cNvSpPr txBox="1">
            <a:spLocks noGrp="1"/>
          </p:cNvSpPr>
          <p:nvPr>
            <p:ph type="ctrTitle"/>
          </p:nvPr>
        </p:nvSpPr>
        <p:spPr>
          <a:xfrm>
            <a:off x="2757250" y="961350"/>
            <a:ext cx="3629400" cy="3220800"/>
          </a:xfrm>
          <a:prstGeom prst="rect">
            <a:avLst/>
          </a:prstGeom>
        </p:spPr>
        <p:txBody>
          <a:bodyPr spcFirstLastPara="1" wrap="square" lIns="91425" tIns="91425" rIns="91425" bIns="91425" anchor="ctr" anchorCtr="0">
            <a:noAutofit/>
          </a:bodyPr>
          <a:lstStyle/>
          <a:p>
            <a:pPr lvl="0"/>
            <a:r>
              <a:rPr lang="es-CO" dirty="0"/>
              <a:t>Almacén y taller ELECTRISUR</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8"/>
          <p:cNvSpPr txBox="1">
            <a:spLocks noGrp="1"/>
          </p:cNvSpPr>
          <p:nvPr>
            <p:ph type="ctrTitle"/>
          </p:nvPr>
        </p:nvSpPr>
        <p:spPr>
          <a:xfrm>
            <a:off x="2886150" y="840259"/>
            <a:ext cx="3371700" cy="325389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rgbClr val="4A5C65"/>
                </a:solidFill>
              </a:rPr>
              <a:t>2.</a:t>
            </a:r>
            <a:endParaRPr dirty="0">
              <a:solidFill>
                <a:srgbClr val="4A5C65"/>
              </a:solidFill>
            </a:endParaRPr>
          </a:p>
          <a:p>
            <a:pPr marL="0" lvl="0" indent="0" algn="ctr" rtl="0">
              <a:spcBef>
                <a:spcPts val="0"/>
              </a:spcBef>
              <a:spcAft>
                <a:spcPts val="0"/>
              </a:spcAft>
              <a:buNone/>
            </a:pPr>
            <a:r>
              <a:rPr lang="en" dirty="0"/>
              <a:t>¿</a:t>
            </a:r>
            <a:r>
              <a:rPr lang="es-CO" dirty="0"/>
              <a:t>Importancia de implementar un SGC en las organizaciones?</a:t>
            </a:r>
            <a:br>
              <a:rPr lang="es-CO" dirty="0"/>
            </a:br>
            <a:endParaRPr dirty="0"/>
          </a:p>
        </p:txBody>
      </p:sp>
    </p:spTree>
    <p:extLst>
      <p:ext uri="{BB962C8B-B14F-4D97-AF65-F5344CB8AC3E}">
        <p14:creationId xmlns:p14="http://schemas.microsoft.com/office/powerpoint/2010/main" val="3728050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351999" y="608340"/>
            <a:ext cx="1750877"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Importancia del SGC</a:t>
            </a:r>
            <a:endParaRPr dirty="0"/>
          </a:p>
        </p:txBody>
      </p:sp>
      <p:sp>
        <p:nvSpPr>
          <p:cNvPr id="424" name="Google Shape;424;p20"/>
          <p:cNvSpPr txBox="1">
            <a:spLocks noGrp="1"/>
          </p:cNvSpPr>
          <p:nvPr>
            <p:ph type="body" idx="1"/>
          </p:nvPr>
        </p:nvSpPr>
        <p:spPr>
          <a:xfrm>
            <a:off x="3748217" y="729734"/>
            <a:ext cx="4819454" cy="1200329"/>
          </a:xfrm>
          <a:prstGeom prst="rect">
            <a:avLst/>
          </a:prstGeom>
        </p:spPr>
        <p:txBody>
          <a:bodyPr spcFirstLastPara="1" wrap="square" lIns="91425" tIns="91425" rIns="91425" bIns="91425" anchor="t" anchorCtr="0">
            <a:noAutofit/>
          </a:bodyPr>
          <a:lstStyle/>
          <a:p>
            <a:pPr marL="101600" indent="0" algn="just" fontAlgn="base">
              <a:buNone/>
            </a:pPr>
            <a:r>
              <a:rPr lang="es-ES" sz="1800" b="1" dirty="0"/>
              <a:t>Garantiza del buen funcionamiento de la empresa</a:t>
            </a:r>
            <a:r>
              <a:rPr lang="es-ES" sz="1800" dirty="0"/>
              <a:t>, por ende, el cumplimiento de los objetivos de la organización. </a:t>
            </a:r>
            <a:endParaRPr sz="1800"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
        <p:nvSpPr>
          <p:cNvPr id="3" name="Rectángulo 2">
            <a:extLst>
              <a:ext uri="{FF2B5EF4-FFF2-40B4-BE49-F238E27FC236}">
                <a16:creationId xmlns:a16="http://schemas.microsoft.com/office/drawing/2014/main" id="{03ED96E6-D3C7-41CC-9103-7ED384B898CA}"/>
              </a:ext>
            </a:extLst>
          </p:cNvPr>
          <p:cNvSpPr/>
          <p:nvPr/>
        </p:nvSpPr>
        <p:spPr>
          <a:xfrm>
            <a:off x="2619316" y="2170782"/>
            <a:ext cx="5297246" cy="1200329"/>
          </a:xfrm>
          <a:prstGeom prst="rect">
            <a:avLst/>
          </a:prstGeom>
        </p:spPr>
        <p:txBody>
          <a:bodyPr wrap="square">
            <a:spAutoFit/>
          </a:bodyPr>
          <a:lstStyle/>
          <a:p>
            <a:pPr algn="just" fontAlgn="base"/>
            <a:r>
              <a:rPr lang="es-ES" sz="1800" b="1" dirty="0">
                <a:solidFill>
                  <a:schemeClr val="dk1"/>
                </a:solidFill>
                <a:latin typeface="Lato Light"/>
                <a:sym typeface="Lato Light"/>
              </a:rPr>
              <a:t>Facilita la gestión del desarrollo de las actividades con base en el principio de calidad. </a:t>
            </a:r>
            <a:r>
              <a:rPr lang="es-ES" sz="1800" dirty="0">
                <a:solidFill>
                  <a:schemeClr val="dk1"/>
                </a:solidFill>
                <a:latin typeface="Lato Light"/>
                <a:sym typeface="Lato Light"/>
              </a:rPr>
              <a:t>Un SGC permite un análisis integral del desempeño y la detección de las oportunidades de mejora.</a:t>
            </a:r>
          </a:p>
        </p:txBody>
      </p:sp>
      <p:sp>
        <p:nvSpPr>
          <p:cNvPr id="6" name="Rectángulo 5">
            <a:extLst>
              <a:ext uri="{FF2B5EF4-FFF2-40B4-BE49-F238E27FC236}">
                <a16:creationId xmlns:a16="http://schemas.microsoft.com/office/drawing/2014/main" id="{558A47F6-676F-440F-B5A9-7E1677816548}"/>
              </a:ext>
            </a:extLst>
          </p:cNvPr>
          <p:cNvSpPr/>
          <p:nvPr/>
        </p:nvSpPr>
        <p:spPr>
          <a:xfrm>
            <a:off x="718628" y="3611830"/>
            <a:ext cx="4932530" cy="923330"/>
          </a:xfrm>
          <a:prstGeom prst="rect">
            <a:avLst/>
          </a:prstGeom>
        </p:spPr>
        <p:txBody>
          <a:bodyPr wrap="square">
            <a:spAutoFit/>
          </a:bodyPr>
          <a:lstStyle/>
          <a:p>
            <a:pPr algn="just" fontAlgn="base"/>
            <a:r>
              <a:rPr lang="es-ES" sz="1800" b="1" dirty="0">
                <a:solidFill>
                  <a:schemeClr val="dk1"/>
                </a:solidFill>
                <a:latin typeface="Lato Light"/>
                <a:sym typeface="Lato Light"/>
              </a:rPr>
              <a:t>Mejora en la organización de los procesos requeridos</a:t>
            </a:r>
            <a:r>
              <a:rPr lang="es-ES" sz="1800" dirty="0">
                <a:solidFill>
                  <a:schemeClr val="dk1"/>
                </a:solidFill>
                <a:latin typeface="Lato Light"/>
                <a:sym typeface="Lato Light"/>
              </a:rPr>
              <a:t>, así como de la sinergia entre los miembros de la organización.</a:t>
            </a:r>
          </a:p>
        </p:txBody>
      </p:sp>
      <p:sp>
        <p:nvSpPr>
          <p:cNvPr id="7" name="Google Shape;848;p41">
            <a:extLst>
              <a:ext uri="{FF2B5EF4-FFF2-40B4-BE49-F238E27FC236}">
                <a16:creationId xmlns:a16="http://schemas.microsoft.com/office/drawing/2014/main" id="{D2C8CD35-4837-48AD-94B7-7B5B37D2CFDF}"/>
              </a:ext>
            </a:extLst>
          </p:cNvPr>
          <p:cNvSpPr/>
          <p:nvPr/>
        </p:nvSpPr>
        <p:spPr>
          <a:xfrm>
            <a:off x="6625173" y="3588050"/>
            <a:ext cx="1068400" cy="970890"/>
          </a:xfrm>
          <a:custGeom>
            <a:avLst/>
            <a:gdLst/>
            <a:ahLst/>
            <a:cxnLst/>
            <a:rect l="l" t="t" r="r" b="b"/>
            <a:pathLst>
              <a:path w="16221" h="16222" fill="none" extrusionOk="0">
                <a:moveTo>
                  <a:pt x="0" y="8111"/>
                </a:moveTo>
                <a:lnTo>
                  <a:pt x="0" y="8111"/>
                </a:lnTo>
                <a:lnTo>
                  <a:pt x="0" y="7697"/>
                </a:lnTo>
                <a:lnTo>
                  <a:pt x="49" y="7283"/>
                </a:lnTo>
                <a:lnTo>
                  <a:pt x="98" y="6869"/>
                </a:lnTo>
                <a:lnTo>
                  <a:pt x="171" y="6479"/>
                </a:lnTo>
                <a:lnTo>
                  <a:pt x="244" y="6090"/>
                </a:lnTo>
                <a:lnTo>
                  <a:pt x="366" y="5700"/>
                </a:lnTo>
                <a:lnTo>
                  <a:pt x="487" y="5335"/>
                </a:lnTo>
                <a:lnTo>
                  <a:pt x="634" y="4945"/>
                </a:lnTo>
                <a:lnTo>
                  <a:pt x="804" y="4604"/>
                </a:lnTo>
                <a:lnTo>
                  <a:pt x="975" y="4239"/>
                </a:lnTo>
                <a:lnTo>
                  <a:pt x="1169" y="3898"/>
                </a:lnTo>
                <a:lnTo>
                  <a:pt x="1389" y="3581"/>
                </a:lnTo>
                <a:lnTo>
                  <a:pt x="1608" y="3264"/>
                </a:lnTo>
                <a:lnTo>
                  <a:pt x="1851" y="2948"/>
                </a:lnTo>
                <a:lnTo>
                  <a:pt x="2119" y="2656"/>
                </a:lnTo>
                <a:lnTo>
                  <a:pt x="2387" y="2388"/>
                </a:lnTo>
                <a:lnTo>
                  <a:pt x="2655" y="2120"/>
                </a:lnTo>
                <a:lnTo>
                  <a:pt x="2947" y="1852"/>
                </a:lnTo>
                <a:lnTo>
                  <a:pt x="3264" y="1608"/>
                </a:lnTo>
                <a:lnTo>
                  <a:pt x="3581" y="1389"/>
                </a:lnTo>
                <a:lnTo>
                  <a:pt x="3897" y="1170"/>
                </a:lnTo>
                <a:lnTo>
                  <a:pt x="4238" y="975"/>
                </a:lnTo>
                <a:lnTo>
                  <a:pt x="4603" y="805"/>
                </a:lnTo>
                <a:lnTo>
                  <a:pt x="4944" y="634"/>
                </a:lnTo>
                <a:lnTo>
                  <a:pt x="5334" y="488"/>
                </a:lnTo>
                <a:lnTo>
                  <a:pt x="5699" y="366"/>
                </a:lnTo>
                <a:lnTo>
                  <a:pt x="6089" y="244"/>
                </a:lnTo>
                <a:lnTo>
                  <a:pt x="6479" y="171"/>
                </a:lnTo>
                <a:lnTo>
                  <a:pt x="6868" y="98"/>
                </a:lnTo>
                <a:lnTo>
                  <a:pt x="7282" y="50"/>
                </a:lnTo>
                <a:lnTo>
                  <a:pt x="7696" y="1"/>
                </a:lnTo>
                <a:lnTo>
                  <a:pt x="8111" y="1"/>
                </a:lnTo>
                <a:lnTo>
                  <a:pt x="8111" y="1"/>
                </a:lnTo>
                <a:lnTo>
                  <a:pt x="8525" y="1"/>
                </a:lnTo>
                <a:lnTo>
                  <a:pt x="8939" y="50"/>
                </a:lnTo>
                <a:lnTo>
                  <a:pt x="9353" y="98"/>
                </a:lnTo>
                <a:lnTo>
                  <a:pt x="9742" y="171"/>
                </a:lnTo>
                <a:lnTo>
                  <a:pt x="10132" y="244"/>
                </a:lnTo>
                <a:lnTo>
                  <a:pt x="10522" y="366"/>
                </a:lnTo>
                <a:lnTo>
                  <a:pt x="10911" y="488"/>
                </a:lnTo>
                <a:lnTo>
                  <a:pt x="11277" y="634"/>
                </a:lnTo>
                <a:lnTo>
                  <a:pt x="11618" y="805"/>
                </a:lnTo>
                <a:lnTo>
                  <a:pt x="11983" y="975"/>
                </a:lnTo>
                <a:lnTo>
                  <a:pt x="12324" y="1170"/>
                </a:lnTo>
                <a:lnTo>
                  <a:pt x="12641" y="1389"/>
                </a:lnTo>
                <a:lnTo>
                  <a:pt x="12957" y="1608"/>
                </a:lnTo>
                <a:lnTo>
                  <a:pt x="13274" y="1852"/>
                </a:lnTo>
                <a:lnTo>
                  <a:pt x="13566" y="2120"/>
                </a:lnTo>
                <a:lnTo>
                  <a:pt x="13834" y="2388"/>
                </a:lnTo>
                <a:lnTo>
                  <a:pt x="14126" y="2656"/>
                </a:lnTo>
                <a:lnTo>
                  <a:pt x="14370" y="2948"/>
                </a:lnTo>
                <a:lnTo>
                  <a:pt x="14613" y="3264"/>
                </a:lnTo>
                <a:lnTo>
                  <a:pt x="14832" y="3581"/>
                </a:lnTo>
                <a:lnTo>
                  <a:pt x="15052" y="3898"/>
                </a:lnTo>
                <a:lnTo>
                  <a:pt x="15247" y="4239"/>
                </a:lnTo>
                <a:lnTo>
                  <a:pt x="15417" y="4604"/>
                </a:lnTo>
                <a:lnTo>
                  <a:pt x="15587" y="4945"/>
                </a:lnTo>
                <a:lnTo>
                  <a:pt x="15734" y="5335"/>
                </a:lnTo>
                <a:lnTo>
                  <a:pt x="15855" y="5700"/>
                </a:lnTo>
                <a:lnTo>
                  <a:pt x="15977" y="6090"/>
                </a:lnTo>
                <a:lnTo>
                  <a:pt x="16050" y="6479"/>
                </a:lnTo>
                <a:lnTo>
                  <a:pt x="16123" y="6869"/>
                </a:lnTo>
                <a:lnTo>
                  <a:pt x="16172" y="7283"/>
                </a:lnTo>
                <a:lnTo>
                  <a:pt x="16221" y="7697"/>
                </a:lnTo>
                <a:lnTo>
                  <a:pt x="16221" y="8111"/>
                </a:lnTo>
                <a:lnTo>
                  <a:pt x="16221" y="8111"/>
                </a:lnTo>
                <a:lnTo>
                  <a:pt x="16221" y="8525"/>
                </a:lnTo>
                <a:lnTo>
                  <a:pt x="16172" y="8939"/>
                </a:lnTo>
                <a:lnTo>
                  <a:pt x="16123" y="9353"/>
                </a:lnTo>
                <a:lnTo>
                  <a:pt x="16050" y="9743"/>
                </a:lnTo>
                <a:lnTo>
                  <a:pt x="15977" y="10133"/>
                </a:lnTo>
                <a:lnTo>
                  <a:pt x="15855" y="10522"/>
                </a:lnTo>
                <a:lnTo>
                  <a:pt x="15734" y="10888"/>
                </a:lnTo>
                <a:lnTo>
                  <a:pt x="15587" y="11277"/>
                </a:lnTo>
                <a:lnTo>
                  <a:pt x="15417" y="11618"/>
                </a:lnTo>
                <a:lnTo>
                  <a:pt x="15247" y="11984"/>
                </a:lnTo>
                <a:lnTo>
                  <a:pt x="15052" y="12324"/>
                </a:lnTo>
                <a:lnTo>
                  <a:pt x="14832" y="12641"/>
                </a:lnTo>
                <a:lnTo>
                  <a:pt x="14613" y="12958"/>
                </a:lnTo>
                <a:lnTo>
                  <a:pt x="14370" y="13274"/>
                </a:lnTo>
                <a:lnTo>
                  <a:pt x="14126" y="13567"/>
                </a:lnTo>
                <a:lnTo>
                  <a:pt x="13834" y="13835"/>
                </a:lnTo>
                <a:lnTo>
                  <a:pt x="13566" y="14102"/>
                </a:lnTo>
                <a:lnTo>
                  <a:pt x="13274" y="14370"/>
                </a:lnTo>
                <a:lnTo>
                  <a:pt x="12957" y="14614"/>
                </a:lnTo>
                <a:lnTo>
                  <a:pt x="12641" y="14833"/>
                </a:lnTo>
                <a:lnTo>
                  <a:pt x="12324" y="15052"/>
                </a:lnTo>
                <a:lnTo>
                  <a:pt x="11983" y="15247"/>
                </a:lnTo>
                <a:lnTo>
                  <a:pt x="11618" y="15418"/>
                </a:lnTo>
                <a:lnTo>
                  <a:pt x="11277" y="15588"/>
                </a:lnTo>
                <a:lnTo>
                  <a:pt x="10911" y="15734"/>
                </a:lnTo>
                <a:lnTo>
                  <a:pt x="10522" y="15856"/>
                </a:lnTo>
                <a:lnTo>
                  <a:pt x="10132" y="15978"/>
                </a:lnTo>
                <a:lnTo>
                  <a:pt x="9742" y="16051"/>
                </a:lnTo>
                <a:lnTo>
                  <a:pt x="9353" y="16124"/>
                </a:lnTo>
                <a:lnTo>
                  <a:pt x="8939" y="16173"/>
                </a:lnTo>
                <a:lnTo>
                  <a:pt x="8525" y="16221"/>
                </a:lnTo>
                <a:lnTo>
                  <a:pt x="8111" y="16221"/>
                </a:lnTo>
                <a:lnTo>
                  <a:pt x="8111" y="16221"/>
                </a:lnTo>
                <a:lnTo>
                  <a:pt x="7696" y="16221"/>
                </a:lnTo>
                <a:lnTo>
                  <a:pt x="7282" y="16173"/>
                </a:lnTo>
                <a:lnTo>
                  <a:pt x="6868" y="16124"/>
                </a:lnTo>
                <a:lnTo>
                  <a:pt x="6479" y="16051"/>
                </a:lnTo>
                <a:lnTo>
                  <a:pt x="6089" y="15978"/>
                </a:lnTo>
                <a:lnTo>
                  <a:pt x="5699" y="15856"/>
                </a:lnTo>
                <a:lnTo>
                  <a:pt x="5334" y="15734"/>
                </a:lnTo>
                <a:lnTo>
                  <a:pt x="4944" y="15588"/>
                </a:lnTo>
                <a:lnTo>
                  <a:pt x="4603" y="15418"/>
                </a:lnTo>
                <a:lnTo>
                  <a:pt x="4238" y="15247"/>
                </a:lnTo>
                <a:lnTo>
                  <a:pt x="3897" y="15052"/>
                </a:lnTo>
                <a:lnTo>
                  <a:pt x="3581" y="14833"/>
                </a:lnTo>
                <a:lnTo>
                  <a:pt x="3264" y="14614"/>
                </a:lnTo>
                <a:lnTo>
                  <a:pt x="2947" y="14370"/>
                </a:lnTo>
                <a:lnTo>
                  <a:pt x="2655" y="14102"/>
                </a:lnTo>
                <a:lnTo>
                  <a:pt x="2387" y="13835"/>
                </a:lnTo>
                <a:lnTo>
                  <a:pt x="2119" y="13567"/>
                </a:lnTo>
                <a:lnTo>
                  <a:pt x="1851" y="13274"/>
                </a:lnTo>
                <a:lnTo>
                  <a:pt x="1608" y="12958"/>
                </a:lnTo>
                <a:lnTo>
                  <a:pt x="1389" y="12641"/>
                </a:lnTo>
                <a:lnTo>
                  <a:pt x="1169" y="12324"/>
                </a:lnTo>
                <a:lnTo>
                  <a:pt x="975" y="11984"/>
                </a:lnTo>
                <a:lnTo>
                  <a:pt x="804" y="11618"/>
                </a:lnTo>
                <a:lnTo>
                  <a:pt x="634" y="11277"/>
                </a:lnTo>
                <a:lnTo>
                  <a:pt x="487" y="10888"/>
                </a:lnTo>
                <a:lnTo>
                  <a:pt x="366" y="10522"/>
                </a:lnTo>
                <a:lnTo>
                  <a:pt x="244" y="10133"/>
                </a:lnTo>
                <a:lnTo>
                  <a:pt x="171" y="9743"/>
                </a:lnTo>
                <a:lnTo>
                  <a:pt x="98" y="9353"/>
                </a:lnTo>
                <a:lnTo>
                  <a:pt x="49" y="8939"/>
                </a:lnTo>
                <a:lnTo>
                  <a:pt x="0" y="8525"/>
                </a:lnTo>
                <a:lnTo>
                  <a:pt x="0" y="8111"/>
                </a:lnTo>
                <a:lnTo>
                  <a:pt x="0" y="8111"/>
                </a:lnTo>
                <a:close/>
                <a:moveTo>
                  <a:pt x="7234" y="11180"/>
                </a:moveTo>
                <a:lnTo>
                  <a:pt x="7234" y="11180"/>
                </a:lnTo>
                <a:lnTo>
                  <a:pt x="7282" y="11180"/>
                </a:lnTo>
                <a:lnTo>
                  <a:pt x="7282" y="11180"/>
                </a:lnTo>
                <a:lnTo>
                  <a:pt x="7453" y="11155"/>
                </a:lnTo>
                <a:lnTo>
                  <a:pt x="7623" y="11082"/>
                </a:lnTo>
                <a:lnTo>
                  <a:pt x="7794" y="10985"/>
                </a:lnTo>
                <a:lnTo>
                  <a:pt x="7916" y="10863"/>
                </a:lnTo>
                <a:lnTo>
                  <a:pt x="12007" y="6747"/>
                </a:lnTo>
                <a:lnTo>
                  <a:pt x="12007" y="6747"/>
                </a:lnTo>
                <a:lnTo>
                  <a:pt x="12105" y="6625"/>
                </a:lnTo>
                <a:lnTo>
                  <a:pt x="12153" y="6504"/>
                </a:lnTo>
                <a:lnTo>
                  <a:pt x="12202" y="6358"/>
                </a:lnTo>
                <a:lnTo>
                  <a:pt x="12202" y="6211"/>
                </a:lnTo>
                <a:lnTo>
                  <a:pt x="12202" y="6211"/>
                </a:lnTo>
                <a:lnTo>
                  <a:pt x="12178" y="6017"/>
                </a:lnTo>
                <a:lnTo>
                  <a:pt x="12129" y="5822"/>
                </a:lnTo>
                <a:lnTo>
                  <a:pt x="12032" y="5676"/>
                </a:lnTo>
                <a:lnTo>
                  <a:pt x="11886" y="5529"/>
                </a:lnTo>
                <a:lnTo>
                  <a:pt x="11886" y="5529"/>
                </a:lnTo>
                <a:lnTo>
                  <a:pt x="11764" y="5432"/>
                </a:lnTo>
                <a:lnTo>
                  <a:pt x="11618" y="5383"/>
                </a:lnTo>
                <a:lnTo>
                  <a:pt x="11472" y="5335"/>
                </a:lnTo>
                <a:lnTo>
                  <a:pt x="11325" y="5335"/>
                </a:lnTo>
                <a:lnTo>
                  <a:pt x="11325" y="5335"/>
                </a:lnTo>
                <a:lnTo>
                  <a:pt x="11131" y="5359"/>
                </a:lnTo>
                <a:lnTo>
                  <a:pt x="10960" y="5408"/>
                </a:lnTo>
                <a:lnTo>
                  <a:pt x="10790" y="5505"/>
                </a:lnTo>
                <a:lnTo>
                  <a:pt x="10643" y="5651"/>
                </a:lnTo>
                <a:lnTo>
                  <a:pt x="7161" y="8988"/>
                </a:lnTo>
                <a:lnTo>
                  <a:pt x="5797" y="7648"/>
                </a:lnTo>
                <a:lnTo>
                  <a:pt x="5797" y="7648"/>
                </a:lnTo>
                <a:lnTo>
                  <a:pt x="5675" y="7527"/>
                </a:lnTo>
                <a:lnTo>
                  <a:pt x="5505" y="7454"/>
                </a:lnTo>
                <a:lnTo>
                  <a:pt x="5358" y="7405"/>
                </a:lnTo>
                <a:lnTo>
                  <a:pt x="5188" y="7380"/>
                </a:lnTo>
                <a:lnTo>
                  <a:pt x="5188" y="7380"/>
                </a:lnTo>
                <a:lnTo>
                  <a:pt x="5017" y="7405"/>
                </a:lnTo>
                <a:lnTo>
                  <a:pt x="4847" y="7454"/>
                </a:lnTo>
                <a:lnTo>
                  <a:pt x="4701" y="7527"/>
                </a:lnTo>
                <a:lnTo>
                  <a:pt x="4555" y="7648"/>
                </a:lnTo>
                <a:lnTo>
                  <a:pt x="4555" y="7648"/>
                </a:lnTo>
                <a:lnTo>
                  <a:pt x="4457" y="7770"/>
                </a:lnTo>
                <a:lnTo>
                  <a:pt x="4360" y="7916"/>
                </a:lnTo>
                <a:lnTo>
                  <a:pt x="4311" y="8087"/>
                </a:lnTo>
                <a:lnTo>
                  <a:pt x="4311" y="8257"/>
                </a:lnTo>
                <a:lnTo>
                  <a:pt x="4311" y="8257"/>
                </a:lnTo>
                <a:lnTo>
                  <a:pt x="4311" y="8428"/>
                </a:lnTo>
                <a:lnTo>
                  <a:pt x="4360" y="8598"/>
                </a:lnTo>
                <a:lnTo>
                  <a:pt x="4457" y="8744"/>
                </a:lnTo>
                <a:lnTo>
                  <a:pt x="4555" y="8890"/>
                </a:lnTo>
                <a:lnTo>
                  <a:pt x="6601" y="10936"/>
                </a:lnTo>
                <a:lnTo>
                  <a:pt x="6601" y="10936"/>
                </a:lnTo>
                <a:lnTo>
                  <a:pt x="6747" y="11034"/>
                </a:lnTo>
                <a:lnTo>
                  <a:pt x="6893" y="11131"/>
                </a:lnTo>
                <a:lnTo>
                  <a:pt x="7063" y="11180"/>
                </a:lnTo>
                <a:lnTo>
                  <a:pt x="7234" y="11180"/>
                </a:lnTo>
                <a:lnTo>
                  <a:pt x="7234" y="11180"/>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4829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8"/>
          <p:cNvSpPr txBox="1">
            <a:spLocks noGrp="1"/>
          </p:cNvSpPr>
          <p:nvPr>
            <p:ph type="ctrTitle"/>
          </p:nvPr>
        </p:nvSpPr>
        <p:spPr>
          <a:xfrm>
            <a:off x="2886150" y="873211"/>
            <a:ext cx="3371700" cy="303147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rgbClr val="4A5C65"/>
                </a:solidFill>
              </a:rPr>
              <a:t>3.</a:t>
            </a:r>
            <a:endParaRPr dirty="0">
              <a:solidFill>
                <a:srgbClr val="4A5C65"/>
              </a:solidFill>
            </a:endParaRPr>
          </a:p>
          <a:p>
            <a:pPr marL="0" lvl="0" indent="0" algn="ctr" rtl="0">
              <a:spcBef>
                <a:spcPts val="0"/>
              </a:spcBef>
              <a:spcAft>
                <a:spcPts val="0"/>
              </a:spcAft>
              <a:buNone/>
            </a:pPr>
            <a:r>
              <a:rPr lang="en" dirty="0"/>
              <a:t>¿</a:t>
            </a:r>
            <a:r>
              <a:rPr lang="es-CO" dirty="0"/>
              <a:t>Cuál es el direccionamiento estratégico de nuestra empresa?</a:t>
            </a:r>
            <a:endParaRPr dirty="0"/>
          </a:p>
        </p:txBody>
      </p:sp>
    </p:spTree>
    <p:extLst>
      <p:ext uri="{BB962C8B-B14F-4D97-AF65-F5344CB8AC3E}">
        <p14:creationId xmlns:p14="http://schemas.microsoft.com/office/powerpoint/2010/main" val="3938572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477316" y="614863"/>
            <a:ext cx="2142000"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Misión</a:t>
            </a:r>
            <a:endParaRPr dirty="0"/>
          </a:p>
        </p:txBody>
      </p:sp>
      <p:sp>
        <p:nvSpPr>
          <p:cNvPr id="424" name="Google Shape;424;p20"/>
          <p:cNvSpPr txBox="1">
            <a:spLocks noGrp="1"/>
          </p:cNvSpPr>
          <p:nvPr>
            <p:ph type="body" idx="1"/>
          </p:nvPr>
        </p:nvSpPr>
        <p:spPr>
          <a:xfrm>
            <a:off x="2803950" y="811663"/>
            <a:ext cx="5588384" cy="1200329"/>
          </a:xfrm>
          <a:prstGeom prst="rect">
            <a:avLst/>
          </a:prstGeom>
        </p:spPr>
        <p:txBody>
          <a:bodyPr spcFirstLastPara="1" wrap="square" lIns="91425" tIns="91425" rIns="91425" bIns="91425" anchor="t" anchorCtr="0">
            <a:noAutofit/>
          </a:bodyPr>
          <a:lstStyle/>
          <a:p>
            <a:pPr marL="101600" indent="0" algn="just">
              <a:buNone/>
            </a:pPr>
            <a:r>
              <a:rPr lang="es-CO" dirty="0"/>
              <a:t>Somos una organización especializada en el mantenimiento y comercialización de autopartes eléctricas para vehículos livianos y de carga pesada; que trabaja cada día para satisfacer las necesidades y expectativas de nuestros clientes, a través de un servicio personalizado, con base al desarrollo integral de nuestros empleados y respetando los estándares de calidad.</a:t>
            </a:r>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grpSp>
        <p:nvGrpSpPr>
          <p:cNvPr id="7" name="Google Shape;780;p41">
            <a:extLst>
              <a:ext uri="{FF2B5EF4-FFF2-40B4-BE49-F238E27FC236}">
                <a16:creationId xmlns:a16="http://schemas.microsoft.com/office/drawing/2014/main" id="{81137169-B90D-4DBC-9EDC-D5A3C0C3EDB9}"/>
              </a:ext>
            </a:extLst>
          </p:cNvPr>
          <p:cNvGrpSpPr/>
          <p:nvPr/>
        </p:nvGrpSpPr>
        <p:grpSpPr>
          <a:xfrm flipH="1">
            <a:off x="1450428" y="3234753"/>
            <a:ext cx="1168888" cy="1106020"/>
            <a:chOff x="3951850" y="2985350"/>
            <a:chExt cx="407950" cy="416500"/>
          </a:xfrm>
        </p:grpSpPr>
        <p:sp>
          <p:nvSpPr>
            <p:cNvPr id="8" name="Google Shape;781;p41">
              <a:extLst>
                <a:ext uri="{FF2B5EF4-FFF2-40B4-BE49-F238E27FC236}">
                  <a16:creationId xmlns:a16="http://schemas.microsoft.com/office/drawing/2014/main" id="{277FCDBB-024C-4BBD-A206-F7FB84946A08}"/>
                </a:ext>
              </a:extLst>
            </p:cNvPr>
            <p:cNvSpPr/>
            <p:nvPr/>
          </p:nvSpPr>
          <p:spPr>
            <a:xfrm>
              <a:off x="3951850" y="2985350"/>
              <a:ext cx="314800" cy="314825"/>
            </a:xfrm>
            <a:custGeom>
              <a:avLst/>
              <a:gdLst/>
              <a:ahLst/>
              <a:cxnLst/>
              <a:rect l="l" t="t" r="r" b="b"/>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782;p41">
              <a:extLst>
                <a:ext uri="{FF2B5EF4-FFF2-40B4-BE49-F238E27FC236}">
                  <a16:creationId xmlns:a16="http://schemas.microsoft.com/office/drawing/2014/main" id="{D8E7A193-356A-48CF-82B7-6FDF54C72C7C}"/>
                </a:ext>
              </a:extLst>
            </p:cNvPr>
            <p:cNvSpPr/>
            <p:nvPr/>
          </p:nvSpPr>
          <p:spPr>
            <a:xfrm>
              <a:off x="3988375" y="3021875"/>
              <a:ext cx="241750" cy="241750"/>
            </a:xfrm>
            <a:custGeom>
              <a:avLst/>
              <a:gdLst/>
              <a:ahLst/>
              <a:cxnLst/>
              <a:rect l="l" t="t" r="r" b="b"/>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783;p41">
              <a:extLst>
                <a:ext uri="{FF2B5EF4-FFF2-40B4-BE49-F238E27FC236}">
                  <a16:creationId xmlns:a16="http://schemas.microsoft.com/office/drawing/2014/main" id="{3FB1B9A7-45C6-46F7-ADB2-B02E3A252989}"/>
                </a:ext>
              </a:extLst>
            </p:cNvPr>
            <p:cNvSpPr/>
            <p:nvPr/>
          </p:nvSpPr>
          <p:spPr>
            <a:xfrm>
              <a:off x="4024300" y="3058425"/>
              <a:ext cx="84650" cy="84650"/>
            </a:xfrm>
            <a:custGeom>
              <a:avLst/>
              <a:gdLst/>
              <a:ahLst/>
              <a:cxnLst/>
              <a:rect l="l" t="t" r="r" b="b"/>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84;p41">
              <a:extLst>
                <a:ext uri="{FF2B5EF4-FFF2-40B4-BE49-F238E27FC236}">
                  <a16:creationId xmlns:a16="http://schemas.microsoft.com/office/drawing/2014/main" id="{0DA7A293-9D52-4922-B9AE-B0154EC4A547}"/>
                </a:ext>
              </a:extLst>
            </p:cNvPr>
            <p:cNvSpPr/>
            <p:nvPr/>
          </p:nvSpPr>
          <p:spPr>
            <a:xfrm>
              <a:off x="4205750" y="3248375"/>
              <a:ext cx="154050" cy="153475"/>
            </a:xfrm>
            <a:custGeom>
              <a:avLst/>
              <a:gdLst/>
              <a:ahLst/>
              <a:cxnLst/>
              <a:rect l="l" t="t" r="r" b="b"/>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71733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477316" y="614863"/>
            <a:ext cx="2142000"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Visión</a:t>
            </a:r>
            <a:endParaRPr dirty="0"/>
          </a:p>
        </p:txBody>
      </p:sp>
      <p:sp>
        <p:nvSpPr>
          <p:cNvPr id="424" name="Google Shape;424;p20"/>
          <p:cNvSpPr txBox="1">
            <a:spLocks noGrp="1"/>
          </p:cNvSpPr>
          <p:nvPr>
            <p:ph type="body" idx="1"/>
          </p:nvPr>
        </p:nvSpPr>
        <p:spPr>
          <a:xfrm>
            <a:off x="3016469" y="1329898"/>
            <a:ext cx="5128658" cy="1200329"/>
          </a:xfrm>
          <a:prstGeom prst="rect">
            <a:avLst/>
          </a:prstGeom>
        </p:spPr>
        <p:txBody>
          <a:bodyPr spcFirstLastPara="1" wrap="square" lIns="91425" tIns="91425" rIns="91425" bIns="91425" anchor="t" anchorCtr="0">
            <a:noAutofit/>
          </a:bodyPr>
          <a:lstStyle/>
          <a:p>
            <a:pPr marL="101600" indent="0" algn="just">
              <a:buNone/>
            </a:pPr>
            <a:r>
              <a:rPr lang="es-CO" dirty="0"/>
              <a:t>En el 2035, ser una empresa líder en el sector de autopartes eléctricas en Bogotá y sus municipios cercanos, proyectándonos como una compañía competitiva por la excelencia en nuestros servicios, la diversidad y calidad de los productos que comercializamos.</a:t>
            </a:r>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grpSp>
        <p:nvGrpSpPr>
          <p:cNvPr id="5" name="Google Shape;821;p41">
            <a:extLst>
              <a:ext uri="{FF2B5EF4-FFF2-40B4-BE49-F238E27FC236}">
                <a16:creationId xmlns:a16="http://schemas.microsoft.com/office/drawing/2014/main" id="{A28F6434-25BE-486D-B6C3-FDE3AE034D92}"/>
              </a:ext>
            </a:extLst>
          </p:cNvPr>
          <p:cNvGrpSpPr/>
          <p:nvPr/>
        </p:nvGrpSpPr>
        <p:grpSpPr>
          <a:xfrm>
            <a:off x="1631897" y="3328308"/>
            <a:ext cx="1384572" cy="1200329"/>
            <a:chOff x="4604550" y="3714775"/>
            <a:chExt cx="439625" cy="319075"/>
          </a:xfrm>
        </p:grpSpPr>
        <p:sp>
          <p:nvSpPr>
            <p:cNvPr id="6" name="Google Shape;822;p41">
              <a:extLst>
                <a:ext uri="{FF2B5EF4-FFF2-40B4-BE49-F238E27FC236}">
                  <a16:creationId xmlns:a16="http://schemas.microsoft.com/office/drawing/2014/main" id="{4F6DE65C-BBB8-4306-9258-77D31F523F59}"/>
                </a:ext>
              </a:extLst>
            </p:cNvPr>
            <p:cNvSpPr/>
            <p:nvPr/>
          </p:nvSpPr>
          <p:spPr>
            <a:xfrm>
              <a:off x="4604550" y="3714775"/>
              <a:ext cx="439625" cy="319075"/>
            </a:xfrm>
            <a:custGeom>
              <a:avLst/>
              <a:gdLst/>
              <a:ahLst/>
              <a:cxnLst/>
              <a:rect l="l" t="t" r="r" b="b"/>
              <a:pathLst>
                <a:path w="17585" h="12763" fill="none" extrusionOk="0">
                  <a:moveTo>
                    <a:pt x="1" y="1"/>
                  </a:moveTo>
                  <a:lnTo>
                    <a:pt x="1" y="12276"/>
                  </a:lnTo>
                  <a:lnTo>
                    <a:pt x="1" y="12276"/>
                  </a:lnTo>
                  <a:lnTo>
                    <a:pt x="1" y="12373"/>
                  </a:lnTo>
                  <a:lnTo>
                    <a:pt x="25" y="12471"/>
                  </a:lnTo>
                  <a:lnTo>
                    <a:pt x="74" y="12544"/>
                  </a:lnTo>
                  <a:lnTo>
                    <a:pt x="122" y="12617"/>
                  </a:lnTo>
                  <a:lnTo>
                    <a:pt x="196" y="12690"/>
                  </a:lnTo>
                  <a:lnTo>
                    <a:pt x="293" y="12714"/>
                  </a:lnTo>
                  <a:lnTo>
                    <a:pt x="366" y="12763"/>
                  </a:lnTo>
                  <a:lnTo>
                    <a:pt x="488" y="12763"/>
                  </a:lnTo>
                  <a:lnTo>
                    <a:pt x="17585" y="12763"/>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823;p41">
              <a:extLst>
                <a:ext uri="{FF2B5EF4-FFF2-40B4-BE49-F238E27FC236}">
                  <a16:creationId xmlns:a16="http://schemas.microsoft.com/office/drawing/2014/main" id="{02E9299B-F1C0-43F2-8D28-BD37B10D2E64}"/>
                </a:ext>
              </a:extLst>
            </p:cNvPr>
            <p:cNvSpPr/>
            <p:nvPr/>
          </p:nvSpPr>
          <p:spPr>
            <a:xfrm>
              <a:off x="4647175" y="3761675"/>
              <a:ext cx="354400" cy="213725"/>
            </a:xfrm>
            <a:custGeom>
              <a:avLst/>
              <a:gdLst/>
              <a:ahLst/>
              <a:cxnLst/>
              <a:rect l="l" t="t" r="r" b="b"/>
              <a:pathLst>
                <a:path w="14176" h="8549" fill="none" extrusionOk="0">
                  <a:moveTo>
                    <a:pt x="1" y="8549"/>
                  </a:moveTo>
                  <a:lnTo>
                    <a:pt x="3654" y="4408"/>
                  </a:lnTo>
                  <a:lnTo>
                    <a:pt x="5821" y="5699"/>
                  </a:lnTo>
                  <a:lnTo>
                    <a:pt x="9085" y="1924"/>
                  </a:lnTo>
                  <a:lnTo>
                    <a:pt x="9085" y="1924"/>
                  </a:lnTo>
                  <a:lnTo>
                    <a:pt x="9085" y="1924"/>
                  </a:lnTo>
                  <a:lnTo>
                    <a:pt x="9085" y="1924"/>
                  </a:lnTo>
                  <a:lnTo>
                    <a:pt x="9061" y="1924"/>
                  </a:lnTo>
                  <a:lnTo>
                    <a:pt x="9085" y="1924"/>
                  </a:lnTo>
                  <a:lnTo>
                    <a:pt x="9085" y="1924"/>
                  </a:lnTo>
                  <a:lnTo>
                    <a:pt x="9085" y="1924"/>
                  </a:lnTo>
                  <a:lnTo>
                    <a:pt x="9085" y="1924"/>
                  </a:lnTo>
                  <a:lnTo>
                    <a:pt x="9061" y="1924"/>
                  </a:lnTo>
                  <a:lnTo>
                    <a:pt x="9085" y="1924"/>
                  </a:lnTo>
                  <a:lnTo>
                    <a:pt x="10571" y="3337"/>
                  </a:lnTo>
                  <a:lnTo>
                    <a:pt x="14175"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362905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477316" y="614863"/>
            <a:ext cx="2142000"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Filosofía</a:t>
            </a:r>
            <a:endParaRPr dirty="0"/>
          </a:p>
        </p:txBody>
      </p:sp>
      <p:sp>
        <p:nvSpPr>
          <p:cNvPr id="424" name="Google Shape;424;p20"/>
          <p:cNvSpPr txBox="1">
            <a:spLocks noGrp="1"/>
          </p:cNvSpPr>
          <p:nvPr>
            <p:ph type="body" idx="1"/>
          </p:nvPr>
        </p:nvSpPr>
        <p:spPr>
          <a:xfrm>
            <a:off x="2835481" y="1004718"/>
            <a:ext cx="5556853" cy="2053926"/>
          </a:xfrm>
          <a:prstGeom prst="rect">
            <a:avLst/>
          </a:prstGeom>
        </p:spPr>
        <p:txBody>
          <a:bodyPr spcFirstLastPara="1" wrap="square" lIns="91425" tIns="91425" rIns="91425" bIns="91425" anchor="t" anchorCtr="0">
            <a:noAutofit/>
          </a:bodyPr>
          <a:lstStyle/>
          <a:p>
            <a:pPr marL="101600" indent="0" algn="just">
              <a:buNone/>
            </a:pPr>
            <a:r>
              <a:rPr lang="es-CO" dirty="0"/>
              <a:t>Desde su comienzo, “el almacén y taller “ELECTRISUR” se ha convertido en una empresa familiar y altamente dinámica. Con un inmejorable servicio al cliente, que busca tener la mejor calidad de los productos y servicios que prestamos. </a:t>
            </a:r>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sp>
        <p:nvSpPr>
          <p:cNvPr id="4" name="Rectángulo 3">
            <a:extLst>
              <a:ext uri="{FF2B5EF4-FFF2-40B4-BE49-F238E27FC236}">
                <a16:creationId xmlns:a16="http://schemas.microsoft.com/office/drawing/2014/main" id="{0FD6D291-36C1-40E7-93B4-BCC71D5A9C8C}"/>
              </a:ext>
            </a:extLst>
          </p:cNvPr>
          <p:cNvSpPr/>
          <p:nvPr/>
        </p:nvSpPr>
        <p:spPr>
          <a:xfrm>
            <a:off x="2357612" y="3438318"/>
            <a:ext cx="5209836" cy="707886"/>
          </a:xfrm>
          <a:prstGeom prst="rect">
            <a:avLst/>
          </a:prstGeom>
        </p:spPr>
        <p:txBody>
          <a:bodyPr wrap="square">
            <a:spAutoFit/>
          </a:bodyPr>
          <a:lstStyle/>
          <a:p>
            <a:pPr marL="101600" lvl="0" algn="just">
              <a:spcBef>
                <a:spcPts val="600"/>
              </a:spcBef>
              <a:buClr>
                <a:srgbClr val="A6BCC9"/>
              </a:buClr>
              <a:buSzPts val="2000"/>
            </a:pPr>
            <a:r>
              <a:rPr lang="es-CO" sz="2000" dirty="0">
                <a:solidFill>
                  <a:srgbClr val="4A5C65"/>
                </a:solidFill>
                <a:latin typeface="Lato Light"/>
                <a:sym typeface="Lato Light"/>
              </a:rPr>
              <a:t>“Nuestra filosofía es orientada a potenciar la calidad de nuestro trabajo y productos.”</a:t>
            </a:r>
          </a:p>
        </p:txBody>
      </p:sp>
      <p:sp>
        <p:nvSpPr>
          <p:cNvPr id="8" name="Google Shape;698;p41">
            <a:extLst>
              <a:ext uri="{FF2B5EF4-FFF2-40B4-BE49-F238E27FC236}">
                <a16:creationId xmlns:a16="http://schemas.microsoft.com/office/drawing/2014/main" id="{5355FFE8-B582-4D2A-8F22-00E675B10366}"/>
              </a:ext>
            </a:extLst>
          </p:cNvPr>
          <p:cNvSpPr/>
          <p:nvPr/>
        </p:nvSpPr>
        <p:spPr>
          <a:xfrm>
            <a:off x="1093076" y="3438318"/>
            <a:ext cx="966951" cy="1042408"/>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73655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9" name="Google Shape;459;p23"/>
          <p:cNvSpPr txBox="1">
            <a:spLocks noGrp="1"/>
          </p:cNvSpPr>
          <p:nvPr>
            <p:ph type="body" idx="1"/>
          </p:nvPr>
        </p:nvSpPr>
        <p:spPr>
          <a:xfrm>
            <a:off x="6158538" y="1202100"/>
            <a:ext cx="2323310" cy="2739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s-CO" sz="1500" b="1" dirty="0"/>
              <a:t>Valores</a:t>
            </a:r>
            <a:br>
              <a:rPr lang="es-CO" sz="1500" b="1" dirty="0"/>
            </a:br>
            <a:endParaRPr sz="1500" b="1" dirty="0"/>
          </a:p>
          <a:p>
            <a:r>
              <a:rPr lang="es-CO" sz="1500" dirty="0"/>
              <a:t>Tolerancia</a:t>
            </a:r>
          </a:p>
          <a:p>
            <a:r>
              <a:rPr lang="es-CO" sz="1500" dirty="0"/>
              <a:t>Respeto</a:t>
            </a:r>
          </a:p>
          <a:p>
            <a:r>
              <a:rPr lang="es-CO" sz="1500" dirty="0"/>
              <a:t>Responsabilidad</a:t>
            </a:r>
          </a:p>
          <a:p>
            <a:r>
              <a:rPr lang="es-CO" sz="1500" dirty="0"/>
              <a:t>Compromiso</a:t>
            </a:r>
          </a:p>
        </p:txBody>
      </p:sp>
      <p:sp>
        <p:nvSpPr>
          <p:cNvPr id="460" name="Google Shape;460;p23"/>
          <p:cNvSpPr txBox="1">
            <a:spLocks noGrp="1"/>
          </p:cNvSpPr>
          <p:nvPr>
            <p:ph type="body" idx="2"/>
          </p:nvPr>
        </p:nvSpPr>
        <p:spPr>
          <a:xfrm>
            <a:off x="2629639" y="1202100"/>
            <a:ext cx="3425120" cy="2739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s-CO" sz="1500" b="1" dirty="0"/>
              <a:t>Principios</a:t>
            </a:r>
          </a:p>
          <a:p>
            <a:pPr marL="0" lvl="0" indent="0" algn="l" rtl="0">
              <a:spcBef>
                <a:spcPts val="600"/>
              </a:spcBef>
              <a:spcAft>
                <a:spcPts val="0"/>
              </a:spcAft>
              <a:buNone/>
            </a:pPr>
            <a:endParaRPr lang="es-CO" sz="1500" b="1" dirty="0"/>
          </a:p>
          <a:p>
            <a:pPr lvl="0"/>
            <a:r>
              <a:rPr lang="es-CO" sz="1500" dirty="0"/>
              <a:t>Mejoramiento continuo</a:t>
            </a:r>
          </a:p>
          <a:p>
            <a:pPr lvl="0"/>
            <a:r>
              <a:rPr lang="es-CO" sz="1500" dirty="0"/>
              <a:t>Establecer precios competitivos</a:t>
            </a:r>
          </a:p>
          <a:p>
            <a:pPr lvl="0"/>
            <a:r>
              <a:rPr lang="es-CO" sz="1500" dirty="0"/>
              <a:t>Pensar estratégicamente</a:t>
            </a:r>
          </a:p>
          <a:p>
            <a:pPr lvl="0"/>
            <a:r>
              <a:rPr lang="es-CO" sz="1500" dirty="0"/>
              <a:t>Superar al cliente </a:t>
            </a:r>
          </a:p>
          <a:p>
            <a:pPr lvl="0"/>
            <a:r>
              <a:rPr lang="es-CO" sz="1500" dirty="0"/>
              <a:t>Confianza</a:t>
            </a:r>
          </a:p>
          <a:p>
            <a:pPr lvl="0"/>
            <a:r>
              <a:rPr lang="es-CO" sz="1500" dirty="0"/>
              <a:t>Credibilidad</a:t>
            </a:r>
          </a:p>
          <a:p>
            <a:pPr marL="0" lvl="0" indent="0" algn="l" rtl="0">
              <a:spcBef>
                <a:spcPts val="600"/>
              </a:spcBef>
              <a:spcAft>
                <a:spcPts val="0"/>
              </a:spcAft>
              <a:buNone/>
            </a:pPr>
            <a:endParaRPr b="1" dirty="0"/>
          </a:p>
        </p:txBody>
      </p:sp>
      <p:sp>
        <p:nvSpPr>
          <p:cNvPr id="462" name="Google Shape;462;p23"/>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sp>
        <p:nvSpPr>
          <p:cNvPr id="9" name="Google Shape;665;p41">
            <a:extLst>
              <a:ext uri="{FF2B5EF4-FFF2-40B4-BE49-F238E27FC236}">
                <a16:creationId xmlns:a16="http://schemas.microsoft.com/office/drawing/2014/main" id="{4B0ED8B0-DEFD-4B63-BAE4-56657868977F}"/>
              </a:ext>
            </a:extLst>
          </p:cNvPr>
          <p:cNvSpPr/>
          <p:nvPr/>
        </p:nvSpPr>
        <p:spPr>
          <a:xfrm>
            <a:off x="7239063" y="740260"/>
            <a:ext cx="1053138" cy="923680"/>
          </a:xfrm>
          <a:custGeom>
            <a:avLst/>
            <a:gdLst/>
            <a:ahLst/>
            <a:cxnLst/>
            <a:rect l="l" t="t" r="r" b="b"/>
            <a:pathLst>
              <a:path w="16660" h="14955" fill="none" extrusionOk="0">
                <a:moveTo>
                  <a:pt x="12373" y="1"/>
                </a:moveTo>
                <a:lnTo>
                  <a:pt x="12373" y="1"/>
                </a:lnTo>
                <a:lnTo>
                  <a:pt x="12032" y="1"/>
                </a:lnTo>
                <a:lnTo>
                  <a:pt x="11691" y="49"/>
                </a:lnTo>
                <a:lnTo>
                  <a:pt x="11350" y="123"/>
                </a:lnTo>
                <a:lnTo>
                  <a:pt x="11033" y="196"/>
                </a:lnTo>
                <a:lnTo>
                  <a:pt x="10716" y="317"/>
                </a:lnTo>
                <a:lnTo>
                  <a:pt x="10424" y="464"/>
                </a:lnTo>
                <a:lnTo>
                  <a:pt x="10132" y="610"/>
                </a:lnTo>
                <a:lnTo>
                  <a:pt x="9864" y="804"/>
                </a:lnTo>
                <a:lnTo>
                  <a:pt x="9620" y="999"/>
                </a:lnTo>
                <a:lnTo>
                  <a:pt x="9377" y="1219"/>
                </a:lnTo>
                <a:lnTo>
                  <a:pt x="9158" y="1462"/>
                </a:lnTo>
                <a:lnTo>
                  <a:pt x="8939" y="1706"/>
                </a:lnTo>
                <a:lnTo>
                  <a:pt x="8768" y="1974"/>
                </a:lnTo>
                <a:lnTo>
                  <a:pt x="8598" y="2266"/>
                </a:lnTo>
                <a:lnTo>
                  <a:pt x="8451" y="2558"/>
                </a:lnTo>
                <a:lnTo>
                  <a:pt x="8330" y="2850"/>
                </a:lnTo>
                <a:lnTo>
                  <a:pt x="8330" y="2850"/>
                </a:lnTo>
                <a:lnTo>
                  <a:pt x="8208" y="2558"/>
                </a:lnTo>
                <a:lnTo>
                  <a:pt x="8062" y="2266"/>
                </a:lnTo>
                <a:lnTo>
                  <a:pt x="7891" y="1974"/>
                </a:lnTo>
                <a:lnTo>
                  <a:pt x="7721" y="1706"/>
                </a:lnTo>
                <a:lnTo>
                  <a:pt x="7502" y="1462"/>
                </a:lnTo>
                <a:lnTo>
                  <a:pt x="7282" y="1219"/>
                </a:lnTo>
                <a:lnTo>
                  <a:pt x="7039" y="999"/>
                </a:lnTo>
                <a:lnTo>
                  <a:pt x="6795" y="804"/>
                </a:lnTo>
                <a:lnTo>
                  <a:pt x="6527" y="610"/>
                </a:lnTo>
                <a:lnTo>
                  <a:pt x="6235" y="464"/>
                </a:lnTo>
                <a:lnTo>
                  <a:pt x="5943" y="317"/>
                </a:lnTo>
                <a:lnTo>
                  <a:pt x="5626" y="196"/>
                </a:lnTo>
                <a:lnTo>
                  <a:pt x="5310" y="123"/>
                </a:lnTo>
                <a:lnTo>
                  <a:pt x="4969" y="49"/>
                </a:lnTo>
                <a:lnTo>
                  <a:pt x="4628" y="1"/>
                </a:lnTo>
                <a:lnTo>
                  <a:pt x="4287" y="1"/>
                </a:lnTo>
                <a:lnTo>
                  <a:pt x="4287" y="1"/>
                </a:lnTo>
                <a:lnTo>
                  <a:pt x="3848" y="25"/>
                </a:lnTo>
                <a:lnTo>
                  <a:pt x="3434" y="74"/>
                </a:lnTo>
                <a:lnTo>
                  <a:pt x="3020" y="196"/>
                </a:lnTo>
                <a:lnTo>
                  <a:pt x="2606" y="342"/>
                </a:lnTo>
                <a:lnTo>
                  <a:pt x="2241" y="512"/>
                </a:lnTo>
                <a:lnTo>
                  <a:pt x="1900" y="731"/>
                </a:lnTo>
                <a:lnTo>
                  <a:pt x="1559" y="975"/>
                </a:lnTo>
                <a:lnTo>
                  <a:pt x="1267" y="1243"/>
                </a:lnTo>
                <a:lnTo>
                  <a:pt x="974" y="1560"/>
                </a:lnTo>
                <a:lnTo>
                  <a:pt x="731" y="1876"/>
                </a:lnTo>
                <a:lnTo>
                  <a:pt x="512" y="2241"/>
                </a:lnTo>
                <a:lnTo>
                  <a:pt x="341" y="2607"/>
                </a:lnTo>
                <a:lnTo>
                  <a:pt x="195" y="2996"/>
                </a:lnTo>
                <a:lnTo>
                  <a:pt x="98" y="3410"/>
                </a:lnTo>
                <a:lnTo>
                  <a:pt x="25" y="3849"/>
                </a:lnTo>
                <a:lnTo>
                  <a:pt x="0" y="4287"/>
                </a:lnTo>
                <a:lnTo>
                  <a:pt x="0" y="4287"/>
                </a:lnTo>
                <a:lnTo>
                  <a:pt x="0" y="4580"/>
                </a:lnTo>
                <a:lnTo>
                  <a:pt x="25" y="4872"/>
                </a:lnTo>
                <a:lnTo>
                  <a:pt x="122" y="5432"/>
                </a:lnTo>
                <a:lnTo>
                  <a:pt x="244" y="5992"/>
                </a:lnTo>
                <a:lnTo>
                  <a:pt x="439" y="6528"/>
                </a:lnTo>
                <a:lnTo>
                  <a:pt x="658" y="7039"/>
                </a:lnTo>
                <a:lnTo>
                  <a:pt x="926" y="7526"/>
                </a:lnTo>
                <a:lnTo>
                  <a:pt x="1194" y="7989"/>
                </a:lnTo>
                <a:lnTo>
                  <a:pt x="1510" y="8452"/>
                </a:lnTo>
                <a:lnTo>
                  <a:pt x="1851" y="8890"/>
                </a:lnTo>
                <a:lnTo>
                  <a:pt x="2192" y="9304"/>
                </a:lnTo>
                <a:lnTo>
                  <a:pt x="2558" y="9718"/>
                </a:lnTo>
                <a:lnTo>
                  <a:pt x="2923" y="10108"/>
                </a:lnTo>
                <a:lnTo>
                  <a:pt x="3629" y="10839"/>
                </a:lnTo>
                <a:lnTo>
                  <a:pt x="4287" y="11496"/>
                </a:lnTo>
                <a:lnTo>
                  <a:pt x="4287" y="11496"/>
                </a:lnTo>
                <a:lnTo>
                  <a:pt x="4847" y="12032"/>
                </a:lnTo>
                <a:lnTo>
                  <a:pt x="5480" y="12592"/>
                </a:lnTo>
                <a:lnTo>
                  <a:pt x="6820" y="13737"/>
                </a:lnTo>
                <a:lnTo>
                  <a:pt x="7891" y="14614"/>
                </a:lnTo>
                <a:lnTo>
                  <a:pt x="8330" y="14955"/>
                </a:lnTo>
                <a:lnTo>
                  <a:pt x="8330" y="14955"/>
                </a:lnTo>
                <a:lnTo>
                  <a:pt x="8768" y="14614"/>
                </a:lnTo>
                <a:lnTo>
                  <a:pt x="9815" y="13761"/>
                </a:lnTo>
                <a:lnTo>
                  <a:pt x="11155" y="12617"/>
                </a:lnTo>
                <a:lnTo>
                  <a:pt x="11788" y="12056"/>
                </a:lnTo>
                <a:lnTo>
                  <a:pt x="12373" y="11496"/>
                </a:lnTo>
                <a:lnTo>
                  <a:pt x="12373" y="11496"/>
                </a:lnTo>
                <a:lnTo>
                  <a:pt x="13030" y="10839"/>
                </a:lnTo>
                <a:lnTo>
                  <a:pt x="13736" y="10108"/>
                </a:lnTo>
                <a:lnTo>
                  <a:pt x="14102" y="9718"/>
                </a:lnTo>
                <a:lnTo>
                  <a:pt x="14467" y="9304"/>
                </a:lnTo>
                <a:lnTo>
                  <a:pt x="14808" y="8890"/>
                </a:lnTo>
                <a:lnTo>
                  <a:pt x="15149" y="8452"/>
                </a:lnTo>
                <a:lnTo>
                  <a:pt x="15466" y="7989"/>
                </a:lnTo>
                <a:lnTo>
                  <a:pt x="15734" y="7526"/>
                </a:lnTo>
                <a:lnTo>
                  <a:pt x="16001" y="7039"/>
                </a:lnTo>
                <a:lnTo>
                  <a:pt x="16221" y="6528"/>
                </a:lnTo>
                <a:lnTo>
                  <a:pt x="16416" y="5992"/>
                </a:lnTo>
                <a:lnTo>
                  <a:pt x="16537" y="5432"/>
                </a:lnTo>
                <a:lnTo>
                  <a:pt x="16635" y="4872"/>
                </a:lnTo>
                <a:lnTo>
                  <a:pt x="16659" y="4580"/>
                </a:lnTo>
                <a:lnTo>
                  <a:pt x="16659" y="4287"/>
                </a:lnTo>
                <a:lnTo>
                  <a:pt x="16659" y="4287"/>
                </a:lnTo>
                <a:lnTo>
                  <a:pt x="16635" y="3849"/>
                </a:lnTo>
                <a:lnTo>
                  <a:pt x="16562" y="3410"/>
                </a:lnTo>
                <a:lnTo>
                  <a:pt x="16464" y="2996"/>
                </a:lnTo>
                <a:lnTo>
                  <a:pt x="16318" y="2607"/>
                </a:lnTo>
                <a:lnTo>
                  <a:pt x="16148" y="2241"/>
                </a:lnTo>
                <a:lnTo>
                  <a:pt x="15928" y="1876"/>
                </a:lnTo>
                <a:lnTo>
                  <a:pt x="15685" y="1560"/>
                </a:lnTo>
                <a:lnTo>
                  <a:pt x="15393" y="1243"/>
                </a:lnTo>
                <a:lnTo>
                  <a:pt x="15100" y="975"/>
                </a:lnTo>
                <a:lnTo>
                  <a:pt x="14759" y="731"/>
                </a:lnTo>
                <a:lnTo>
                  <a:pt x="14418" y="512"/>
                </a:lnTo>
                <a:lnTo>
                  <a:pt x="14053" y="342"/>
                </a:lnTo>
                <a:lnTo>
                  <a:pt x="13639" y="196"/>
                </a:lnTo>
                <a:lnTo>
                  <a:pt x="13225" y="74"/>
                </a:lnTo>
                <a:lnTo>
                  <a:pt x="12811" y="25"/>
                </a:lnTo>
                <a:lnTo>
                  <a:pt x="12373" y="1"/>
                </a:lnTo>
                <a:lnTo>
                  <a:pt x="12373" y="1"/>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758;p41">
            <a:extLst>
              <a:ext uri="{FF2B5EF4-FFF2-40B4-BE49-F238E27FC236}">
                <a16:creationId xmlns:a16="http://schemas.microsoft.com/office/drawing/2014/main" id="{E60E3AA6-57DE-437D-84DB-4B8080E21D7E}"/>
              </a:ext>
            </a:extLst>
          </p:cNvPr>
          <p:cNvSpPr/>
          <p:nvPr/>
        </p:nvSpPr>
        <p:spPr>
          <a:xfrm>
            <a:off x="3815630" y="642981"/>
            <a:ext cx="1053138" cy="1020959"/>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123167" y="614863"/>
            <a:ext cx="2142000" cy="26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Política de Calidad</a:t>
            </a:r>
            <a:endParaRPr dirty="0"/>
          </a:p>
        </p:txBody>
      </p:sp>
      <p:sp>
        <p:nvSpPr>
          <p:cNvPr id="424" name="Google Shape;424;p20"/>
          <p:cNvSpPr txBox="1">
            <a:spLocks noGrp="1"/>
          </p:cNvSpPr>
          <p:nvPr>
            <p:ph type="body" idx="1"/>
          </p:nvPr>
        </p:nvSpPr>
        <p:spPr>
          <a:xfrm>
            <a:off x="2813094" y="979643"/>
            <a:ext cx="5494076" cy="2721758"/>
          </a:xfrm>
          <a:prstGeom prst="rect">
            <a:avLst/>
          </a:prstGeom>
        </p:spPr>
        <p:txBody>
          <a:bodyPr spcFirstLastPara="1" wrap="square" lIns="91425" tIns="91425" rIns="91425" bIns="91425" anchor="t" anchorCtr="0">
            <a:noAutofit/>
          </a:bodyPr>
          <a:lstStyle/>
          <a:p>
            <a:pPr marL="101600" indent="0" algn="just">
              <a:buNone/>
            </a:pPr>
            <a:r>
              <a:rPr lang="es-CO" sz="1500" dirty="0"/>
              <a:t>Nuestro compromiso es proporcionar servicios y repuestos eléctricos que cumplen con los requerimientos del cliente, basados en un sistema de mejora continua.  Cumpliendo con todas las normas técnicas, requisitos legales y reglamentarios que aplican en nuestra organización, construyendo una imagen de confiablidad en nuestros clientes y en el mercado. Contamos con un capital humano altamente calificado para realizar los mantenimientos y reparaciones, que trabajan en pro de la minimización de recursos, tiempo y costos. La organización fomenta la generación de espacios de trabajo en equipo y crecimiento integral.</a:t>
            </a:r>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a:p>
        </p:txBody>
      </p:sp>
      <p:grpSp>
        <p:nvGrpSpPr>
          <p:cNvPr id="5" name="Google Shape;699;p41">
            <a:extLst>
              <a:ext uri="{FF2B5EF4-FFF2-40B4-BE49-F238E27FC236}">
                <a16:creationId xmlns:a16="http://schemas.microsoft.com/office/drawing/2014/main" id="{16C2AF51-8439-4758-A0A7-288B00C95F47}"/>
              </a:ext>
            </a:extLst>
          </p:cNvPr>
          <p:cNvGrpSpPr/>
          <p:nvPr/>
        </p:nvGrpSpPr>
        <p:grpSpPr>
          <a:xfrm>
            <a:off x="1639285" y="3245263"/>
            <a:ext cx="984623" cy="1191309"/>
            <a:chOff x="3979850" y="1598950"/>
            <a:chExt cx="356825" cy="505375"/>
          </a:xfrm>
        </p:grpSpPr>
        <p:sp>
          <p:nvSpPr>
            <p:cNvPr id="6" name="Google Shape;700;p41">
              <a:extLst>
                <a:ext uri="{FF2B5EF4-FFF2-40B4-BE49-F238E27FC236}">
                  <a16:creationId xmlns:a16="http://schemas.microsoft.com/office/drawing/2014/main" id="{E5653715-3A00-4D0A-9315-C6A362136BA9}"/>
                </a:ext>
              </a:extLst>
            </p:cNvPr>
            <p:cNvSpPr/>
            <p:nvPr/>
          </p:nvSpPr>
          <p:spPr>
            <a:xfrm>
              <a:off x="3979850" y="1602600"/>
              <a:ext cx="44475" cy="501725"/>
            </a:xfrm>
            <a:custGeom>
              <a:avLst/>
              <a:gdLst/>
              <a:ahLst/>
              <a:cxnLst/>
              <a:rect l="l" t="t" r="r" b="b"/>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01;p41">
              <a:extLst>
                <a:ext uri="{FF2B5EF4-FFF2-40B4-BE49-F238E27FC236}">
                  <a16:creationId xmlns:a16="http://schemas.microsoft.com/office/drawing/2014/main" id="{744D7CE6-8354-4489-A27F-C241E807D1E8}"/>
                </a:ext>
              </a:extLst>
            </p:cNvPr>
            <p:cNvSpPr/>
            <p:nvPr/>
          </p:nvSpPr>
          <p:spPr>
            <a:xfrm>
              <a:off x="4037075" y="1598950"/>
              <a:ext cx="299600" cy="228950"/>
            </a:xfrm>
            <a:custGeom>
              <a:avLst/>
              <a:gdLst/>
              <a:ahLst/>
              <a:cxnLst/>
              <a:rect l="l" t="t" r="r" b="b"/>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568253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123167" y="627905"/>
            <a:ext cx="2142000" cy="26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Objetivos de Calidad</a:t>
            </a:r>
            <a:endParaRPr dirty="0"/>
          </a:p>
        </p:txBody>
      </p:sp>
      <p:sp>
        <p:nvSpPr>
          <p:cNvPr id="424" name="Google Shape;424;p20"/>
          <p:cNvSpPr txBox="1">
            <a:spLocks noGrp="1"/>
          </p:cNvSpPr>
          <p:nvPr>
            <p:ph type="body" idx="1"/>
          </p:nvPr>
        </p:nvSpPr>
        <p:spPr>
          <a:xfrm>
            <a:off x="2473036" y="1134408"/>
            <a:ext cx="5818909" cy="3053128"/>
          </a:xfrm>
          <a:prstGeom prst="rect">
            <a:avLst/>
          </a:prstGeom>
        </p:spPr>
        <p:txBody>
          <a:bodyPr spcFirstLastPara="1" wrap="square" lIns="91425" tIns="91425" rIns="91425" bIns="91425" anchor="t" anchorCtr="0">
            <a:noAutofit/>
          </a:bodyPr>
          <a:lstStyle/>
          <a:p>
            <a:pPr algn="just" fontAlgn="base"/>
            <a:r>
              <a:rPr lang="es-CO" sz="1500" dirty="0"/>
              <a:t>Lograr que los servicios y los repuestos eléctricos cumplan con los requerimientos del cliente.</a:t>
            </a:r>
          </a:p>
          <a:p>
            <a:pPr algn="just" fontAlgn="base"/>
            <a:r>
              <a:rPr lang="es-CO" sz="1500" dirty="0"/>
              <a:t>Aumentar el nivel de satisfacción de los clientes de la organización.</a:t>
            </a:r>
          </a:p>
          <a:p>
            <a:pPr algn="just" fontAlgn="base"/>
            <a:r>
              <a:rPr lang="es-CO" sz="1500" dirty="0"/>
              <a:t>Mantener los planes para la mejora continua de cada uno de los procesos realizados dentro de la organización.</a:t>
            </a:r>
          </a:p>
          <a:p>
            <a:pPr algn="just" fontAlgn="base"/>
            <a:r>
              <a:rPr lang="es-CO" sz="1500" dirty="0"/>
              <a:t>Mantener los espacios para la capacitación y mejora del personal de la organización.</a:t>
            </a:r>
          </a:p>
          <a:p>
            <a:pPr algn="just" fontAlgn="base"/>
            <a:r>
              <a:rPr lang="es-CO" sz="1500" dirty="0"/>
              <a:t>Optimizar los recursos, costos y tiempo que se usan en los procesos de la organización.</a:t>
            </a:r>
          </a:p>
          <a:p>
            <a:pPr algn="just" fontAlgn="base"/>
            <a:endParaRPr lang="es-CO" dirty="0"/>
          </a:p>
          <a:p>
            <a:pPr algn="just" fontAlgn="base"/>
            <a:endParaRPr sz="1800"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grpSp>
        <p:nvGrpSpPr>
          <p:cNvPr id="5" name="Google Shape;616;p41">
            <a:extLst>
              <a:ext uri="{FF2B5EF4-FFF2-40B4-BE49-F238E27FC236}">
                <a16:creationId xmlns:a16="http://schemas.microsoft.com/office/drawing/2014/main" id="{18899E43-FDD9-410F-9576-1F24D992E536}"/>
              </a:ext>
            </a:extLst>
          </p:cNvPr>
          <p:cNvGrpSpPr/>
          <p:nvPr/>
        </p:nvGrpSpPr>
        <p:grpSpPr>
          <a:xfrm>
            <a:off x="1459498" y="3197609"/>
            <a:ext cx="1013537" cy="1312672"/>
            <a:chOff x="590250" y="244200"/>
            <a:chExt cx="407975" cy="532175"/>
          </a:xfrm>
        </p:grpSpPr>
        <p:sp>
          <p:nvSpPr>
            <p:cNvPr id="6" name="Google Shape;617;p41">
              <a:extLst>
                <a:ext uri="{FF2B5EF4-FFF2-40B4-BE49-F238E27FC236}">
                  <a16:creationId xmlns:a16="http://schemas.microsoft.com/office/drawing/2014/main" id="{73609131-1193-48E1-821C-BAF9E3F40B1C}"/>
                </a:ext>
              </a:extLst>
            </p:cNvPr>
            <p:cNvSpPr/>
            <p:nvPr/>
          </p:nvSpPr>
          <p:spPr>
            <a:xfrm>
              <a:off x="623125" y="313625"/>
              <a:ext cx="375100" cy="462750"/>
            </a:xfrm>
            <a:custGeom>
              <a:avLst/>
              <a:gdLst/>
              <a:ahLst/>
              <a:cxnLst/>
              <a:rect l="l" t="t" r="r" b="b"/>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618;p41">
              <a:extLst>
                <a:ext uri="{FF2B5EF4-FFF2-40B4-BE49-F238E27FC236}">
                  <a16:creationId xmlns:a16="http://schemas.microsoft.com/office/drawing/2014/main" id="{5DC8AF1F-08A4-4B11-BF44-90868179D6C4}"/>
                </a:ext>
              </a:extLst>
            </p:cNvPr>
            <p:cNvSpPr/>
            <p:nvPr/>
          </p:nvSpPr>
          <p:spPr>
            <a:xfrm>
              <a:off x="590250" y="269775"/>
              <a:ext cx="377525" cy="462775"/>
            </a:xfrm>
            <a:custGeom>
              <a:avLst/>
              <a:gdLst/>
              <a:ahLst/>
              <a:cxnLst/>
              <a:rect l="l" t="t" r="r" b="b"/>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19;p41">
              <a:extLst>
                <a:ext uri="{FF2B5EF4-FFF2-40B4-BE49-F238E27FC236}">
                  <a16:creationId xmlns:a16="http://schemas.microsoft.com/office/drawing/2014/main" id="{7E91C086-9465-4B02-AFA7-4E1259765C9D}"/>
                </a:ext>
              </a:extLst>
            </p:cNvPr>
            <p:cNvSpPr/>
            <p:nvPr/>
          </p:nvSpPr>
          <p:spPr>
            <a:xfrm>
              <a:off x="796650" y="274025"/>
              <a:ext cx="45100" cy="45100"/>
            </a:xfrm>
            <a:custGeom>
              <a:avLst/>
              <a:gdLst/>
              <a:ahLst/>
              <a:cxnLst/>
              <a:rect l="l" t="t" r="r" b="b"/>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620;p41">
              <a:extLst>
                <a:ext uri="{FF2B5EF4-FFF2-40B4-BE49-F238E27FC236}">
                  <a16:creationId xmlns:a16="http://schemas.microsoft.com/office/drawing/2014/main" id="{1079C700-2D45-4CDD-84B0-0BCB37183856}"/>
                </a:ext>
              </a:extLst>
            </p:cNvPr>
            <p:cNvSpPr/>
            <p:nvPr/>
          </p:nvSpPr>
          <p:spPr>
            <a:xfrm>
              <a:off x="713850" y="274025"/>
              <a:ext cx="45075" cy="45100"/>
            </a:xfrm>
            <a:custGeom>
              <a:avLst/>
              <a:gdLst/>
              <a:ahLst/>
              <a:cxnLst/>
              <a:rect l="l" t="t" r="r" b="b"/>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621;p41">
              <a:extLst>
                <a:ext uri="{FF2B5EF4-FFF2-40B4-BE49-F238E27FC236}">
                  <a16:creationId xmlns:a16="http://schemas.microsoft.com/office/drawing/2014/main" id="{7D63072E-CE1C-4855-90F8-44557E16A5F5}"/>
                </a:ext>
              </a:extLst>
            </p:cNvPr>
            <p:cNvSpPr/>
            <p:nvPr/>
          </p:nvSpPr>
          <p:spPr>
            <a:xfrm>
              <a:off x="631050" y="274025"/>
              <a:ext cx="45075" cy="45100"/>
            </a:xfrm>
            <a:custGeom>
              <a:avLst/>
              <a:gdLst/>
              <a:ahLst/>
              <a:cxnLst/>
              <a:rect l="l" t="t" r="r" b="b"/>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622;p41">
              <a:extLst>
                <a:ext uri="{FF2B5EF4-FFF2-40B4-BE49-F238E27FC236}">
                  <a16:creationId xmlns:a16="http://schemas.microsoft.com/office/drawing/2014/main" id="{708D8259-A59F-411C-95C8-9CA7EAC84702}"/>
                </a:ext>
              </a:extLst>
            </p:cNvPr>
            <p:cNvSpPr/>
            <p:nvPr/>
          </p:nvSpPr>
          <p:spPr>
            <a:xfrm>
              <a:off x="649925" y="590050"/>
              <a:ext cx="133975" cy="25"/>
            </a:xfrm>
            <a:custGeom>
              <a:avLst/>
              <a:gdLst/>
              <a:ahLst/>
              <a:cxnLst/>
              <a:rect l="l" t="t" r="r" b="b"/>
              <a:pathLst>
                <a:path w="5359" h="1" fill="none" extrusionOk="0">
                  <a:moveTo>
                    <a:pt x="5358" y="0"/>
                  </a:moveTo>
                  <a:lnTo>
                    <a:pt x="0"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623;p41">
              <a:extLst>
                <a:ext uri="{FF2B5EF4-FFF2-40B4-BE49-F238E27FC236}">
                  <a16:creationId xmlns:a16="http://schemas.microsoft.com/office/drawing/2014/main" id="{3E1E5B7E-19F7-4EBA-A900-9C893A4E5FDF}"/>
                </a:ext>
              </a:extLst>
            </p:cNvPr>
            <p:cNvSpPr/>
            <p:nvPr/>
          </p:nvSpPr>
          <p:spPr>
            <a:xfrm>
              <a:off x="649925" y="534625"/>
              <a:ext cx="255750" cy="25"/>
            </a:xfrm>
            <a:custGeom>
              <a:avLst/>
              <a:gdLst/>
              <a:ahLst/>
              <a:cxnLst/>
              <a:rect l="l" t="t" r="r" b="b"/>
              <a:pathLst>
                <a:path w="10230" h="1" fill="none" extrusionOk="0">
                  <a:moveTo>
                    <a:pt x="10229" y="1"/>
                  </a:moveTo>
                  <a:lnTo>
                    <a:pt x="0"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624;p41">
              <a:extLst>
                <a:ext uri="{FF2B5EF4-FFF2-40B4-BE49-F238E27FC236}">
                  <a16:creationId xmlns:a16="http://schemas.microsoft.com/office/drawing/2014/main" id="{8A6B916C-DA16-4895-BBA3-75A8BFDC78C4}"/>
                </a:ext>
              </a:extLst>
            </p:cNvPr>
            <p:cNvSpPr/>
            <p:nvPr/>
          </p:nvSpPr>
          <p:spPr>
            <a:xfrm>
              <a:off x="649925" y="479825"/>
              <a:ext cx="255750" cy="25"/>
            </a:xfrm>
            <a:custGeom>
              <a:avLst/>
              <a:gdLst/>
              <a:ahLst/>
              <a:cxnLst/>
              <a:rect l="l" t="t" r="r" b="b"/>
              <a:pathLst>
                <a:path w="10230" h="1" fill="none" extrusionOk="0">
                  <a:moveTo>
                    <a:pt x="10229" y="1"/>
                  </a:moveTo>
                  <a:lnTo>
                    <a:pt x="0"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625;p41">
              <a:extLst>
                <a:ext uri="{FF2B5EF4-FFF2-40B4-BE49-F238E27FC236}">
                  <a16:creationId xmlns:a16="http://schemas.microsoft.com/office/drawing/2014/main" id="{BEF408A0-ADA2-4CB5-87D0-1C77B3573C48}"/>
                </a:ext>
              </a:extLst>
            </p:cNvPr>
            <p:cNvSpPr/>
            <p:nvPr/>
          </p:nvSpPr>
          <p:spPr>
            <a:xfrm>
              <a:off x="649925" y="424425"/>
              <a:ext cx="255750" cy="25"/>
            </a:xfrm>
            <a:custGeom>
              <a:avLst/>
              <a:gdLst/>
              <a:ahLst/>
              <a:cxnLst/>
              <a:rect l="l" t="t" r="r" b="b"/>
              <a:pathLst>
                <a:path w="10230" h="1" fill="none" extrusionOk="0">
                  <a:moveTo>
                    <a:pt x="10229" y="1"/>
                  </a:moveTo>
                  <a:lnTo>
                    <a:pt x="0"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626;p41">
              <a:extLst>
                <a:ext uri="{FF2B5EF4-FFF2-40B4-BE49-F238E27FC236}">
                  <a16:creationId xmlns:a16="http://schemas.microsoft.com/office/drawing/2014/main" id="{8DC55617-CFBF-4948-8464-80090813A1DC}"/>
                </a:ext>
              </a:extLst>
            </p:cNvPr>
            <p:cNvSpPr/>
            <p:nvPr/>
          </p:nvSpPr>
          <p:spPr>
            <a:xfrm>
              <a:off x="879475" y="274025"/>
              <a:ext cx="45075" cy="45100"/>
            </a:xfrm>
            <a:custGeom>
              <a:avLst/>
              <a:gdLst/>
              <a:ahLst/>
              <a:cxnLst/>
              <a:rect l="l" t="t" r="r" b="b"/>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627;p41">
              <a:extLst>
                <a:ext uri="{FF2B5EF4-FFF2-40B4-BE49-F238E27FC236}">
                  <a16:creationId xmlns:a16="http://schemas.microsoft.com/office/drawing/2014/main" id="{14011EEA-2A7A-4B2A-BC05-8948B1455363}"/>
                </a:ext>
              </a:extLst>
            </p:cNvPr>
            <p:cNvSpPr/>
            <p:nvPr/>
          </p:nvSpPr>
          <p:spPr>
            <a:xfrm>
              <a:off x="654800" y="244200"/>
              <a:ext cx="25" cy="51175"/>
            </a:xfrm>
            <a:custGeom>
              <a:avLst/>
              <a:gdLst/>
              <a:ahLst/>
              <a:cxnLst/>
              <a:rect l="l" t="t" r="r" b="b"/>
              <a:pathLst>
                <a:path w="1" h="2047" fill="none" extrusionOk="0">
                  <a:moveTo>
                    <a:pt x="0" y="1"/>
                  </a:moveTo>
                  <a:lnTo>
                    <a:pt x="0" y="2046"/>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628;p41">
              <a:extLst>
                <a:ext uri="{FF2B5EF4-FFF2-40B4-BE49-F238E27FC236}">
                  <a16:creationId xmlns:a16="http://schemas.microsoft.com/office/drawing/2014/main" id="{8BE88A94-9AEF-48BF-9D9D-6E6AFA7BBA47}"/>
                </a:ext>
              </a:extLst>
            </p:cNvPr>
            <p:cNvSpPr/>
            <p:nvPr/>
          </p:nvSpPr>
          <p:spPr>
            <a:xfrm>
              <a:off x="737600" y="244200"/>
              <a:ext cx="25" cy="51175"/>
            </a:xfrm>
            <a:custGeom>
              <a:avLst/>
              <a:gdLst/>
              <a:ahLst/>
              <a:cxnLst/>
              <a:rect l="l" t="t" r="r" b="b"/>
              <a:pathLst>
                <a:path w="1" h="2047" fill="none" extrusionOk="0">
                  <a:moveTo>
                    <a:pt x="1" y="1"/>
                  </a:moveTo>
                  <a:lnTo>
                    <a:pt x="1" y="2046"/>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629;p41">
              <a:extLst>
                <a:ext uri="{FF2B5EF4-FFF2-40B4-BE49-F238E27FC236}">
                  <a16:creationId xmlns:a16="http://schemas.microsoft.com/office/drawing/2014/main" id="{6D866E76-5DA5-4E3F-9DCE-6E247562111F}"/>
                </a:ext>
              </a:extLst>
            </p:cNvPr>
            <p:cNvSpPr/>
            <p:nvPr/>
          </p:nvSpPr>
          <p:spPr>
            <a:xfrm>
              <a:off x="820400" y="244200"/>
              <a:ext cx="25" cy="51175"/>
            </a:xfrm>
            <a:custGeom>
              <a:avLst/>
              <a:gdLst/>
              <a:ahLst/>
              <a:cxnLst/>
              <a:rect l="l" t="t" r="r" b="b"/>
              <a:pathLst>
                <a:path w="1" h="2047" fill="none" extrusionOk="0">
                  <a:moveTo>
                    <a:pt x="1" y="1"/>
                  </a:moveTo>
                  <a:lnTo>
                    <a:pt x="1" y="2046"/>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630;p41">
              <a:extLst>
                <a:ext uri="{FF2B5EF4-FFF2-40B4-BE49-F238E27FC236}">
                  <a16:creationId xmlns:a16="http://schemas.microsoft.com/office/drawing/2014/main" id="{F5AB3D0D-D283-4929-B28A-E182CA277FB3}"/>
                </a:ext>
              </a:extLst>
            </p:cNvPr>
            <p:cNvSpPr/>
            <p:nvPr/>
          </p:nvSpPr>
          <p:spPr>
            <a:xfrm>
              <a:off x="903225" y="244200"/>
              <a:ext cx="25" cy="51175"/>
            </a:xfrm>
            <a:custGeom>
              <a:avLst/>
              <a:gdLst/>
              <a:ahLst/>
              <a:cxnLst/>
              <a:rect l="l" t="t" r="r" b="b"/>
              <a:pathLst>
                <a:path w="1" h="2047" fill="none" extrusionOk="0">
                  <a:moveTo>
                    <a:pt x="0" y="1"/>
                  </a:moveTo>
                  <a:lnTo>
                    <a:pt x="0" y="2046"/>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79543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123167" y="627905"/>
            <a:ext cx="2142000" cy="26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Indicadores</a:t>
            </a:r>
            <a:endParaRPr dirty="0"/>
          </a:p>
        </p:txBody>
      </p:sp>
      <p:sp>
        <p:nvSpPr>
          <p:cNvPr id="424" name="Google Shape;424;p20"/>
          <p:cNvSpPr txBox="1">
            <a:spLocks noGrp="1"/>
          </p:cNvSpPr>
          <p:nvPr>
            <p:ph type="body" idx="1"/>
          </p:nvPr>
        </p:nvSpPr>
        <p:spPr>
          <a:xfrm>
            <a:off x="2391884" y="1284629"/>
            <a:ext cx="5884836" cy="2814406"/>
          </a:xfrm>
          <a:prstGeom prst="rect">
            <a:avLst/>
          </a:prstGeom>
        </p:spPr>
        <p:txBody>
          <a:bodyPr spcFirstLastPara="1" wrap="square" lIns="91425" tIns="91425" rIns="91425" bIns="91425" anchor="t" anchorCtr="0">
            <a:noAutofit/>
          </a:bodyPr>
          <a:lstStyle/>
          <a:p>
            <a:pPr algn="just"/>
            <a:r>
              <a:rPr lang="es-CO" sz="1500" dirty="0"/>
              <a:t>Cantidad de servicios realizados de la manera correcta / Cantidad de servicios prestados.</a:t>
            </a:r>
          </a:p>
          <a:p>
            <a:pPr marL="101600" indent="0" algn="just">
              <a:buNone/>
            </a:pPr>
            <a:endParaRPr lang="es-CO" sz="1500" dirty="0"/>
          </a:p>
          <a:p>
            <a:pPr algn="just"/>
            <a:r>
              <a:rPr lang="es-CO" sz="1500" dirty="0"/>
              <a:t>Número de clientes satisfechos / Número de clientes atendidos.</a:t>
            </a:r>
          </a:p>
          <a:p>
            <a:pPr marL="101600" indent="0" algn="just">
              <a:buNone/>
            </a:pPr>
            <a:endParaRPr lang="es-CO" sz="1500" dirty="0"/>
          </a:p>
          <a:p>
            <a:pPr algn="just"/>
            <a:r>
              <a:rPr lang="es-CO" sz="1500" dirty="0"/>
              <a:t>Cantidad de planes de mejora desarrollados a los procesos de la organización / Cantidad de planes de mejora programados a los procesos de la organización.</a:t>
            </a:r>
          </a:p>
          <a:p>
            <a:pPr marL="101600" indent="0" algn="just" fontAlgn="base">
              <a:buNone/>
            </a:pPr>
            <a:endParaRPr sz="1800"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a:p>
        </p:txBody>
      </p:sp>
      <p:grpSp>
        <p:nvGrpSpPr>
          <p:cNvPr id="5" name="Google Shape;693;p41">
            <a:extLst>
              <a:ext uri="{FF2B5EF4-FFF2-40B4-BE49-F238E27FC236}">
                <a16:creationId xmlns:a16="http://schemas.microsoft.com/office/drawing/2014/main" id="{4B3EBE51-FEF8-4484-B70B-A78E6DE3AEEF}"/>
              </a:ext>
            </a:extLst>
          </p:cNvPr>
          <p:cNvGrpSpPr/>
          <p:nvPr/>
        </p:nvGrpSpPr>
        <p:grpSpPr>
          <a:xfrm>
            <a:off x="7625078" y="617483"/>
            <a:ext cx="767256" cy="692108"/>
            <a:chOff x="2594050" y="1631825"/>
            <a:chExt cx="439625" cy="439625"/>
          </a:xfrm>
        </p:grpSpPr>
        <p:sp>
          <p:nvSpPr>
            <p:cNvPr id="6" name="Google Shape;694;p41">
              <a:extLst>
                <a:ext uri="{FF2B5EF4-FFF2-40B4-BE49-F238E27FC236}">
                  <a16:creationId xmlns:a16="http://schemas.microsoft.com/office/drawing/2014/main" id="{9F2B7DB8-AF05-4234-881E-BC9DFDE8E4C1}"/>
                </a:ext>
              </a:extLst>
            </p:cNvPr>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695;p41">
              <a:extLst>
                <a:ext uri="{FF2B5EF4-FFF2-40B4-BE49-F238E27FC236}">
                  <a16:creationId xmlns:a16="http://schemas.microsoft.com/office/drawing/2014/main" id="{86DF0B79-83F5-4016-B9D5-187F7281223D}"/>
                </a:ext>
              </a:extLst>
            </p:cNvPr>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96;p41">
              <a:extLst>
                <a:ext uri="{FF2B5EF4-FFF2-40B4-BE49-F238E27FC236}">
                  <a16:creationId xmlns:a16="http://schemas.microsoft.com/office/drawing/2014/main" id="{2E3A7ADA-CBAE-4E87-8028-06488ADAF251}"/>
                </a:ext>
              </a:extLst>
            </p:cNvPr>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697;p41">
              <a:extLst>
                <a:ext uri="{FF2B5EF4-FFF2-40B4-BE49-F238E27FC236}">
                  <a16:creationId xmlns:a16="http://schemas.microsoft.com/office/drawing/2014/main" id="{1F3157A7-4E28-48F5-A4C3-5E91A2515FA3}"/>
                </a:ext>
              </a:extLst>
            </p:cNvPr>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824;p41">
            <a:extLst>
              <a:ext uri="{FF2B5EF4-FFF2-40B4-BE49-F238E27FC236}">
                <a16:creationId xmlns:a16="http://schemas.microsoft.com/office/drawing/2014/main" id="{BD56160C-D452-47A4-9598-9706647421FC}"/>
              </a:ext>
            </a:extLst>
          </p:cNvPr>
          <p:cNvGrpSpPr/>
          <p:nvPr/>
        </p:nvGrpSpPr>
        <p:grpSpPr>
          <a:xfrm>
            <a:off x="1147651" y="3258305"/>
            <a:ext cx="1365580" cy="1257290"/>
            <a:chOff x="5292575" y="3681900"/>
            <a:chExt cx="420150" cy="373275"/>
          </a:xfrm>
        </p:grpSpPr>
        <p:sp>
          <p:nvSpPr>
            <p:cNvPr id="12" name="Google Shape;825;p41">
              <a:extLst>
                <a:ext uri="{FF2B5EF4-FFF2-40B4-BE49-F238E27FC236}">
                  <a16:creationId xmlns:a16="http://schemas.microsoft.com/office/drawing/2014/main" id="{9BB9E1E3-15B7-4DDB-B2F2-717B62971093}"/>
                </a:ext>
              </a:extLst>
            </p:cNvPr>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26;p41">
              <a:extLst>
                <a:ext uri="{FF2B5EF4-FFF2-40B4-BE49-F238E27FC236}">
                  <a16:creationId xmlns:a16="http://schemas.microsoft.com/office/drawing/2014/main" id="{1DAC5556-0715-4B9F-86E5-3EB5239B05E6}"/>
                </a:ext>
              </a:extLst>
            </p:cNvPr>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27;p41">
              <a:extLst>
                <a:ext uri="{FF2B5EF4-FFF2-40B4-BE49-F238E27FC236}">
                  <a16:creationId xmlns:a16="http://schemas.microsoft.com/office/drawing/2014/main" id="{9B4B1E32-A870-4EE1-B55B-DD958E326B0E}"/>
                </a:ext>
              </a:extLst>
            </p:cNvPr>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28;p41">
              <a:extLst>
                <a:ext uri="{FF2B5EF4-FFF2-40B4-BE49-F238E27FC236}">
                  <a16:creationId xmlns:a16="http://schemas.microsoft.com/office/drawing/2014/main" id="{55EB2CF5-846D-4B12-8FB9-77411DADAE2F}"/>
                </a:ext>
              </a:extLst>
            </p:cNvPr>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29;p41">
              <a:extLst>
                <a:ext uri="{FF2B5EF4-FFF2-40B4-BE49-F238E27FC236}">
                  <a16:creationId xmlns:a16="http://schemas.microsoft.com/office/drawing/2014/main" id="{52ADDBF4-53E3-49F5-A546-379940B288D5}"/>
                </a:ext>
              </a:extLst>
            </p:cNvPr>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830;p41">
              <a:extLst>
                <a:ext uri="{FF2B5EF4-FFF2-40B4-BE49-F238E27FC236}">
                  <a16:creationId xmlns:a16="http://schemas.microsoft.com/office/drawing/2014/main" id="{B9DBA99F-4837-4F79-9B9E-D24AEA07A2FF}"/>
                </a:ext>
              </a:extLst>
            </p:cNvPr>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31;p41">
              <a:extLst>
                <a:ext uri="{FF2B5EF4-FFF2-40B4-BE49-F238E27FC236}">
                  <a16:creationId xmlns:a16="http://schemas.microsoft.com/office/drawing/2014/main" id="{8FF39DD3-E461-409B-8830-76163DF6699C}"/>
                </a:ext>
              </a:extLst>
            </p:cNvPr>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06187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19"/>
          <p:cNvSpPr txBox="1">
            <a:spLocks noGrp="1"/>
          </p:cNvSpPr>
          <p:nvPr>
            <p:ph type="body" idx="1"/>
          </p:nvPr>
        </p:nvSpPr>
        <p:spPr>
          <a:xfrm>
            <a:off x="1272618" y="1432217"/>
            <a:ext cx="6659700" cy="2279065"/>
          </a:xfrm>
          <a:prstGeom prst="rect">
            <a:avLst/>
          </a:prstGeom>
        </p:spPr>
        <p:txBody>
          <a:bodyPr spcFirstLastPara="1" wrap="square" lIns="91425" tIns="91425" rIns="91425" bIns="91425" anchor="t" anchorCtr="0">
            <a:noAutofit/>
          </a:bodyPr>
          <a:lstStyle/>
          <a:p>
            <a:pPr marL="0" lvl="0" indent="0" algn="ctr" rtl="0">
              <a:spcBef>
                <a:spcPts val="600"/>
              </a:spcBef>
              <a:spcAft>
                <a:spcPts val="1000"/>
              </a:spcAft>
              <a:buNone/>
            </a:pPr>
            <a:r>
              <a:rPr lang="es-CO" dirty="0"/>
              <a:t>CAPACITACIÓN SISTEMA DE GESTIÓN DE CALIDAD </a:t>
            </a:r>
            <a:br>
              <a:rPr lang="es-CO" dirty="0"/>
            </a:br>
            <a:r>
              <a:rPr lang="es-CO" dirty="0"/>
              <a:t>ISO 9001:2015</a:t>
            </a:r>
            <a:endParaRPr dirty="0"/>
          </a:p>
        </p:txBody>
      </p:sp>
      <p:sp>
        <p:nvSpPr>
          <p:cNvPr id="418" name="Google Shape;418;p19"/>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pic>
        <p:nvPicPr>
          <p:cNvPr id="4" name="Imagen 3">
            <a:extLst>
              <a:ext uri="{FF2B5EF4-FFF2-40B4-BE49-F238E27FC236}">
                <a16:creationId xmlns:a16="http://schemas.microsoft.com/office/drawing/2014/main" id="{7708FAD3-18F6-4BED-B468-4E63FF9D4079}"/>
              </a:ext>
            </a:extLst>
          </p:cNvPr>
          <p:cNvPicPr>
            <a:picLocks noChangeAspect="1"/>
          </p:cNvPicPr>
          <p:nvPr/>
        </p:nvPicPr>
        <p:blipFill rotWithShape="1">
          <a:blip r:embed="rId3"/>
          <a:srcRect l="13796" r="15386"/>
          <a:stretch/>
        </p:blipFill>
        <p:spPr>
          <a:xfrm>
            <a:off x="3641575" y="3118247"/>
            <a:ext cx="1860850" cy="145458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123167" y="627905"/>
            <a:ext cx="2142000" cy="26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Indicadores</a:t>
            </a:r>
            <a:endParaRPr dirty="0"/>
          </a:p>
        </p:txBody>
      </p:sp>
      <p:sp>
        <p:nvSpPr>
          <p:cNvPr id="424" name="Google Shape;424;p20"/>
          <p:cNvSpPr txBox="1">
            <a:spLocks noGrp="1"/>
          </p:cNvSpPr>
          <p:nvPr>
            <p:ph type="body" idx="1"/>
          </p:nvPr>
        </p:nvSpPr>
        <p:spPr>
          <a:xfrm>
            <a:off x="2412904" y="1242587"/>
            <a:ext cx="5884836" cy="3350434"/>
          </a:xfrm>
          <a:prstGeom prst="rect">
            <a:avLst/>
          </a:prstGeom>
        </p:spPr>
        <p:txBody>
          <a:bodyPr spcFirstLastPara="1" wrap="square" lIns="91425" tIns="91425" rIns="91425" bIns="91425" anchor="t" anchorCtr="0">
            <a:noAutofit/>
          </a:bodyPr>
          <a:lstStyle/>
          <a:p>
            <a:r>
              <a:rPr lang="es-CO" sz="1400" dirty="0"/>
              <a:t>Número de capacitaciones dictadas en el año / Número de capacitaciones programadas en el año.</a:t>
            </a:r>
            <a:br>
              <a:rPr lang="es-CO" sz="1400" dirty="0"/>
            </a:br>
            <a:endParaRPr lang="es-CO" sz="1400" dirty="0"/>
          </a:p>
          <a:p>
            <a:r>
              <a:rPr lang="es-CO" sz="1400" dirty="0"/>
              <a:t>Recursos o materia prima usada en un proceso / Recursos o materia prima proyectados.</a:t>
            </a:r>
            <a:br>
              <a:rPr lang="es-CO" sz="1400" dirty="0"/>
            </a:br>
            <a:endParaRPr lang="es-CO" sz="1400" dirty="0"/>
          </a:p>
          <a:p>
            <a:r>
              <a:rPr lang="es-CO" sz="1400" dirty="0"/>
              <a:t>Tiempo usado en el proceso actual / Tiempo proyectando en el tempario.</a:t>
            </a:r>
            <a:br>
              <a:rPr lang="es-CO" sz="1400" dirty="0"/>
            </a:br>
            <a:endParaRPr lang="es-CO" sz="1400" dirty="0"/>
          </a:p>
          <a:p>
            <a:r>
              <a:rPr lang="es-CO" sz="1400" dirty="0"/>
              <a:t>Mantener los planes para la mejora continua de cada uno de los procesos realizados dentro de la organización.</a:t>
            </a:r>
          </a:p>
          <a:p>
            <a:endParaRPr lang="es-CO" sz="1600" dirty="0"/>
          </a:p>
          <a:p>
            <a:pPr marL="101600" indent="0" algn="just" fontAlgn="base">
              <a:buNone/>
            </a:pPr>
            <a:endParaRPr sz="1800"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a:p>
        </p:txBody>
      </p:sp>
      <p:grpSp>
        <p:nvGrpSpPr>
          <p:cNvPr id="6" name="Google Shape;693;p41">
            <a:extLst>
              <a:ext uri="{FF2B5EF4-FFF2-40B4-BE49-F238E27FC236}">
                <a16:creationId xmlns:a16="http://schemas.microsoft.com/office/drawing/2014/main" id="{C2D5883D-96D4-4992-994B-81BAF54E5D5F}"/>
              </a:ext>
            </a:extLst>
          </p:cNvPr>
          <p:cNvGrpSpPr/>
          <p:nvPr/>
        </p:nvGrpSpPr>
        <p:grpSpPr>
          <a:xfrm>
            <a:off x="7625078" y="811663"/>
            <a:ext cx="767256" cy="692108"/>
            <a:chOff x="2594050" y="1631825"/>
            <a:chExt cx="439625" cy="439625"/>
          </a:xfrm>
        </p:grpSpPr>
        <p:sp>
          <p:nvSpPr>
            <p:cNvPr id="7" name="Google Shape;694;p41">
              <a:extLst>
                <a:ext uri="{FF2B5EF4-FFF2-40B4-BE49-F238E27FC236}">
                  <a16:creationId xmlns:a16="http://schemas.microsoft.com/office/drawing/2014/main" id="{3FE2A8F1-5BB2-48E4-9ED1-D2C2DF53BEE9}"/>
                </a:ext>
              </a:extLst>
            </p:cNvPr>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95;p41">
              <a:extLst>
                <a:ext uri="{FF2B5EF4-FFF2-40B4-BE49-F238E27FC236}">
                  <a16:creationId xmlns:a16="http://schemas.microsoft.com/office/drawing/2014/main" id="{51DB6E3B-A710-4C13-95CB-2CE3E42D9BE0}"/>
                </a:ext>
              </a:extLst>
            </p:cNvPr>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696;p41">
              <a:extLst>
                <a:ext uri="{FF2B5EF4-FFF2-40B4-BE49-F238E27FC236}">
                  <a16:creationId xmlns:a16="http://schemas.microsoft.com/office/drawing/2014/main" id="{8C9AA8CA-8F48-44B8-8F91-CA6D0946FEFA}"/>
                </a:ext>
              </a:extLst>
            </p:cNvPr>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697;p41">
              <a:extLst>
                <a:ext uri="{FF2B5EF4-FFF2-40B4-BE49-F238E27FC236}">
                  <a16:creationId xmlns:a16="http://schemas.microsoft.com/office/drawing/2014/main" id="{07E65ACF-6281-4417-94D1-2F456FA9BFBC}"/>
                </a:ext>
              </a:extLst>
            </p:cNvPr>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824;p41">
            <a:extLst>
              <a:ext uri="{FF2B5EF4-FFF2-40B4-BE49-F238E27FC236}">
                <a16:creationId xmlns:a16="http://schemas.microsoft.com/office/drawing/2014/main" id="{C2FD9BD9-4344-4862-8DCB-5CB7BA9B6BA7}"/>
              </a:ext>
            </a:extLst>
          </p:cNvPr>
          <p:cNvGrpSpPr/>
          <p:nvPr/>
        </p:nvGrpSpPr>
        <p:grpSpPr>
          <a:xfrm>
            <a:off x="1194167" y="3258305"/>
            <a:ext cx="1365580" cy="1257290"/>
            <a:chOff x="5292575" y="3681900"/>
            <a:chExt cx="420150" cy="373275"/>
          </a:xfrm>
        </p:grpSpPr>
        <p:sp>
          <p:nvSpPr>
            <p:cNvPr id="17" name="Google Shape;825;p41">
              <a:extLst>
                <a:ext uri="{FF2B5EF4-FFF2-40B4-BE49-F238E27FC236}">
                  <a16:creationId xmlns:a16="http://schemas.microsoft.com/office/drawing/2014/main" id="{74ABD33D-529C-40C3-ADAD-D096A083452F}"/>
                </a:ext>
              </a:extLst>
            </p:cNvPr>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26;p41">
              <a:extLst>
                <a:ext uri="{FF2B5EF4-FFF2-40B4-BE49-F238E27FC236}">
                  <a16:creationId xmlns:a16="http://schemas.microsoft.com/office/drawing/2014/main" id="{5951F513-CBCB-4962-BEF0-91F8396CCBC5}"/>
                </a:ext>
              </a:extLst>
            </p:cNvPr>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827;p41">
              <a:extLst>
                <a:ext uri="{FF2B5EF4-FFF2-40B4-BE49-F238E27FC236}">
                  <a16:creationId xmlns:a16="http://schemas.microsoft.com/office/drawing/2014/main" id="{23FCAAFD-07AE-4DE9-AF6E-F70A5B51FE0E}"/>
                </a:ext>
              </a:extLst>
            </p:cNvPr>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828;p41">
              <a:extLst>
                <a:ext uri="{FF2B5EF4-FFF2-40B4-BE49-F238E27FC236}">
                  <a16:creationId xmlns:a16="http://schemas.microsoft.com/office/drawing/2014/main" id="{18E09DD1-A816-4675-8D87-55492FABA8E2}"/>
                </a:ext>
              </a:extLst>
            </p:cNvPr>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29;p41">
              <a:extLst>
                <a:ext uri="{FF2B5EF4-FFF2-40B4-BE49-F238E27FC236}">
                  <a16:creationId xmlns:a16="http://schemas.microsoft.com/office/drawing/2014/main" id="{D4BCA135-B174-408C-9595-EBEB303A496B}"/>
                </a:ext>
              </a:extLst>
            </p:cNvPr>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830;p41">
              <a:extLst>
                <a:ext uri="{FF2B5EF4-FFF2-40B4-BE49-F238E27FC236}">
                  <a16:creationId xmlns:a16="http://schemas.microsoft.com/office/drawing/2014/main" id="{07DC8032-5E79-476A-852A-E37B1E9C78D8}"/>
                </a:ext>
              </a:extLst>
            </p:cNvPr>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831;p41">
              <a:extLst>
                <a:ext uri="{FF2B5EF4-FFF2-40B4-BE49-F238E27FC236}">
                  <a16:creationId xmlns:a16="http://schemas.microsoft.com/office/drawing/2014/main" id="{0C45B9B4-CCDE-44A6-BEBB-CFDF4DC948E4}"/>
                </a:ext>
              </a:extLst>
            </p:cNvPr>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722736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8"/>
          <p:cNvSpPr txBox="1">
            <a:spLocks noGrp="1"/>
          </p:cNvSpPr>
          <p:nvPr>
            <p:ph type="ctrTitle"/>
          </p:nvPr>
        </p:nvSpPr>
        <p:spPr>
          <a:xfrm>
            <a:off x="2886150" y="2040434"/>
            <a:ext cx="3371700" cy="106263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rgbClr val="4A5C65"/>
                </a:solidFill>
              </a:rPr>
              <a:t>4.</a:t>
            </a:r>
            <a:endParaRPr dirty="0">
              <a:solidFill>
                <a:srgbClr val="4A5C65"/>
              </a:solidFill>
            </a:endParaRPr>
          </a:p>
          <a:p>
            <a:pPr marL="0" lvl="0" indent="0" algn="ctr" rtl="0">
              <a:spcBef>
                <a:spcPts val="0"/>
              </a:spcBef>
              <a:spcAft>
                <a:spcPts val="0"/>
              </a:spcAft>
              <a:buNone/>
            </a:pPr>
            <a:r>
              <a:rPr lang="es-CO" dirty="0"/>
              <a:t>ACTIVIDAD</a:t>
            </a:r>
            <a:endParaRPr dirty="0"/>
          </a:p>
        </p:txBody>
      </p:sp>
    </p:spTree>
    <p:extLst>
      <p:ext uri="{BB962C8B-B14F-4D97-AF65-F5344CB8AC3E}">
        <p14:creationId xmlns:p14="http://schemas.microsoft.com/office/powerpoint/2010/main" val="11216722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123167" y="627905"/>
            <a:ext cx="2142000" cy="26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Actividad</a:t>
            </a:r>
            <a:endParaRPr dirty="0"/>
          </a:p>
        </p:txBody>
      </p:sp>
      <p:sp>
        <p:nvSpPr>
          <p:cNvPr id="424" name="Google Shape;424;p20"/>
          <p:cNvSpPr txBox="1">
            <a:spLocks noGrp="1"/>
          </p:cNvSpPr>
          <p:nvPr>
            <p:ph type="body" idx="1"/>
          </p:nvPr>
        </p:nvSpPr>
        <p:spPr>
          <a:xfrm>
            <a:off x="3302401" y="811663"/>
            <a:ext cx="4815583" cy="2814406"/>
          </a:xfrm>
          <a:prstGeom prst="rect">
            <a:avLst/>
          </a:prstGeom>
        </p:spPr>
        <p:txBody>
          <a:bodyPr spcFirstLastPara="1" wrap="square" lIns="91425" tIns="91425" rIns="91425" bIns="91425" anchor="t" anchorCtr="0">
            <a:noAutofit/>
          </a:bodyPr>
          <a:lstStyle/>
          <a:p>
            <a:pPr marL="101600" indent="0" algn="just" fontAlgn="base">
              <a:buNone/>
            </a:pPr>
            <a:r>
              <a:rPr lang="es-CO" sz="1800" dirty="0"/>
              <a:t>Conociendo toda la organización la plataforma estratégica creada por la alta dirección y el equipo de Calidad. </a:t>
            </a:r>
          </a:p>
          <a:p>
            <a:pPr marL="101600" indent="0" algn="just" fontAlgn="base">
              <a:buNone/>
            </a:pPr>
            <a:endParaRPr lang="es-CO" sz="1800" dirty="0"/>
          </a:p>
          <a:p>
            <a:pPr marL="101600" indent="0" algn="just" fontAlgn="base">
              <a:buNone/>
            </a:pPr>
            <a:r>
              <a:rPr lang="es-CO" sz="1800" dirty="0"/>
              <a:t>Se crearan estrategias en conjunto con todos los trabajadores, que apoyen al direccionamiento estratégico de la organización.</a:t>
            </a:r>
            <a:endParaRPr sz="1800"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22</a:t>
            </a:fld>
            <a:endParaRPr/>
          </a:p>
        </p:txBody>
      </p:sp>
      <p:grpSp>
        <p:nvGrpSpPr>
          <p:cNvPr id="19" name="Google Shape;832;p41">
            <a:extLst>
              <a:ext uri="{FF2B5EF4-FFF2-40B4-BE49-F238E27FC236}">
                <a16:creationId xmlns:a16="http://schemas.microsoft.com/office/drawing/2014/main" id="{09244074-FE72-43F8-9CF1-91B4F31CE0DF}"/>
              </a:ext>
            </a:extLst>
          </p:cNvPr>
          <p:cNvGrpSpPr/>
          <p:nvPr/>
        </p:nvGrpSpPr>
        <p:grpSpPr>
          <a:xfrm>
            <a:off x="1773341" y="3081648"/>
            <a:ext cx="1529060" cy="1433947"/>
            <a:chOff x="5941025" y="3634400"/>
            <a:chExt cx="467650" cy="467650"/>
          </a:xfrm>
        </p:grpSpPr>
        <p:sp>
          <p:nvSpPr>
            <p:cNvPr id="20" name="Google Shape;833;p41">
              <a:extLst>
                <a:ext uri="{FF2B5EF4-FFF2-40B4-BE49-F238E27FC236}">
                  <a16:creationId xmlns:a16="http://schemas.microsoft.com/office/drawing/2014/main" id="{1147C0FF-AF0E-4AE4-A76A-BBF98D34E19D}"/>
                </a:ext>
              </a:extLst>
            </p:cNvPr>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34;p41">
              <a:extLst>
                <a:ext uri="{FF2B5EF4-FFF2-40B4-BE49-F238E27FC236}">
                  <a16:creationId xmlns:a16="http://schemas.microsoft.com/office/drawing/2014/main" id="{4B152AD6-F336-4A09-AB4A-C0D6C186C245}"/>
                </a:ext>
              </a:extLst>
            </p:cNvPr>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835;p41">
              <a:extLst>
                <a:ext uri="{FF2B5EF4-FFF2-40B4-BE49-F238E27FC236}">
                  <a16:creationId xmlns:a16="http://schemas.microsoft.com/office/drawing/2014/main" id="{E88D40CA-3E8B-4CC1-8DD9-5572AEDDCD68}"/>
                </a:ext>
              </a:extLst>
            </p:cNvPr>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836;p41">
              <a:extLst>
                <a:ext uri="{FF2B5EF4-FFF2-40B4-BE49-F238E27FC236}">
                  <a16:creationId xmlns:a16="http://schemas.microsoft.com/office/drawing/2014/main" id="{66539269-D5C7-48DE-94B7-5849926C1556}"/>
                </a:ext>
              </a:extLst>
            </p:cNvPr>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837;p41">
              <a:extLst>
                <a:ext uri="{FF2B5EF4-FFF2-40B4-BE49-F238E27FC236}">
                  <a16:creationId xmlns:a16="http://schemas.microsoft.com/office/drawing/2014/main" id="{97E10485-2B2F-417C-9CD8-D84BACFA7E71}"/>
                </a:ext>
              </a:extLst>
            </p:cNvPr>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838;p41">
              <a:extLst>
                <a:ext uri="{FF2B5EF4-FFF2-40B4-BE49-F238E27FC236}">
                  <a16:creationId xmlns:a16="http://schemas.microsoft.com/office/drawing/2014/main" id="{59C91630-601F-4696-A947-44CC3AA25AFE}"/>
                </a:ext>
              </a:extLst>
            </p:cNvPr>
            <p:cNvSpPr/>
            <p:nvPr/>
          </p:nvSpPr>
          <p:spPr>
            <a:xfrm>
              <a:off x="6202850" y="3720875"/>
              <a:ext cx="204000" cy="278875"/>
            </a:xfrm>
            <a:custGeom>
              <a:avLst/>
              <a:gdLst/>
              <a:ahLst/>
              <a:cxnLst/>
              <a:rect l="l" t="t" r="r" b="b"/>
              <a:pathLst>
                <a:path w="8160" h="11155" fill="none" extrusionOk="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22112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31"/>
          <p:cNvSpPr/>
          <p:nvPr/>
        </p:nvSpPr>
        <p:spPr>
          <a:xfrm>
            <a:off x="3139823" y="2038038"/>
            <a:ext cx="540000" cy="540000"/>
          </a:xfrm>
          <a:prstGeom prst="ellipse">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4A5C65"/>
                </a:solidFill>
                <a:latin typeface="Lato Light"/>
                <a:ea typeface="Lato Light"/>
                <a:cs typeface="Lato Light"/>
                <a:sym typeface="Lato Light"/>
              </a:rPr>
              <a:t>2</a:t>
            </a:r>
            <a:endParaRPr dirty="0">
              <a:solidFill>
                <a:srgbClr val="4A5C65"/>
              </a:solidFill>
              <a:latin typeface="Lato Light"/>
              <a:ea typeface="Lato Light"/>
              <a:cs typeface="Lato Light"/>
              <a:sym typeface="Lato Light"/>
            </a:endParaRPr>
          </a:p>
        </p:txBody>
      </p:sp>
      <p:sp>
        <p:nvSpPr>
          <p:cNvPr id="530" name="Google Shape;530;p31"/>
          <p:cNvSpPr/>
          <p:nvPr/>
        </p:nvSpPr>
        <p:spPr>
          <a:xfrm>
            <a:off x="3136223" y="3304500"/>
            <a:ext cx="540000" cy="540000"/>
          </a:xfrm>
          <a:prstGeom prst="ellipse">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4A5C65"/>
                </a:solidFill>
                <a:latin typeface="Lato Light"/>
                <a:ea typeface="Lato Light"/>
                <a:cs typeface="Lato Light"/>
                <a:sym typeface="Lato Light"/>
              </a:rPr>
              <a:t>3</a:t>
            </a:r>
            <a:endParaRPr dirty="0">
              <a:solidFill>
                <a:srgbClr val="4A5C65"/>
              </a:solidFill>
              <a:latin typeface="Lato Light"/>
              <a:ea typeface="Lato Light"/>
              <a:cs typeface="Lato Light"/>
              <a:sym typeface="Lato Light"/>
            </a:endParaRPr>
          </a:p>
        </p:txBody>
      </p:sp>
      <p:sp>
        <p:nvSpPr>
          <p:cNvPr id="531" name="Google Shape;531;p31"/>
          <p:cNvSpPr/>
          <p:nvPr/>
        </p:nvSpPr>
        <p:spPr>
          <a:xfrm>
            <a:off x="3136223" y="771575"/>
            <a:ext cx="540000" cy="540000"/>
          </a:xfrm>
          <a:prstGeom prst="ellipse">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CO" sz="1200" dirty="0">
                <a:solidFill>
                  <a:srgbClr val="4A5C65"/>
                </a:solidFill>
                <a:latin typeface="Lato Light"/>
                <a:ea typeface="Lato Light"/>
                <a:cs typeface="Lato Light"/>
                <a:sym typeface="Lato Light"/>
              </a:rPr>
              <a:t>1</a:t>
            </a:r>
            <a:endParaRPr sz="1200" dirty="0">
              <a:solidFill>
                <a:srgbClr val="4A5C65"/>
              </a:solidFill>
              <a:latin typeface="Lato Light"/>
              <a:ea typeface="Lato Light"/>
              <a:cs typeface="Lato Light"/>
              <a:sym typeface="Lato Light"/>
            </a:endParaRPr>
          </a:p>
        </p:txBody>
      </p:sp>
      <p:sp>
        <p:nvSpPr>
          <p:cNvPr id="532" name="Google Shape;532;p31"/>
          <p:cNvSpPr txBox="1">
            <a:spLocks noGrp="1"/>
          </p:cNvSpPr>
          <p:nvPr>
            <p:ph type="title"/>
          </p:nvPr>
        </p:nvSpPr>
        <p:spPr>
          <a:xfrm>
            <a:off x="144075" y="559475"/>
            <a:ext cx="2142000"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La actividad es fácil…</a:t>
            </a:r>
            <a:endParaRPr dirty="0"/>
          </a:p>
        </p:txBody>
      </p:sp>
      <p:cxnSp>
        <p:nvCxnSpPr>
          <p:cNvPr id="533" name="Google Shape;533;p31"/>
          <p:cNvCxnSpPr>
            <a:cxnSpLocks/>
            <a:endCxn id="531" idx="0"/>
          </p:cNvCxnSpPr>
          <p:nvPr/>
        </p:nvCxnSpPr>
        <p:spPr>
          <a:xfrm>
            <a:off x="3406223" y="0"/>
            <a:ext cx="0" cy="771575"/>
          </a:xfrm>
          <a:prstGeom prst="straightConnector1">
            <a:avLst/>
          </a:prstGeom>
          <a:noFill/>
          <a:ln w="9525" cap="flat" cmpd="sng">
            <a:solidFill>
              <a:srgbClr val="02BDC7"/>
            </a:solidFill>
            <a:prstDash val="solid"/>
            <a:round/>
            <a:headEnd type="none" w="med" len="med"/>
            <a:tailEnd type="oval" w="med" len="med"/>
          </a:ln>
        </p:spPr>
      </p:cxnSp>
      <p:cxnSp>
        <p:nvCxnSpPr>
          <p:cNvPr id="534" name="Google Shape;534;p31"/>
          <p:cNvCxnSpPr>
            <a:cxnSpLocks/>
            <a:stCxn id="531" idx="4"/>
            <a:endCxn id="529" idx="0"/>
          </p:cNvCxnSpPr>
          <p:nvPr/>
        </p:nvCxnSpPr>
        <p:spPr>
          <a:xfrm>
            <a:off x="3406223" y="1311575"/>
            <a:ext cx="3600" cy="726463"/>
          </a:xfrm>
          <a:prstGeom prst="straightConnector1">
            <a:avLst/>
          </a:prstGeom>
          <a:noFill/>
          <a:ln w="9525" cap="flat" cmpd="sng">
            <a:solidFill>
              <a:srgbClr val="02BDC7"/>
            </a:solidFill>
            <a:prstDash val="solid"/>
            <a:round/>
            <a:headEnd type="oval" w="med" len="med"/>
            <a:tailEnd type="oval" w="med" len="med"/>
          </a:ln>
        </p:spPr>
      </p:cxnSp>
      <p:cxnSp>
        <p:nvCxnSpPr>
          <p:cNvPr id="535" name="Google Shape;535;p31"/>
          <p:cNvCxnSpPr>
            <a:cxnSpLocks/>
            <a:stCxn id="530" idx="4"/>
          </p:cNvCxnSpPr>
          <p:nvPr/>
        </p:nvCxnSpPr>
        <p:spPr>
          <a:xfrm>
            <a:off x="3406223" y="3844500"/>
            <a:ext cx="0" cy="1286725"/>
          </a:xfrm>
          <a:prstGeom prst="straightConnector1">
            <a:avLst/>
          </a:prstGeom>
          <a:noFill/>
          <a:ln w="9525" cap="flat" cmpd="sng">
            <a:solidFill>
              <a:srgbClr val="02BDC7"/>
            </a:solidFill>
            <a:prstDash val="solid"/>
            <a:round/>
            <a:headEnd type="oval" w="med" len="med"/>
            <a:tailEnd type="none" w="med" len="med"/>
          </a:ln>
        </p:spPr>
      </p:cxnSp>
      <p:cxnSp>
        <p:nvCxnSpPr>
          <p:cNvPr id="536" name="Google Shape;536;p31"/>
          <p:cNvCxnSpPr>
            <a:cxnSpLocks/>
            <a:stCxn id="529" idx="4"/>
            <a:endCxn id="530" idx="0"/>
          </p:cNvCxnSpPr>
          <p:nvPr/>
        </p:nvCxnSpPr>
        <p:spPr>
          <a:xfrm flipH="1">
            <a:off x="3406223" y="2578038"/>
            <a:ext cx="3600" cy="726462"/>
          </a:xfrm>
          <a:prstGeom prst="straightConnector1">
            <a:avLst/>
          </a:prstGeom>
          <a:noFill/>
          <a:ln w="9525" cap="flat" cmpd="sng">
            <a:solidFill>
              <a:srgbClr val="02BDC7"/>
            </a:solidFill>
            <a:prstDash val="solid"/>
            <a:round/>
            <a:headEnd type="oval" w="med" len="med"/>
            <a:tailEnd type="oval" w="med" len="med"/>
          </a:ln>
        </p:spPr>
      </p:cxnSp>
      <p:sp>
        <p:nvSpPr>
          <p:cNvPr id="537" name="Google Shape;537;p31"/>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23</a:t>
            </a:fld>
            <a:endParaRPr/>
          </a:p>
        </p:txBody>
      </p:sp>
      <p:sp>
        <p:nvSpPr>
          <p:cNvPr id="2" name="CuadroTexto 1">
            <a:extLst>
              <a:ext uri="{FF2B5EF4-FFF2-40B4-BE49-F238E27FC236}">
                <a16:creationId xmlns:a16="http://schemas.microsoft.com/office/drawing/2014/main" id="{79AE9EEE-C398-40FF-8BFB-175F4757C8AD}"/>
              </a:ext>
            </a:extLst>
          </p:cNvPr>
          <p:cNvSpPr txBox="1"/>
          <p:nvPr/>
        </p:nvSpPr>
        <p:spPr>
          <a:xfrm>
            <a:off x="3812342" y="1874675"/>
            <a:ext cx="4305642" cy="954107"/>
          </a:xfrm>
          <a:prstGeom prst="rect">
            <a:avLst/>
          </a:prstGeom>
          <a:noFill/>
        </p:spPr>
        <p:txBody>
          <a:bodyPr wrap="square" rtlCol="0">
            <a:spAutoFit/>
          </a:bodyPr>
          <a:lstStyle/>
          <a:p>
            <a:r>
              <a:rPr lang="es-CO" dirty="0">
                <a:solidFill>
                  <a:schemeClr val="dk1"/>
                </a:solidFill>
                <a:latin typeface="Lato Light"/>
              </a:rPr>
              <a:t>¿Cuál es mi cargo?</a:t>
            </a:r>
          </a:p>
          <a:p>
            <a:r>
              <a:rPr lang="es-CO" dirty="0">
                <a:solidFill>
                  <a:schemeClr val="dk1"/>
                </a:solidFill>
                <a:latin typeface="Lato Light"/>
              </a:rPr>
              <a:t>¿Cómo puedo aportar yo desde mi cargo al </a:t>
            </a:r>
            <a:r>
              <a:rPr lang="es-CO" dirty="0">
                <a:solidFill>
                  <a:schemeClr val="dk1"/>
                </a:solidFill>
                <a:latin typeface="Lato Light"/>
                <a:sym typeface="Lato Light"/>
              </a:rPr>
              <a:t>cumplimiento</a:t>
            </a:r>
            <a:r>
              <a:rPr lang="es-CO" dirty="0">
                <a:solidFill>
                  <a:schemeClr val="dk1"/>
                </a:solidFill>
                <a:latin typeface="Lato Light"/>
              </a:rPr>
              <a:t> de la misión, visión y filosofía de mi organización?</a:t>
            </a:r>
          </a:p>
        </p:txBody>
      </p:sp>
      <p:sp>
        <p:nvSpPr>
          <p:cNvPr id="12" name="CuadroTexto 11">
            <a:extLst>
              <a:ext uri="{FF2B5EF4-FFF2-40B4-BE49-F238E27FC236}">
                <a16:creationId xmlns:a16="http://schemas.microsoft.com/office/drawing/2014/main" id="{E8F3CA24-2B0B-40E9-9C96-AEA333C9C4E0}"/>
              </a:ext>
            </a:extLst>
          </p:cNvPr>
          <p:cNvSpPr txBox="1"/>
          <p:nvPr/>
        </p:nvSpPr>
        <p:spPr>
          <a:xfrm>
            <a:off x="3785783" y="724959"/>
            <a:ext cx="3952641" cy="523220"/>
          </a:xfrm>
          <a:prstGeom prst="rect">
            <a:avLst/>
          </a:prstGeom>
          <a:noFill/>
        </p:spPr>
        <p:txBody>
          <a:bodyPr wrap="square" rtlCol="0">
            <a:spAutoFit/>
          </a:bodyPr>
          <a:lstStyle/>
          <a:p>
            <a:r>
              <a:rPr lang="es-CO" dirty="0">
                <a:solidFill>
                  <a:schemeClr val="dk1"/>
                </a:solidFill>
                <a:latin typeface="Lato Light"/>
              </a:rPr>
              <a:t>¿Por qué es importante para mi como empleado que mi organización implemente un SGC?</a:t>
            </a:r>
          </a:p>
        </p:txBody>
      </p:sp>
      <p:sp>
        <p:nvSpPr>
          <p:cNvPr id="18" name="CuadroTexto 17">
            <a:extLst>
              <a:ext uri="{FF2B5EF4-FFF2-40B4-BE49-F238E27FC236}">
                <a16:creationId xmlns:a16="http://schemas.microsoft.com/office/drawing/2014/main" id="{3CFDBCB8-5A3D-4A08-B7B2-0CE94181DC40}"/>
              </a:ext>
            </a:extLst>
          </p:cNvPr>
          <p:cNvSpPr txBox="1"/>
          <p:nvPr/>
        </p:nvSpPr>
        <p:spPr>
          <a:xfrm>
            <a:off x="3785783" y="3304500"/>
            <a:ext cx="4305642" cy="738664"/>
          </a:xfrm>
          <a:prstGeom prst="rect">
            <a:avLst/>
          </a:prstGeom>
          <a:noFill/>
        </p:spPr>
        <p:txBody>
          <a:bodyPr wrap="square" rtlCol="0">
            <a:spAutoFit/>
          </a:bodyPr>
          <a:lstStyle/>
          <a:p>
            <a:r>
              <a:rPr lang="es-CO" dirty="0">
                <a:solidFill>
                  <a:schemeClr val="dk1"/>
                </a:solidFill>
                <a:latin typeface="Lato Light"/>
              </a:rPr>
              <a:t>¿Qué hago yo que aporte directamente al cumplimiento de los indicadores propuestos por la alta dirección?</a:t>
            </a:r>
          </a:p>
        </p:txBody>
      </p:sp>
      <p:grpSp>
        <p:nvGrpSpPr>
          <p:cNvPr id="19" name="Google Shape;981;p41">
            <a:extLst>
              <a:ext uri="{FF2B5EF4-FFF2-40B4-BE49-F238E27FC236}">
                <a16:creationId xmlns:a16="http://schemas.microsoft.com/office/drawing/2014/main" id="{40AD7F36-2011-45D3-8246-1A288AE3E35A}"/>
              </a:ext>
            </a:extLst>
          </p:cNvPr>
          <p:cNvGrpSpPr/>
          <p:nvPr/>
        </p:nvGrpSpPr>
        <p:grpSpPr>
          <a:xfrm>
            <a:off x="1781195" y="3189875"/>
            <a:ext cx="975469" cy="1125948"/>
            <a:chOff x="6718575" y="2318625"/>
            <a:chExt cx="256950" cy="407375"/>
          </a:xfrm>
        </p:grpSpPr>
        <p:sp>
          <p:nvSpPr>
            <p:cNvPr id="20" name="Google Shape;982;p41">
              <a:extLst>
                <a:ext uri="{FF2B5EF4-FFF2-40B4-BE49-F238E27FC236}">
                  <a16:creationId xmlns:a16="http://schemas.microsoft.com/office/drawing/2014/main" id="{36A1878D-7F55-4775-9033-4BAEBB2C04BE}"/>
                </a:ext>
              </a:extLst>
            </p:cNvPr>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83;p41">
              <a:extLst>
                <a:ext uri="{FF2B5EF4-FFF2-40B4-BE49-F238E27FC236}">
                  <a16:creationId xmlns:a16="http://schemas.microsoft.com/office/drawing/2014/main" id="{B5284694-3A46-4F6A-B43E-4F84C21958B1}"/>
                </a:ext>
              </a:extLst>
            </p:cNvPr>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84;p41">
              <a:extLst>
                <a:ext uri="{FF2B5EF4-FFF2-40B4-BE49-F238E27FC236}">
                  <a16:creationId xmlns:a16="http://schemas.microsoft.com/office/drawing/2014/main" id="{07FB6591-3D23-4D11-81E4-D62816822BC7}"/>
                </a:ext>
              </a:extLst>
            </p:cNvPr>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85;p41">
              <a:extLst>
                <a:ext uri="{FF2B5EF4-FFF2-40B4-BE49-F238E27FC236}">
                  <a16:creationId xmlns:a16="http://schemas.microsoft.com/office/drawing/2014/main" id="{B9DCCFDD-E10D-4637-A525-55DC67BE6B51}"/>
                </a:ext>
              </a:extLst>
            </p:cNvPr>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86;p41">
              <a:extLst>
                <a:ext uri="{FF2B5EF4-FFF2-40B4-BE49-F238E27FC236}">
                  <a16:creationId xmlns:a16="http://schemas.microsoft.com/office/drawing/2014/main" id="{4CA59334-0795-4FDD-9745-01FDCE9321DA}"/>
                </a:ext>
              </a:extLst>
            </p:cNvPr>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87;p41">
              <a:extLst>
                <a:ext uri="{FF2B5EF4-FFF2-40B4-BE49-F238E27FC236}">
                  <a16:creationId xmlns:a16="http://schemas.microsoft.com/office/drawing/2014/main" id="{72A4F85F-592E-41A2-9681-423FA4FA376B}"/>
                </a:ext>
              </a:extLst>
            </p:cNvPr>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88;p41">
              <a:extLst>
                <a:ext uri="{FF2B5EF4-FFF2-40B4-BE49-F238E27FC236}">
                  <a16:creationId xmlns:a16="http://schemas.microsoft.com/office/drawing/2014/main" id="{08B3AB60-581E-4EF0-B7B4-75EA1BB74796}"/>
                </a:ext>
              </a:extLst>
            </p:cNvPr>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89;p41">
              <a:extLst>
                <a:ext uri="{FF2B5EF4-FFF2-40B4-BE49-F238E27FC236}">
                  <a16:creationId xmlns:a16="http://schemas.microsoft.com/office/drawing/2014/main" id="{C7E10140-9DFD-490B-89A0-6C42EB57E2BC}"/>
                </a:ext>
              </a:extLst>
            </p:cNvPr>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123167" y="627905"/>
            <a:ext cx="2142000" cy="26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Metodología del Brown </a:t>
            </a:r>
            <a:r>
              <a:rPr lang="es-CO" dirty="0" err="1"/>
              <a:t>Paper</a:t>
            </a:r>
            <a:endParaRPr dirty="0"/>
          </a:p>
        </p:txBody>
      </p:sp>
      <p:sp>
        <p:nvSpPr>
          <p:cNvPr id="424" name="Google Shape;424;p20"/>
          <p:cNvSpPr txBox="1">
            <a:spLocks noGrp="1"/>
          </p:cNvSpPr>
          <p:nvPr>
            <p:ph type="body" idx="1"/>
          </p:nvPr>
        </p:nvSpPr>
        <p:spPr>
          <a:xfrm>
            <a:off x="3156019" y="889983"/>
            <a:ext cx="4815583" cy="2814406"/>
          </a:xfrm>
          <a:prstGeom prst="rect">
            <a:avLst/>
          </a:prstGeom>
        </p:spPr>
        <p:txBody>
          <a:bodyPr spcFirstLastPara="1" wrap="square" lIns="91425" tIns="91425" rIns="91425" bIns="91425" anchor="t" anchorCtr="0">
            <a:noAutofit/>
          </a:bodyPr>
          <a:lstStyle/>
          <a:p>
            <a:pPr marL="101600" indent="0" algn="just" fontAlgn="base">
              <a:buNone/>
            </a:pPr>
            <a:r>
              <a:rPr lang="es-CO" sz="1800" dirty="0"/>
              <a:t>Las preguntas orientadoras anteriores, se deben responder en </a:t>
            </a:r>
            <a:r>
              <a:rPr lang="es-CO" sz="1800" dirty="0" err="1"/>
              <a:t>Post-it</a:t>
            </a:r>
            <a:r>
              <a:rPr lang="es-CO" sz="1800" dirty="0"/>
              <a:t> y se deben pegar en dos o mas pliegos de papel </a:t>
            </a:r>
            <a:r>
              <a:rPr lang="es-CO" sz="1800" dirty="0" err="1"/>
              <a:t>craft</a:t>
            </a:r>
            <a:r>
              <a:rPr lang="es-CO" sz="1800" dirty="0"/>
              <a:t> de manera organizada.</a:t>
            </a:r>
          </a:p>
          <a:p>
            <a:pPr marL="101600" indent="0" algn="just" fontAlgn="base">
              <a:buNone/>
            </a:pPr>
            <a:endParaRPr lang="es-CO" sz="1800" dirty="0"/>
          </a:p>
          <a:p>
            <a:pPr marL="101600" indent="0" algn="just" fontAlgn="base">
              <a:buNone/>
            </a:pPr>
            <a:r>
              <a:rPr lang="es-CO" sz="1800" dirty="0"/>
              <a:t>Luego de tener estas preguntas resultas y pegadas, el expositor orienta a los asistentes a crear 3 o más actividades que puedan hacer todos para apoyar la implementación del sistema de Gestión de calidad.</a:t>
            </a:r>
            <a:endParaRPr sz="1800"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24</a:t>
            </a:fld>
            <a:endParaRPr/>
          </a:p>
        </p:txBody>
      </p:sp>
      <p:grpSp>
        <p:nvGrpSpPr>
          <p:cNvPr id="19" name="Google Shape;970;p41">
            <a:extLst>
              <a:ext uri="{FF2B5EF4-FFF2-40B4-BE49-F238E27FC236}">
                <a16:creationId xmlns:a16="http://schemas.microsoft.com/office/drawing/2014/main" id="{4F7D2347-9ECE-4B88-8707-C42B0CF7A771}"/>
              </a:ext>
            </a:extLst>
          </p:cNvPr>
          <p:cNvGrpSpPr/>
          <p:nvPr/>
        </p:nvGrpSpPr>
        <p:grpSpPr>
          <a:xfrm>
            <a:off x="1672163" y="3303234"/>
            <a:ext cx="1000762" cy="1245498"/>
            <a:chOff x="1268550" y="929175"/>
            <a:chExt cx="407950" cy="497475"/>
          </a:xfrm>
        </p:grpSpPr>
        <p:sp>
          <p:nvSpPr>
            <p:cNvPr id="20" name="Google Shape;971;p41">
              <a:extLst>
                <a:ext uri="{FF2B5EF4-FFF2-40B4-BE49-F238E27FC236}">
                  <a16:creationId xmlns:a16="http://schemas.microsoft.com/office/drawing/2014/main" id="{6C983603-CD97-478B-850B-E3BBC84CCD17}"/>
                </a:ext>
              </a:extLst>
            </p:cNvPr>
            <p:cNvSpPr/>
            <p:nvPr/>
          </p:nvSpPr>
          <p:spPr>
            <a:xfrm>
              <a:off x="1268550" y="953550"/>
              <a:ext cx="387250" cy="473100"/>
            </a:xfrm>
            <a:custGeom>
              <a:avLst/>
              <a:gdLst/>
              <a:ahLst/>
              <a:cxnLst/>
              <a:rect l="l" t="t" r="r" b="b"/>
              <a:pathLst>
                <a:path w="15490" h="18924" fill="none" extrusionOk="0">
                  <a:moveTo>
                    <a:pt x="15490" y="17828"/>
                  </a:moveTo>
                  <a:lnTo>
                    <a:pt x="15490" y="17828"/>
                  </a:lnTo>
                  <a:lnTo>
                    <a:pt x="15465" y="17998"/>
                  </a:lnTo>
                  <a:lnTo>
                    <a:pt x="15417" y="18169"/>
                  </a:lnTo>
                  <a:lnTo>
                    <a:pt x="15319" y="18364"/>
                  </a:lnTo>
                  <a:lnTo>
                    <a:pt x="15197" y="18534"/>
                  </a:lnTo>
                  <a:lnTo>
                    <a:pt x="15051" y="18680"/>
                  </a:lnTo>
                  <a:lnTo>
                    <a:pt x="14881" y="18802"/>
                  </a:lnTo>
                  <a:lnTo>
                    <a:pt x="14735" y="18900"/>
                  </a:lnTo>
                  <a:lnTo>
                    <a:pt x="14564" y="18924"/>
                  </a:lnTo>
                  <a:lnTo>
                    <a:pt x="1023" y="18924"/>
                  </a:lnTo>
                  <a:lnTo>
                    <a:pt x="1023" y="18924"/>
                  </a:lnTo>
                  <a:lnTo>
                    <a:pt x="852" y="18900"/>
                  </a:lnTo>
                  <a:lnTo>
                    <a:pt x="682" y="18802"/>
                  </a:lnTo>
                  <a:lnTo>
                    <a:pt x="511" y="18680"/>
                  </a:lnTo>
                  <a:lnTo>
                    <a:pt x="341" y="18534"/>
                  </a:lnTo>
                  <a:lnTo>
                    <a:pt x="219" y="18364"/>
                  </a:lnTo>
                  <a:lnTo>
                    <a:pt x="97" y="18169"/>
                  </a:lnTo>
                  <a:lnTo>
                    <a:pt x="24" y="17998"/>
                  </a:lnTo>
                  <a:lnTo>
                    <a:pt x="0" y="17828"/>
                  </a:lnTo>
                  <a:lnTo>
                    <a:pt x="0" y="877"/>
                  </a:lnTo>
                  <a:lnTo>
                    <a:pt x="0" y="877"/>
                  </a:lnTo>
                  <a:lnTo>
                    <a:pt x="24" y="706"/>
                  </a:lnTo>
                  <a:lnTo>
                    <a:pt x="97" y="560"/>
                  </a:lnTo>
                  <a:lnTo>
                    <a:pt x="195" y="414"/>
                  </a:lnTo>
                  <a:lnTo>
                    <a:pt x="341" y="268"/>
                  </a:lnTo>
                  <a:lnTo>
                    <a:pt x="487" y="171"/>
                  </a:lnTo>
                  <a:lnTo>
                    <a:pt x="658" y="73"/>
                  </a:lnTo>
                  <a:lnTo>
                    <a:pt x="828" y="24"/>
                  </a:lnTo>
                  <a:lnTo>
                    <a:pt x="974"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72;p41">
              <a:extLst>
                <a:ext uri="{FF2B5EF4-FFF2-40B4-BE49-F238E27FC236}">
                  <a16:creationId xmlns:a16="http://schemas.microsoft.com/office/drawing/2014/main" id="{C90B8D6B-93A1-4D8B-8927-D4CBCA435393}"/>
                </a:ext>
              </a:extLst>
            </p:cNvPr>
            <p:cNvSpPr/>
            <p:nvPr/>
          </p:nvSpPr>
          <p:spPr>
            <a:xfrm>
              <a:off x="1298975" y="929175"/>
              <a:ext cx="377525" cy="462775"/>
            </a:xfrm>
            <a:custGeom>
              <a:avLst/>
              <a:gdLst/>
              <a:ahLst/>
              <a:cxnLst/>
              <a:rect l="l" t="t" r="r" b="b"/>
              <a:pathLst>
                <a:path w="15101" h="18511" fill="none" extrusionOk="0">
                  <a:moveTo>
                    <a:pt x="15101" y="3362"/>
                  </a:moveTo>
                  <a:lnTo>
                    <a:pt x="15101" y="17731"/>
                  </a:lnTo>
                  <a:lnTo>
                    <a:pt x="15101" y="17731"/>
                  </a:lnTo>
                  <a:lnTo>
                    <a:pt x="15076" y="17877"/>
                  </a:lnTo>
                  <a:lnTo>
                    <a:pt x="15028" y="18024"/>
                  </a:lnTo>
                  <a:lnTo>
                    <a:pt x="14979" y="18145"/>
                  </a:lnTo>
                  <a:lnTo>
                    <a:pt x="14882" y="18267"/>
                  </a:lnTo>
                  <a:lnTo>
                    <a:pt x="14760" y="18365"/>
                  </a:lnTo>
                  <a:lnTo>
                    <a:pt x="14614" y="18438"/>
                  </a:lnTo>
                  <a:lnTo>
                    <a:pt x="14468" y="18486"/>
                  </a:lnTo>
                  <a:lnTo>
                    <a:pt x="14321"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73;p41">
              <a:extLst>
                <a:ext uri="{FF2B5EF4-FFF2-40B4-BE49-F238E27FC236}">
                  <a16:creationId xmlns:a16="http://schemas.microsoft.com/office/drawing/2014/main" id="{0CB48B3A-E264-4826-BF1B-8F46F663CEE7}"/>
                </a:ext>
              </a:extLst>
            </p:cNvPr>
            <p:cNvSpPr/>
            <p:nvPr/>
          </p:nvSpPr>
          <p:spPr>
            <a:xfrm>
              <a:off x="15924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 name="Google Shape;970;p41">
            <a:extLst>
              <a:ext uri="{FF2B5EF4-FFF2-40B4-BE49-F238E27FC236}">
                <a16:creationId xmlns:a16="http://schemas.microsoft.com/office/drawing/2014/main" id="{DA69FDB2-A7E7-4187-A736-FB533EF99A19}"/>
              </a:ext>
            </a:extLst>
          </p:cNvPr>
          <p:cNvGrpSpPr/>
          <p:nvPr/>
        </p:nvGrpSpPr>
        <p:grpSpPr>
          <a:xfrm>
            <a:off x="2003675" y="2996019"/>
            <a:ext cx="926125" cy="1035291"/>
            <a:chOff x="1268550" y="929175"/>
            <a:chExt cx="407950" cy="497475"/>
          </a:xfrm>
        </p:grpSpPr>
        <p:sp>
          <p:nvSpPr>
            <p:cNvPr id="24" name="Google Shape;971;p41">
              <a:extLst>
                <a:ext uri="{FF2B5EF4-FFF2-40B4-BE49-F238E27FC236}">
                  <a16:creationId xmlns:a16="http://schemas.microsoft.com/office/drawing/2014/main" id="{F245F465-6E3F-446C-A925-B2C2C4378F65}"/>
                </a:ext>
              </a:extLst>
            </p:cNvPr>
            <p:cNvSpPr/>
            <p:nvPr/>
          </p:nvSpPr>
          <p:spPr>
            <a:xfrm>
              <a:off x="1268550" y="953550"/>
              <a:ext cx="387250" cy="473100"/>
            </a:xfrm>
            <a:custGeom>
              <a:avLst/>
              <a:gdLst/>
              <a:ahLst/>
              <a:cxnLst/>
              <a:rect l="l" t="t" r="r" b="b"/>
              <a:pathLst>
                <a:path w="15490" h="18924" fill="none" extrusionOk="0">
                  <a:moveTo>
                    <a:pt x="15490" y="17828"/>
                  </a:moveTo>
                  <a:lnTo>
                    <a:pt x="15490" y="17828"/>
                  </a:lnTo>
                  <a:lnTo>
                    <a:pt x="15465" y="17998"/>
                  </a:lnTo>
                  <a:lnTo>
                    <a:pt x="15417" y="18169"/>
                  </a:lnTo>
                  <a:lnTo>
                    <a:pt x="15319" y="18364"/>
                  </a:lnTo>
                  <a:lnTo>
                    <a:pt x="15197" y="18534"/>
                  </a:lnTo>
                  <a:lnTo>
                    <a:pt x="15051" y="18680"/>
                  </a:lnTo>
                  <a:lnTo>
                    <a:pt x="14881" y="18802"/>
                  </a:lnTo>
                  <a:lnTo>
                    <a:pt x="14735" y="18900"/>
                  </a:lnTo>
                  <a:lnTo>
                    <a:pt x="14564" y="18924"/>
                  </a:lnTo>
                  <a:lnTo>
                    <a:pt x="1023" y="18924"/>
                  </a:lnTo>
                  <a:lnTo>
                    <a:pt x="1023" y="18924"/>
                  </a:lnTo>
                  <a:lnTo>
                    <a:pt x="852" y="18900"/>
                  </a:lnTo>
                  <a:lnTo>
                    <a:pt x="682" y="18802"/>
                  </a:lnTo>
                  <a:lnTo>
                    <a:pt x="511" y="18680"/>
                  </a:lnTo>
                  <a:lnTo>
                    <a:pt x="341" y="18534"/>
                  </a:lnTo>
                  <a:lnTo>
                    <a:pt x="219" y="18364"/>
                  </a:lnTo>
                  <a:lnTo>
                    <a:pt x="97" y="18169"/>
                  </a:lnTo>
                  <a:lnTo>
                    <a:pt x="24" y="17998"/>
                  </a:lnTo>
                  <a:lnTo>
                    <a:pt x="0" y="17828"/>
                  </a:lnTo>
                  <a:lnTo>
                    <a:pt x="0" y="877"/>
                  </a:lnTo>
                  <a:lnTo>
                    <a:pt x="0" y="877"/>
                  </a:lnTo>
                  <a:lnTo>
                    <a:pt x="24" y="706"/>
                  </a:lnTo>
                  <a:lnTo>
                    <a:pt x="97" y="560"/>
                  </a:lnTo>
                  <a:lnTo>
                    <a:pt x="195" y="414"/>
                  </a:lnTo>
                  <a:lnTo>
                    <a:pt x="341" y="268"/>
                  </a:lnTo>
                  <a:lnTo>
                    <a:pt x="487" y="171"/>
                  </a:lnTo>
                  <a:lnTo>
                    <a:pt x="658" y="73"/>
                  </a:lnTo>
                  <a:lnTo>
                    <a:pt x="828" y="24"/>
                  </a:lnTo>
                  <a:lnTo>
                    <a:pt x="974"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72;p41">
              <a:extLst>
                <a:ext uri="{FF2B5EF4-FFF2-40B4-BE49-F238E27FC236}">
                  <a16:creationId xmlns:a16="http://schemas.microsoft.com/office/drawing/2014/main" id="{824D89A0-AC7A-4C35-BCEB-22267D919F80}"/>
                </a:ext>
              </a:extLst>
            </p:cNvPr>
            <p:cNvSpPr/>
            <p:nvPr/>
          </p:nvSpPr>
          <p:spPr>
            <a:xfrm>
              <a:off x="1298975" y="929175"/>
              <a:ext cx="377525" cy="462775"/>
            </a:xfrm>
            <a:custGeom>
              <a:avLst/>
              <a:gdLst/>
              <a:ahLst/>
              <a:cxnLst/>
              <a:rect l="l" t="t" r="r" b="b"/>
              <a:pathLst>
                <a:path w="15101" h="18511" fill="none" extrusionOk="0">
                  <a:moveTo>
                    <a:pt x="15101" y="3362"/>
                  </a:moveTo>
                  <a:lnTo>
                    <a:pt x="15101" y="17731"/>
                  </a:lnTo>
                  <a:lnTo>
                    <a:pt x="15101" y="17731"/>
                  </a:lnTo>
                  <a:lnTo>
                    <a:pt x="15076" y="17877"/>
                  </a:lnTo>
                  <a:lnTo>
                    <a:pt x="15028" y="18024"/>
                  </a:lnTo>
                  <a:lnTo>
                    <a:pt x="14979" y="18145"/>
                  </a:lnTo>
                  <a:lnTo>
                    <a:pt x="14882" y="18267"/>
                  </a:lnTo>
                  <a:lnTo>
                    <a:pt x="14760" y="18365"/>
                  </a:lnTo>
                  <a:lnTo>
                    <a:pt x="14614" y="18438"/>
                  </a:lnTo>
                  <a:lnTo>
                    <a:pt x="14468" y="18486"/>
                  </a:lnTo>
                  <a:lnTo>
                    <a:pt x="14321"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973;p41">
              <a:extLst>
                <a:ext uri="{FF2B5EF4-FFF2-40B4-BE49-F238E27FC236}">
                  <a16:creationId xmlns:a16="http://schemas.microsoft.com/office/drawing/2014/main" id="{9EF201E1-A9C4-4A83-AF0D-7BE5193D9B6C}"/>
                </a:ext>
              </a:extLst>
            </p:cNvPr>
            <p:cNvSpPr/>
            <p:nvPr/>
          </p:nvSpPr>
          <p:spPr>
            <a:xfrm>
              <a:off x="15924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7506903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123167" y="627905"/>
            <a:ext cx="2142000" cy="26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Metodología del Brown </a:t>
            </a:r>
            <a:r>
              <a:rPr lang="es-CO" dirty="0" err="1"/>
              <a:t>Paper</a:t>
            </a:r>
            <a:endParaRPr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25</a:t>
            </a:fld>
            <a:endParaRPr/>
          </a:p>
        </p:txBody>
      </p:sp>
      <p:pic>
        <p:nvPicPr>
          <p:cNvPr id="2052" name="Picture 4" descr="De kracht van Brown Paper - KWD Resultaatmanagement">
            <a:extLst>
              <a:ext uri="{FF2B5EF4-FFF2-40B4-BE49-F238E27FC236}">
                <a16:creationId xmlns:a16="http://schemas.microsoft.com/office/drawing/2014/main" id="{CFFA2567-AE32-44ED-B3D2-BF4926935F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1664" y="747023"/>
            <a:ext cx="3397115" cy="211179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Buy Scrum Brown Paper? (75cmx250m) - TnP Visual Workplace">
            <a:extLst>
              <a:ext uri="{FF2B5EF4-FFF2-40B4-BE49-F238E27FC236}">
                <a16:creationId xmlns:a16="http://schemas.microsoft.com/office/drawing/2014/main" id="{CA754D81-0CD3-403A-8C07-7EE69D519C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8576" y="2343806"/>
            <a:ext cx="3299723" cy="2199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704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123167" y="627905"/>
            <a:ext cx="2142000" cy="26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Metodología del Brown </a:t>
            </a:r>
            <a:r>
              <a:rPr lang="es-CO" dirty="0" err="1"/>
              <a:t>Paper</a:t>
            </a:r>
            <a:endParaRPr dirty="0"/>
          </a:p>
        </p:txBody>
      </p:sp>
      <p:sp>
        <p:nvSpPr>
          <p:cNvPr id="424" name="Google Shape;424;p20"/>
          <p:cNvSpPr txBox="1">
            <a:spLocks noGrp="1"/>
          </p:cNvSpPr>
          <p:nvPr>
            <p:ph type="body" idx="1"/>
          </p:nvPr>
        </p:nvSpPr>
        <p:spPr>
          <a:xfrm>
            <a:off x="3156019" y="889983"/>
            <a:ext cx="4815583" cy="2814406"/>
          </a:xfrm>
          <a:prstGeom prst="rect">
            <a:avLst/>
          </a:prstGeom>
        </p:spPr>
        <p:txBody>
          <a:bodyPr spcFirstLastPara="1" wrap="square" lIns="91425" tIns="91425" rIns="91425" bIns="91425" anchor="t" anchorCtr="0">
            <a:noAutofit/>
          </a:bodyPr>
          <a:lstStyle/>
          <a:p>
            <a:pPr marL="101600" indent="0" algn="just" fontAlgn="base">
              <a:buNone/>
            </a:pPr>
            <a:r>
              <a:rPr lang="es-CO" sz="1800" dirty="0"/>
              <a:t>Luego deben entre todos reescribir las actividades claves, escribirlas en tamaño de letra grande y legible y pegarlo en un lugar donde todos puedan verlas a diario.</a:t>
            </a:r>
          </a:p>
          <a:p>
            <a:pPr marL="101600" indent="0" algn="just" fontAlgn="base">
              <a:buNone/>
            </a:pPr>
            <a:endParaRPr lang="es-CO" sz="1800" dirty="0"/>
          </a:p>
          <a:p>
            <a:pPr marL="101600" indent="0" algn="just" fontAlgn="base">
              <a:buNone/>
            </a:pPr>
            <a:r>
              <a:rPr lang="es-CO" sz="1800" i="1" dirty="0"/>
              <a:t>“Esto con el fin de que puedan recordarlas todos los días, y así, trabajar por el cumplimiento de ellas”</a:t>
            </a:r>
            <a:endParaRPr sz="1800" i="1"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26</a:t>
            </a:fld>
            <a:endParaRPr/>
          </a:p>
        </p:txBody>
      </p:sp>
      <p:grpSp>
        <p:nvGrpSpPr>
          <p:cNvPr id="19" name="Google Shape;955;p41">
            <a:extLst>
              <a:ext uri="{FF2B5EF4-FFF2-40B4-BE49-F238E27FC236}">
                <a16:creationId xmlns:a16="http://schemas.microsoft.com/office/drawing/2014/main" id="{11A39D92-6915-49EA-8E63-7DA0F77C30A0}"/>
              </a:ext>
            </a:extLst>
          </p:cNvPr>
          <p:cNvGrpSpPr/>
          <p:nvPr/>
        </p:nvGrpSpPr>
        <p:grpSpPr>
          <a:xfrm>
            <a:off x="1801798" y="3163712"/>
            <a:ext cx="1354221" cy="1257290"/>
            <a:chOff x="5973900" y="318475"/>
            <a:chExt cx="401900" cy="380575"/>
          </a:xfrm>
        </p:grpSpPr>
        <p:sp>
          <p:nvSpPr>
            <p:cNvPr id="20" name="Google Shape;956;p41">
              <a:extLst>
                <a:ext uri="{FF2B5EF4-FFF2-40B4-BE49-F238E27FC236}">
                  <a16:creationId xmlns:a16="http://schemas.microsoft.com/office/drawing/2014/main" id="{E7990E0F-197F-48FE-BA33-40DC0E1ED61A}"/>
                </a:ext>
              </a:extLst>
            </p:cNvPr>
            <p:cNvSpPr/>
            <p:nvPr/>
          </p:nvSpPr>
          <p:spPr>
            <a:xfrm>
              <a:off x="5973900" y="337975"/>
              <a:ext cx="401900" cy="67000"/>
            </a:xfrm>
            <a:custGeom>
              <a:avLst/>
              <a:gdLst/>
              <a:ahLst/>
              <a:cxnLst/>
              <a:rect l="l" t="t" r="r" b="b"/>
              <a:pathLst>
                <a:path w="16076" h="2680" fill="none" extrusionOk="0">
                  <a:moveTo>
                    <a:pt x="16075" y="2679"/>
                  </a:moveTo>
                  <a:lnTo>
                    <a:pt x="16075" y="0"/>
                  </a:lnTo>
                  <a:lnTo>
                    <a:pt x="1" y="0"/>
                  </a:lnTo>
                  <a:lnTo>
                    <a:pt x="1" y="2679"/>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57;p41">
              <a:extLst>
                <a:ext uri="{FF2B5EF4-FFF2-40B4-BE49-F238E27FC236}">
                  <a16:creationId xmlns:a16="http://schemas.microsoft.com/office/drawing/2014/main" id="{B1F08D62-B4D6-4E9A-A3A2-792BB0638AB4}"/>
                </a:ext>
              </a:extLst>
            </p:cNvPr>
            <p:cNvSpPr/>
            <p:nvPr/>
          </p:nvSpPr>
          <p:spPr>
            <a:xfrm>
              <a:off x="6024450" y="348325"/>
              <a:ext cx="45075" cy="45075"/>
            </a:xfrm>
            <a:custGeom>
              <a:avLst/>
              <a:gdLst/>
              <a:ahLst/>
              <a:cxnLst/>
              <a:rect l="l" t="t" r="r" b="b"/>
              <a:pathLst>
                <a:path w="1803" h="1803" fill="none" extrusionOk="0">
                  <a:moveTo>
                    <a:pt x="902" y="1803"/>
                  </a:moveTo>
                  <a:lnTo>
                    <a:pt x="902" y="1803"/>
                  </a:lnTo>
                  <a:lnTo>
                    <a:pt x="731" y="1778"/>
                  </a:lnTo>
                  <a:lnTo>
                    <a:pt x="561" y="1729"/>
                  </a:lnTo>
                  <a:lnTo>
                    <a:pt x="390" y="1632"/>
                  </a:lnTo>
                  <a:lnTo>
                    <a:pt x="268" y="1535"/>
                  </a:lnTo>
                  <a:lnTo>
                    <a:pt x="147" y="1388"/>
                  </a:lnTo>
                  <a:lnTo>
                    <a:pt x="73" y="1242"/>
                  </a:lnTo>
                  <a:lnTo>
                    <a:pt x="25" y="1072"/>
                  </a:lnTo>
                  <a:lnTo>
                    <a:pt x="0" y="901"/>
                  </a:lnTo>
                  <a:lnTo>
                    <a:pt x="0" y="901"/>
                  </a:lnTo>
                  <a:lnTo>
                    <a:pt x="25" y="707"/>
                  </a:lnTo>
                  <a:lnTo>
                    <a:pt x="73" y="536"/>
                  </a:lnTo>
                  <a:lnTo>
                    <a:pt x="147" y="390"/>
                  </a:lnTo>
                  <a:lnTo>
                    <a:pt x="268" y="244"/>
                  </a:lnTo>
                  <a:lnTo>
                    <a:pt x="390" y="146"/>
                  </a:lnTo>
                  <a:lnTo>
                    <a:pt x="561" y="49"/>
                  </a:lnTo>
                  <a:lnTo>
                    <a:pt x="731" y="0"/>
                  </a:lnTo>
                  <a:lnTo>
                    <a:pt x="902" y="0"/>
                  </a:lnTo>
                  <a:lnTo>
                    <a:pt x="902" y="0"/>
                  </a:lnTo>
                  <a:lnTo>
                    <a:pt x="1072" y="0"/>
                  </a:lnTo>
                  <a:lnTo>
                    <a:pt x="1242" y="49"/>
                  </a:lnTo>
                  <a:lnTo>
                    <a:pt x="1413" y="146"/>
                  </a:lnTo>
                  <a:lnTo>
                    <a:pt x="1535" y="244"/>
                  </a:lnTo>
                  <a:lnTo>
                    <a:pt x="1657" y="390"/>
                  </a:lnTo>
                  <a:lnTo>
                    <a:pt x="1730" y="536"/>
                  </a:lnTo>
                  <a:lnTo>
                    <a:pt x="1778" y="707"/>
                  </a:lnTo>
                  <a:lnTo>
                    <a:pt x="1803" y="901"/>
                  </a:lnTo>
                  <a:lnTo>
                    <a:pt x="1803" y="901"/>
                  </a:lnTo>
                  <a:lnTo>
                    <a:pt x="1778" y="1072"/>
                  </a:lnTo>
                  <a:lnTo>
                    <a:pt x="1730" y="1242"/>
                  </a:lnTo>
                  <a:lnTo>
                    <a:pt x="1657" y="1388"/>
                  </a:lnTo>
                  <a:lnTo>
                    <a:pt x="1535" y="1535"/>
                  </a:lnTo>
                  <a:lnTo>
                    <a:pt x="1413" y="1632"/>
                  </a:lnTo>
                  <a:lnTo>
                    <a:pt x="1242" y="1729"/>
                  </a:lnTo>
                  <a:lnTo>
                    <a:pt x="1072" y="1778"/>
                  </a:lnTo>
                  <a:lnTo>
                    <a:pt x="902" y="1803"/>
                  </a:lnTo>
                  <a:lnTo>
                    <a:pt x="902" y="1803"/>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58;p41">
              <a:extLst>
                <a:ext uri="{FF2B5EF4-FFF2-40B4-BE49-F238E27FC236}">
                  <a16:creationId xmlns:a16="http://schemas.microsoft.com/office/drawing/2014/main" id="{F3489E44-8550-40F6-8C1B-A2BAD3965DD1}"/>
                </a:ext>
              </a:extLst>
            </p:cNvPr>
            <p:cNvSpPr/>
            <p:nvPr/>
          </p:nvSpPr>
          <p:spPr>
            <a:xfrm>
              <a:off x="6280175" y="348325"/>
              <a:ext cx="45075" cy="45075"/>
            </a:xfrm>
            <a:custGeom>
              <a:avLst/>
              <a:gdLst/>
              <a:ahLst/>
              <a:cxnLst/>
              <a:rect l="l" t="t" r="r" b="b"/>
              <a:pathLst>
                <a:path w="1803" h="1803" fill="none" extrusionOk="0">
                  <a:moveTo>
                    <a:pt x="902" y="1803"/>
                  </a:moveTo>
                  <a:lnTo>
                    <a:pt x="902" y="1803"/>
                  </a:lnTo>
                  <a:lnTo>
                    <a:pt x="731" y="1778"/>
                  </a:lnTo>
                  <a:lnTo>
                    <a:pt x="561" y="1729"/>
                  </a:lnTo>
                  <a:lnTo>
                    <a:pt x="390" y="1632"/>
                  </a:lnTo>
                  <a:lnTo>
                    <a:pt x="268" y="1535"/>
                  </a:lnTo>
                  <a:lnTo>
                    <a:pt x="147" y="1388"/>
                  </a:lnTo>
                  <a:lnTo>
                    <a:pt x="74" y="1242"/>
                  </a:lnTo>
                  <a:lnTo>
                    <a:pt x="25" y="1072"/>
                  </a:lnTo>
                  <a:lnTo>
                    <a:pt x="0" y="901"/>
                  </a:lnTo>
                  <a:lnTo>
                    <a:pt x="0" y="901"/>
                  </a:lnTo>
                  <a:lnTo>
                    <a:pt x="25" y="707"/>
                  </a:lnTo>
                  <a:lnTo>
                    <a:pt x="74" y="536"/>
                  </a:lnTo>
                  <a:lnTo>
                    <a:pt x="147" y="390"/>
                  </a:lnTo>
                  <a:lnTo>
                    <a:pt x="268" y="244"/>
                  </a:lnTo>
                  <a:lnTo>
                    <a:pt x="390" y="146"/>
                  </a:lnTo>
                  <a:lnTo>
                    <a:pt x="561" y="49"/>
                  </a:lnTo>
                  <a:lnTo>
                    <a:pt x="731" y="0"/>
                  </a:lnTo>
                  <a:lnTo>
                    <a:pt x="902" y="0"/>
                  </a:lnTo>
                  <a:lnTo>
                    <a:pt x="902" y="0"/>
                  </a:lnTo>
                  <a:lnTo>
                    <a:pt x="1072" y="0"/>
                  </a:lnTo>
                  <a:lnTo>
                    <a:pt x="1243" y="49"/>
                  </a:lnTo>
                  <a:lnTo>
                    <a:pt x="1413" y="146"/>
                  </a:lnTo>
                  <a:lnTo>
                    <a:pt x="1535" y="244"/>
                  </a:lnTo>
                  <a:lnTo>
                    <a:pt x="1657" y="390"/>
                  </a:lnTo>
                  <a:lnTo>
                    <a:pt x="1730" y="536"/>
                  </a:lnTo>
                  <a:lnTo>
                    <a:pt x="1778" y="707"/>
                  </a:lnTo>
                  <a:lnTo>
                    <a:pt x="1803" y="901"/>
                  </a:lnTo>
                  <a:lnTo>
                    <a:pt x="1803" y="901"/>
                  </a:lnTo>
                  <a:lnTo>
                    <a:pt x="1778" y="1072"/>
                  </a:lnTo>
                  <a:lnTo>
                    <a:pt x="1730" y="1242"/>
                  </a:lnTo>
                  <a:lnTo>
                    <a:pt x="1657" y="1388"/>
                  </a:lnTo>
                  <a:lnTo>
                    <a:pt x="1535" y="1535"/>
                  </a:lnTo>
                  <a:lnTo>
                    <a:pt x="1413" y="1632"/>
                  </a:lnTo>
                  <a:lnTo>
                    <a:pt x="1243" y="1729"/>
                  </a:lnTo>
                  <a:lnTo>
                    <a:pt x="1072" y="1778"/>
                  </a:lnTo>
                  <a:lnTo>
                    <a:pt x="902" y="1803"/>
                  </a:lnTo>
                  <a:lnTo>
                    <a:pt x="902" y="1803"/>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59;p41">
              <a:extLst>
                <a:ext uri="{FF2B5EF4-FFF2-40B4-BE49-F238E27FC236}">
                  <a16:creationId xmlns:a16="http://schemas.microsoft.com/office/drawing/2014/main" id="{258A0069-6818-41CF-B34F-4867EB90632E}"/>
                </a:ext>
              </a:extLst>
            </p:cNvPr>
            <p:cNvSpPr/>
            <p:nvPr/>
          </p:nvSpPr>
          <p:spPr>
            <a:xfrm>
              <a:off x="5973900" y="667375"/>
              <a:ext cx="401900" cy="31675"/>
            </a:xfrm>
            <a:custGeom>
              <a:avLst/>
              <a:gdLst/>
              <a:ahLst/>
              <a:cxnLst/>
              <a:rect l="l" t="t" r="r" b="b"/>
              <a:pathLst>
                <a:path w="16076" h="1267" fill="none" extrusionOk="0">
                  <a:moveTo>
                    <a:pt x="1" y="0"/>
                  </a:moveTo>
                  <a:lnTo>
                    <a:pt x="1" y="487"/>
                  </a:lnTo>
                  <a:lnTo>
                    <a:pt x="1" y="487"/>
                  </a:lnTo>
                  <a:lnTo>
                    <a:pt x="25" y="658"/>
                  </a:lnTo>
                  <a:lnTo>
                    <a:pt x="74" y="804"/>
                  </a:lnTo>
                  <a:lnTo>
                    <a:pt x="147" y="926"/>
                  </a:lnTo>
                  <a:lnTo>
                    <a:pt x="220" y="1048"/>
                  </a:lnTo>
                  <a:lnTo>
                    <a:pt x="342" y="1145"/>
                  </a:lnTo>
                  <a:lnTo>
                    <a:pt x="488" y="1218"/>
                  </a:lnTo>
                  <a:lnTo>
                    <a:pt x="634" y="1267"/>
                  </a:lnTo>
                  <a:lnTo>
                    <a:pt x="780" y="1267"/>
                  </a:lnTo>
                  <a:lnTo>
                    <a:pt x="15296" y="1267"/>
                  </a:lnTo>
                  <a:lnTo>
                    <a:pt x="15296" y="1267"/>
                  </a:lnTo>
                  <a:lnTo>
                    <a:pt x="15442" y="1267"/>
                  </a:lnTo>
                  <a:lnTo>
                    <a:pt x="15588" y="1218"/>
                  </a:lnTo>
                  <a:lnTo>
                    <a:pt x="15734" y="1145"/>
                  </a:lnTo>
                  <a:lnTo>
                    <a:pt x="15856" y="1048"/>
                  </a:lnTo>
                  <a:lnTo>
                    <a:pt x="15929" y="926"/>
                  </a:lnTo>
                  <a:lnTo>
                    <a:pt x="16002" y="804"/>
                  </a:lnTo>
                  <a:lnTo>
                    <a:pt x="16051" y="658"/>
                  </a:lnTo>
                  <a:lnTo>
                    <a:pt x="16075" y="487"/>
                  </a:lnTo>
                  <a:lnTo>
                    <a:pt x="16075"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60;p41">
              <a:extLst>
                <a:ext uri="{FF2B5EF4-FFF2-40B4-BE49-F238E27FC236}">
                  <a16:creationId xmlns:a16="http://schemas.microsoft.com/office/drawing/2014/main" id="{77F5465D-FC7E-4FA0-913B-CDD09928C3A7}"/>
                </a:ext>
              </a:extLst>
            </p:cNvPr>
            <p:cNvSpPr/>
            <p:nvPr/>
          </p:nvSpPr>
          <p:spPr>
            <a:xfrm>
              <a:off x="6302700" y="318475"/>
              <a:ext cx="28650" cy="63350"/>
            </a:xfrm>
            <a:custGeom>
              <a:avLst/>
              <a:gdLst/>
              <a:ahLst/>
              <a:cxnLst/>
              <a:rect l="l" t="t" r="r" b="b"/>
              <a:pathLst>
                <a:path w="1146" h="2534" fill="none" extrusionOk="0">
                  <a:moveTo>
                    <a:pt x="634" y="2534"/>
                  </a:moveTo>
                  <a:lnTo>
                    <a:pt x="488" y="2534"/>
                  </a:lnTo>
                  <a:lnTo>
                    <a:pt x="488" y="2534"/>
                  </a:lnTo>
                  <a:lnTo>
                    <a:pt x="390" y="2534"/>
                  </a:lnTo>
                  <a:lnTo>
                    <a:pt x="293" y="2485"/>
                  </a:lnTo>
                  <a:lnTo>
                    <a:pt x="220" y="2461"/>
                  </a:lnTo>
                  <a:lnTo>
                    <a:pt x="147" y="2388"/>
                  </a:lnTo>
                  <a:lnTo>
                    <a:pt x="74" y="2315"/>
                  </a:lnTo>
                  <a:lnTo>
                    <a:pt x="49" y="2242"/>
                  </a:lnTo>
                  <a:lnTo>
                    <a:pt x="1" y="2144"/>
                  </a:lnTo>
                  <a:lnTo>
                    <a:pt x="1" y="2047"/>
                  </a:lnTo>
                  <a:lnTo>
                    <a:pt x="1" y="488"/>
                  </a:lnTo>
                  <a:lnTo>
                    <a:pt x="1" y="488"/>
                  </a:lnTo>
                  <a:lnTo>
                    <a:pt x="1" y="391"/>
                  </a:lnTo>
                  <a:lnTo>
                    <a:pt x="49" y="293"/>
                  </a:lnTo>
                  <a:lnTo>
                    <a:pt x="74" y="220"/>
                  </a:lnTo>
                  <a:lnTo>
                    <a:pt x="147" y="147"/>
                  </a:lnTo>
                  <a:lnTo>
                    <a:pt x="220" y="74"/>
                  </a:lnTo>
                  <a:lnTo>
                    <a:pt x="293" y="50"/>
                  </a:lnTo>
                  <a:lnTo>
                    <a:pt x="390" y="1"/>
                  </a:lnTo>
                  <a:lnTo>
                    <a:pt x="488" y="1"/>
                  </a:lnTo>
                  <a:lnTo>
                    <a:pt x="683" y="1"/>
                  </a:lnTo>
                  <a:lnTo>
                    <a:pt x="683" y="1"/>
                  </a:lnTo>
                  <a:lnTo>
                    <a:pt x="780" y="1"/>
                  </a:lnTo>
                  <a:lnTo>
                    <a:pt x="877" y="50"/>
                  </a:lnTo>
                  <a:lnTo>
                    <a:pt x="950" y="74"/>
                  </a:lnTo>
                  <a:lnTo>
                    <a:pt x="1024" y="147"/>
                  </a:lnTo>
                  <a:lnTo>
                    <a:pt x="1072" y="220"/>
                  </a:lnTo>
                  <a:lnTo>
                    <a:pt x="1121" y="293"/>
                  </a:lnTo>
                  <a:lnTo>
                    <a:pt x="1145" y="391"/>
                  </a:lnTo>
                  <a:lnTo>
                    <a:pt x="1145" y="488"/>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61;p41">
              <a:extLst>
                <a:ext uri="{FF2B5EF4-FFF2-40B4-BE49-F238E27FC236}">
                  <a16:creationId xmlns:a16="http://schemas.microsoft.com/office/drawing/2014/main" id="{6A77E5AA-7D03-4C6D-87C8-60E9FA61EFB7}"/>
                </a:ext>
              </a:extLst>
            </p:cNvPr>
            <p:cNvSpPr/>
            <p:nvPr/>
          </p:nvSpPr>
          <p:spPr>
            <a:xfrm>
              <a:off x="6046975" y="318475"/>
              <a:ext cx="28650" cy="63350"/>
            </a:xfrm>
            <a:custGeom>
              <a:avLst/>
              <a:gdLst/>
              <a:ahLst/>
              <a:cxnLst/>
              <a:rect l="l" t="t" r="r" b="b"/>
              <a:pathLst>
                <a:path w="1146" h="2534" fill="none" extrusionOk="0">
                  <a:moveTo>
                    <a:pt x="634" y="2534"/>
                  </a:moveTo>
                  <a:lnTo>
                    <a:pt x="488" y="2534"/>
                  </a:lnTo>
                  <a:lnTo>
                    <a:pt x="488" y="2534"/>
                  </a:lnTo>
                  <a:lnTo>
                    <a:pt x="390" y="2534"/>
                  </a:lnTo>
                  <a:lnTo>
                    <a:pt x="293" y="2485"/>
                  </a:lnTo>
                  <a:lnTo>
                    <a:pt x="220" y="2461"/>
                  </a:lnTo>
                  <a:lnTo>
                    <a:pt x="147" y="2388"/>
                  </a:lnTo>
                  <a:lnTo>
                    <a:pt x="74" y="2315"/>
                  </a:lnTo>
                  <a:lnTo>
                    <a:pt x="49" y="2242"/>
                  </a:lnTo>
                  <a:lnTo>
                    <a:pt x="1" y="2144"/>
                  </a:lnTo>
                  <a:lnTo>
                    <a:pt x="1" y="2047"/>
                  </a:lnTo>
                  <a:lnTo>
                    <a:pt x="1" y="488"/>
                  </a:lnTo>
                  <a:lnTo>
                    <a:pt x="1" y="488"/>
                  </a:lnTo>
                  <a:lnTo>
                    <a:pt x="1" y="391"/>
                  </a:lnTo>
                  <a:lnTo>
                    <a:pt x="49" y="293"/>
                  </a:lnTo>
                  <a:lnTo>
                    <a:pt x="74" y="220"/>
                  </a:lnTo>
                  <a:lnTo>
                    <a:pt x="147" y="147"/>
                  </a:lnTo>
                  <a:lnTo>
                    <a:pt x="220" y="74"/>
                  </a:lnTo>
                  <a:lnTo>
                    <a:pt x="293" y="50"/>
                  </a:lnTo>
                  <a:lnTo>
                    <a:pt x="390" y="1"/>
                  </a:lnTo>
                  <a:lnTo>
                    <a:pt x="488" y="1"/>
                  </a:lnTo>
                  <a:lnTo>
                    <a:pt x="682" y="1"/>
                  </a:lnTo>
                  <a:lnTo>
                    <a:pt x="682" y="1"/>
                  </a:lnTo>
                  <a:lnTo>
                    <a:pt x="780" y="1"/>
                  </a:lnTo>
                  <a:lnTo>
                    <a:pt x="877" y="50"/>
                  </a:lnTo>
                  <a:lnTo>
                    <a:pt x="950" y="74"/>
                  </a:lnTo>
                  <a:lnTo>
                    <a:pt x="1023" y="147"/>
                  </a:lnTo>
                  <a:lnTo>
                    <a:pt x="1072" y="220"/>
                  </a:lnTo>
                  <a:lnTo>
                    <a:pt x="1121" y="293"/>
                  </a:lnTo>
                  <a:lnTo>
                    <a:pt x="1145" y="391"/>
                  </a:lnTo>
                  <a:lnTo>
                    <a:pt x="1145" y="488"/>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62;p41">
              <a:extLst>
                <a:ext uri="{FF2B5EF4-FFF2-40B4-BE49-F238E27FC236}">
                  <a16:creationId xmlns:a16="http://schemas.microsoft.com/office/drawing/2014/main" id="{CDECBB11-6C84-4C96-94F4-1A991741BE6C}"/>
                </a:ext>
              </a:extLst>
            </p:cNvPr>
            <p:cNvSpPr/>
            <p:nvPr/>
          </p:nvSpPr>
          <p:spPr>
            <a:xfrm>
              <a:off x="5973900" y="407375"/>
              <a:ext cx="401900" cy="272200"/>
            </a:xfrm>
            <a:custGeom>
              <a:avLst/>
              <a:gdLst/>
              <a:ahLst/>
              <a:cxnLst/>
              <a:rect l="l" t="t" r="r" b="b"/>
              <a:pathLst>
                <a:path w="16076" h="10888" fill="none" extrusionOk="0">
                  <a:moveTo>
                    <a:pt x="1" y="1"/>
                  </a:moveTo>
                  <a:lnTo>
                    <a:pt x="1" y="10303"/>
                  </a:lnTo>
                  <a:lnTo>
                    <a:pt x="1" y="10303"/>
                  </a:lnTo>
                  <a:lnTo>
                    <a:pt x="25" y="10400"/>
                  </a:lnTo>
                  <a:lnTo>
                    <a:pt x="74" y="10498"/>
                  </a:lnTo>
                  <a:lnTo>
                    <a:pt x="147" y="10595"/>
                  </a:lnTo>
                  <a:lnTo>
                    <a:pt x="220" y="10693"/>
                  </a:lnTo>
                  <a:lnTo>
                    <a:pt x="342" y="10766"/>
                  </a:lnTo>
                  <a:lnTo>
                    <a:pt x="488" y="10839"/>
                  </a:lnTo>
                  <a:lnTo>
                    <a:pt x="634" y="10887"/>
                  </a:lnTo>
                  <a:lnTo>
                    <a:pt x="780" y="10887"/>
                  </a:lnTo>
                  <a:lnTo>
                    <a:pt x="15296" y="10887"/>
                  </a:lnTo>
                  <a:lnTo>
                    <a:pt x="15296" y="10887"/>
                  </a:lnTo>
                  <a:lnTo>
                    <a:pt x="15442" y="10887"/>
                  </a:lnTo>
                  <a:lnTo>
                    <a:pt x="15588" y="10839"/>
                  </a:lnTo>
                  <a:lnTo>
                    <a:pt x="15734" y="10766"/>
                  </a:lnTo>
                  <a:lnTo>
                    <a:pt x="15856" y="10668"/>
                  </a:lnTo>
                  <a:lnTo>
                    <a:pt x="15929" y="10546"/>
                  </a:lnTo>
                  <a:lnTo>
                    <a:pt x="16002" y="10425"/>
                  </a:lnTo>
                  <a:lnTo>
                    <a:pt x="16051" y="10278"/>
                  </a:lnTo>
                  <a:lnTo>
                    <a:pt x="16075" y="10108"/>
                  </a:lnTo>
                  <a:lnTo>
                    <a:pt x="16075" y="1"/>
                  </a:lnTo>
                  <a:lnTo>
                    <a:pt x="1" y="1"/>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63;p41">
              <a:extLst>
                <a:ext uri="{FF2B5EF4-FFF2-40B4-BE49-F238E27FC236}">
                  <a16:creationId xmlns:a16="http://schemas.microsoft.com/office/drawing/2014/main" id="{95083114-886B-488D-BC74-38B18DB0B0B2}"/>
                </a:ext>
              </a:extLst>
            </p:cNvPr>
            <p:cNvSpPr/>
            <p:nvPr/>
          </p:nvSpPr>
          <p:spPr>
            <a:xfrm>
              <a:off x="6024450" y="456100"/>
              <a:ext cx="300800" cy="175375"/>
            </a:xfrm>
            <a:custGeom>
              <a:avLst/>
              <a:gdLst/>
              <a:ahLst/>
              <a:cxnLst/>
              <a:rect l="l" t="t" r="r" b="b"/>
              <a:pathLst>
                <a:path w="12032" h="7015" fill="none" extrusionOk="0">
                  <a:moveTo>
                    <a:pt x="0" y="0"/>
                  </a:moveTo>
                  <a:lnTo>
                    <a:pt x="12032" y="0"/>
                  </a:lnTo>
                  <a:lnTo>
                    <a:pt x="12032" y="7014"/>
                  </a:lnTo>
                  <a:lnTo>
                    <a:pt x="0" y="7014"/>
                  </a:lnTo>
                  <a:lnTo>
                    <a:pt x="0" y="0"/>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64;p41">
              <a:extLst>
                <a:ext uri="{FF2B5EF4-FFF2-40B4-BE49-F238E27FC236}">
                  <a16:creationId xmlns:a16="http://schemas.microsoft.com/office/drawing/2014/main" id="{AC7FAD94-CF4D-4D38-8542-2F42642153C5}"/>
                </a:ext>
              </a:extLst>
            </p:cNvPr>
            <p:cNvSpPr/>
            <p:nvPr/>
          </p:nvSpPr>
          <p:spPr>
            <a:xfrm>
              <a:off x="6024450" y="573000"/>
              <a:ext cx="300800" cy="25"/>
            </a:xfrm>
            <a:custGeom>
              <a:avLst/>
              <a:gdLst/>
              <a:ahLst/>
              <a:cxnLst/>
              <a:rect l="l" t="t" r="r" b="b"/>
              <a:pathLst>
                <a:path w="12032" h="1" fill="none" extrusionOk="0">
                  <a:moveTo>
                    <a:pt x="0" y="0"/>
                  </a:moveTo>
                  <a:lnTo>
                    <a:pt x="12032"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65;p41">
              <a:extLst>
                <a:ext uri="{FF2B5EF4-FFF2-40B4-BE49-F238E27FC236}">
                  <a16:creationId xmlns:a16="http://schemas.microsoft.com/office/drawing/2014/main" id="{9D82FEE8-6B74-4CEF-AE31-E470A4955030}"/>
                </a:ext>
              </a:extLst>
            </p:cNvPr>
            <p:cNvSpPr/>
            <p:nvPr/>
          </p:nvSpPr>
          <p:spPr>
            <a:xfrm>
              <a:off x="6024450" y="514550"/>
              <a:ext cx="300800" cy="25"/>
            </a:xfrm>
            <a:custGeom>
              <a:avLst/>
              <a:gdLst/>
              <a:ahLst/>
              <a:cxnLst/>
              <a:rect l="l" t="t" r="r" b="b"/>
              <a:pathLst>
                <a:path w="12032" h="1" fill="none" extrusionOk="0">
                  <a:moveTo>
                    <a:pt x="0" y="0"/>
                  </a:moveTo>
                  <a:lnTo>
                    <a:pt x="12032"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66;p41">
              <a:extLst>
                <a:ext uri="{FF2B5EF4-FFF2-40B4-BE49-F238E27FC236}">
                  <a16:creationId xmlns:a16="http://schemas.microsoft.com/office/drawing/2014/main" id="{3BBD0877-64EC-4D6F-B4AE-F013DD94EF67}"/>
                </a:ext>
              </a:extLst>
            </p:cNvPr>
            <p:cNvSpPr/>
            <p:nvPr/>
          </p:nvSpPr>
          <p:spPr>
            <a:xfrm>
              <a:off x="6264950" y="456100"/>
              <a:ext cx="25" cy="175375"/>
            </a:xfrm>
            <a:custGeom>
              <a:avLst/>
              <a:gdLst/>
              <a:ahLst/>
              <a:cxnLst/>
              <a:rect l="l" t="t" r="r" b="b"/>
              <a:pathLst>
                <a:path w="1" h="7015" fill="none" extrusionOk="0">
                  <a:moveTo>
                    <a:pt x="1" y="0"/>
                  </a:moveTo>
                  <a:lnTo>
                    <a:pt x="1" y="701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67;p41">
              <a:extLst>
                <a:ext uri="{FF2B5EF4-FFF2-40B4-BE49-F238E27FC236}">
                  <a16:creationId xmlns:a16="http://schemas.microsoft.com/office/drawing/2014/main" id="{4FE49DE3-82A3-4190-BB50-B90B3B884AD7}"/>
                </a:ext>
              </a:extLst>
            </p:cNvPr>
            <p:cNvSpPr/>
            <p:nvPr/>
          </p:nvSpPr>
          <p:spPr>
            <a:xfrm>
              <a:off x="6204675" y="456100"/>
              <a:ext cx="25" cy="175375"/>
            </a:xfrm>
            <a:custGeom>
              <a:avLst/>
              <a:gdLst/>
              <a:ahLst/>
              <a:cxnLst/>
              <a:rect l="l" t="t" r="r" b="b"/>
              <a:pathLst>
                <a:path w="1" h="7015" fill="none" extrusionOk="0">
                  <a:moveTo>
                    <a:pt x="0" y="0"/>
                  </a:moveTo>
                  <a:lnTo>
                    <a:pt x="0" y="701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68;p41">
              <a:extLst>
                <a:ext uri="{FF2B5EF4-FFF2-40B4-BE49-F238E27FC236}">
                  <a16:creationId xmlns:a16="http://schemas.microsoft.com/office/drawing/2014/main" id="{437EC131-F295-45A2-AAB3-DF9001D67E5A}"/>
                </a:ext>
              </a:extLst>
            </p:cNvPr>
            <p:cNvSpPr/>
            <p:nvPr/>
          </p:nvSpPr>
          <p:spPr>
            <a:xfrm>
              <a:off x="6145000" y="456100"/>
              <a:ext cx="25" cy="175375"/>
            </a:xfrm>
            <a:custGeom>
              <a:avLst/>
              <a:gdLst/>
              <a:ahLst/>
              <a:cxnLst/>
              <a:rect l="l" t="t" r="r" b="b"/>
              <a:pathLst>
                <a:path w="1" h="7015" fill="none" extrusionOk="0">
                  <a:moveTo>
                    <a:pt x="1" y="0"/>
                  </a:moveTo>
                  <a:lnTo>
                    <a:pt x="1" y="701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69;p41">
              <a:extLst>
                <a:ext uri="{FF2B5EF4-FFF2-40B4-BE49-F238E27FC236}">
                  <a16:creationId xmlns:a16="http://schemas.microsoft.com/office/drawing/2014/main" id="{004747CE-C2C5-4DA1-AABB-12947AD24495}"/>
                </a:ext>
              </a:extLst>
            </p:cNvPr>
            <p:cNvSpPr/>
            <p:nvPr/>
          </p:nvSpPr>
          <p:spPr>
            <a:xfrm>
              <a:off x="6084725" y="456100"/>
              <a:ext cx="25" cy="175375"/>
            </a:xfrm>
            <a:custGeom>
              <a:avLst/>
              <a:gdLst/>
              <a:ahLst/>
              <a:cxnLst/>
              <a:rect l="l" t="t" r="r" b="b"/>
              <a:pathLst>
                <a:path w="1" h="7015" fill="none" extrusionOk="0">
                  <a:moveTo>
                    <a:pt x="1" y="0"/>
                  </a:moveTo>
                  <a:lnTo>
                    <a:pt x="1" y="701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3221432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38"/>
          <p:cNvSpPr txBox="1">
            <a:spLocks noGrp="1"/>
          </p:cNvSpPr>
          <p:nvPr>
            <p:ph type="ctrTitle" idx="4294967295"/>
          </p:nvPr>
        </p:nvSpPr>
        <p:spPr>
          <a:xfrm>
            <a:off x="685800" y="1507150"/>
            <a:ext cx="65937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sz="6000" dirty="0">
                <a:solidFill>
                  <a:srgbClr val="FFFFFF"/>
                </a:solidFill>
              </a:rPr>
              <a:t>Gracias</a:t>
            </a:r>
            <a:r>
              <a:rPr lang="en" sz="6000" dirty="0">
                <a:solidFill>
                  <a:srgbClr val="FFFFFF"/>
                </a:solidFill>
              </a:rPr>
              <a:t>!</a:t>
            </a:r>
            <a:endParaRPr sz="6000" dirty="0">
              <a:solidFill>
                <a:srgbClr val="FFFFFF"/>
              </a:solidFill>
            </a:endParaRPr>
          </a:p>
        </p:txBody>
      </p:sp>
      <p:sp>
        <p:nvSpPr>
          <p:cNvPr id="594" name="Google Shape;594;p38"/>
          <p:cNvSpPr txBox="1">
            <a:spLocks noGrp="1"/>
          </p:cNvSpPr>
          <p:nvPr>
            <p:ph type="subTitle" idx="4294967295"/>
          </p:nvPr>
        </p:nvSpPr>
        <p:spPr>
          <a:xfrm>
            <a:off x="685800" y="2401970"/>
            <a:ext cx="6593700" cy="1769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3600" dirty="0">
                <a:solidFill>
                  <a:srgbClr val="4A5C65"/>
                </a:solidFill>
              </a:rPr>
              <a:t>¿Algúna pregunta?</a:t>
            </a:r>
            <a:endParaRPr sz="3600" dirty="0">
              <a:solidFill>
                <a:srgbClr val="4A5C65"/>
              </a:solidFill>
            </a:endParaRPr>
          </a:p>
          <a:p>
            <a:pPr marL="0" lvl="0" indent="0" algn="l" rtl="0">
              <a:spcBef>
                <a:spcPts val="1000"/>
              </a:spcBef>
              <a:spcAft>
                <a:spcPts val="1000"/>
              </a:spcAft>
              <a:buClr>
                <a:schemeClr val="dk1"/>
              </a:buClr>
              <a:buSzPts val="1100"/>
              <a:buFont typeface="Arial"/>
              <a:buNone/>
            </a:pPr>
            <a:endParaRPr dirty="0">
              <a:solidFill>
                <a:srgbClr val="4A5C65"/>
              </a:solidFill>
            </a:endParaRPr>
          </a:p>
        </p:txBody>
      </p:sp>
      <p:sp>
        <p:nvSpPr>
          <p:cNvPr id="595" name="Google Shape;595;p38"/>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27</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24"/>
          <p:cNvSpPr txBox="1">
            <a:spLocks noGrp="1"/>
          </p:cNvSpPr>
          <p:nvPr>
            <p:ph type="title"/>
          </p:nvPr>
        </p:nvSpPr>
        <p:spPr>
          <a:xfrm>
            <a:off x="78172" y="614863"/>
            <a:ext cx="2142000" cy="26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AGENDA</a:t>
            </a:r>
            <a:endParaRPr dirty="0"/>
          </a:p>
        </p:txBody>
      </p:sp>
      <p:sp>
        <p:nvSpPr>
          <p:cNvPr id="468" name="Google Shape;468;p24"/>
          <p:cNvSpPr txBox="1">
            <a:spLocks noGrp="1"/>
          </p:cNvSpPr>
          <p:nvPr>
            <p:ph type="body" idx="1"/>
          </p:nvPr>
        </p:nvSpPr>
        <p:spPr>
          <a:xfrm>
            <a:off x="2596670" y="1790344"/>
            <a:ext cx="5521314" cy="2542759"/>
          </a:xfrm>
          <a:prstGeom prst="rect">
            <a:avLst/>
          </a:prstGeom>
        </p:spPr>
        <p:txBody>
          <a:bodyPr spcFirstLastPara="1" wrap="square" lIns="91425" tIns="91425" rIns="91425" bIns="91425" anchor="t" anchorCtr="0">
            <a:noAutofit/>
          </a:bodyPr>
          <a:lstStyle/>
          <a:p>
            <a:pPr marL="285750" lvl="0" indent="-285750" algn="l" rtl="0">
              <a:spcBef>
                <a:spcPts val="600"/>
              </a:spcBef>
              <a:spcAft>
                <a:spcPts val="1000"/>
              </a:spcAft>
              <a:buFontTx/>
              <a:buChar char="-"/>
            </a:pPr>
            <a:r>
              <a:rPr lang="es-CO" sz="1800" dirty="0"/>
              <a:t>(5min) Objetivos</a:t>
            </a:r>
          </a:p>
          <a:p>
            <a:pPr marL="285750" lvl="0" indent="-285750" algn="l" rtl="0">
              <a:spcBef>
                <a:spcPts val="600"/>
              </a:spcBef>
              <a:spcAft>
                <a:spcPts val="1000"/>
              </a:spcAft>
              <a:buFontTx/>
              <a:buChar char="-"/>
            </a:pPr>
            <a:r>
              <a:rPr lang="es-CO" sz="1800" dirty="0"/>
              <a:t>(10 min) ¿Qué es un SGC?</a:t>
            </a:r>
          </a:p>
          <a:p>
            <a:pPr marL="285750" lvl="0" indent="-285750" algn="l" rtl="0">
              <a:spcBef>
                <a:spcPts val="600"/>
              </a:spcBef>
              <a:spcAft>
                <a:spcPts val="1000"/>
              </a:spcAft>
              <a:buFontTx/>
              <a:buChar char="-"/>
            </a:pPr>
            <a:r>
              <a:rPr lang="es-CO" sz="1800" dirty="0"/>
              <a:t>(10 min) Importancia del SGC</a:t>
            </a:r>
          </a:p>
          <a:p>
            <a:pPr marL="285750" lvl="0" indent="-285750" algn="l" rtl="0">
              <a:spcBef>
                <a:spcPts val="600"/>
              </a:spcBef>
              <a:spcAft>
                <a:spcPts val="1000"/>
              </a:spcAft>
              <a:buFontTx/>
              <a:buChar char="-"/>
            </a:pPr>
            <a:r>
              <a:rPr lang="es-CO" sz="1800" dirty="0"/>
              <a:t>(10 min) Direccionamiento estratégico</a:t>
            </a:r>
          </a:p>
          <a:p>
            <a:pPr marL="285750" lvl="0" indent="-285750" algn="l" rtl="0">
              <a:spcBef>
                <a:spcPts val="600"/>
              </a:spcBef>
              <a:spcAft>
                <a:spcPts val="1000"/>
              </a:spcAft>
              <a:buFontTx/>
              <a:buChar char="-"/>
            </a:pPr>
            <a:r>
              <a:rPr lang="es-CO" sz="1800" dirty="0"/>
              <a:t>(15 min) Actividad</a:t>
            </a:r>
          </a:p>
          <a:p>
            <a:pPr marL="285750" lvl="0" indent="-285750" algn="l" rtl="0">
              <a:spcBef>
                <a:spcPts val="600"/>
              </a:spcBef>
              <a:spcAft>
                <a:spcPts val="1000"/>
              </a:spcAft>
              <a:buFontTx/>
              <a:buChar char="-"/>
            </a:pPr>
            <a:endParaRPr lang="es-CO" sz="1800" dirty="0"/>
          </a:p>
          <a:p>
            <a:pPr marL="285750" lvl="0" indent="-285750" algn="l" rtl="0">
              <a:spcBef>
                <a:spcPts val="600"/>
              </a:spcBef>
              <a:spcAft>
                <a:spcPts val="1000"/>
              </a:spcAft>
              <a:buFontTx/>
              <a:buChar char="-"/>
            </a:pPr>
            <a:endParaRPr sz="1800" dirty="0"/>
          </a:p>
        </p:txBody>
      </p:sp>
      <p:sp>
        <p:nvSpPr>
          <p:cNvPr id="470" name="Google Shape;470;p24"/>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pic>
        <p:nvPicPr>
          <p:cNvPr id="1026" name="Picture 2" descr="Lista Agenda. Ilustración Vectorial, Diseño Plano. El Hombre ...">
            <a:extLst>
              <a:ext uri="{FF2B5EF4-FFF2-40B4-BE49-F238E27FC236}">
                <a16:creationId xmlns:a16="http://schemas.microsoft.com/office/drawing/2014/main" id="{0FC76532-4F95-4C4E-9E81-23CB16E500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2499" y="-560618"/>
            <a:ext cx="3542270" cy="3542270"/>
          </a:xfrm>
          <a:prstGeom prst="ellipse">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16"/>
          <p:cNvSpPr txBox="1">
            <a:spLocks noGrp="1"/>
          </p:cNvSpPr>
          <p:nvPr>
            <p:ph type="title"/>
          </p:nvPr>
        </p:nvSpPr>
        <p:spPr>
          <a:xfrm>
            <a:off x="144075" y="559475"/>
            <a:ext cx="2142000"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OBJETIVOS </a:t>
            </a:r>
            <a:endParaRPr dirty="0"/>
          </a:p>
        </p:txBody>
      </p:sp>
      <p:sp>
        <p:nvSpPr>
          <p:cNvPr id="396" name="Google Shape;396;p16"/>
          <p:cNvSpPr txBox="1">
            <a:spLocks noGrp="1"/>
          </p:cNvSpPr>
          <p:nvPr>
            <p:ph type="body" idx="1"/>
          </p:nvPr>
        </p:nvSpPr>
        <p:spPr>
          <a:xfrm>
            <a:off x="2830925" y="1195428"/>
            <a:ext cx="5670524" cy="2369400"/>
          </a:xfrm>
          <a:prstGeom prst="rect">
            <a:avLst/>
          </a:prstGeom>
        </p:spPr>
        <p:txBody>
          <a:bodyPr spcFirstLastPara="1" wrap="square" lIns="91425" tIns="91425" rIns="91425" bIns="91425" anchor="t" anchorCtr="0">
            <a:noAutofit/>
          </a:bodyPr>
          <a:lstStyle/>
          <a:p>
            <a:pPr marL="171450" indent="-171450">
              <a:buClr>
                <a:schemeClr val="dk1"/>
              </a:buClr>
              <a:buSzPts val="1100"/>
            </a:pPr>
            <a:r>
              <a:rPr lang="es-CO" dirty="0">
                <a:solidFill>
                  <a:srgbClr val="4A5C65"/>
                </a:solidFill>
              </a:rPr>
              <a:t>Explicar qué es un sistema de gestión de calidad.</a:t>
            </a:r>
          </a:p>
          <a:p>
            <a:pPr marL="171450" indent="-171450">
              <a:buClr>
                <a:schemeClr val="dk1"/>
              </a:buClr>
              <a:buSzPts val="1100"/>
            </a:pPr>
            <a:r>
              <a:rPr lang="es-CO" dirty="0">
                <a:solidFill>
                  <a:srgbClr val="4A5C65"/>
                </a:solidFill>
              </a:rPr>
              <a:t>Dar a conocer importancia de implementar un sistema de gestión de calidad en las organizaciones.</a:t>
            </a:r>
          </a:p>
          <a:p>
            <a:pPr marL="171450" indent="-171450">
              <a:buClr>
                <a:schemeClr val="dk1"/>
              </a:buClr>
              <a:buSzPts val="1100"/>
            </a:pPr>
            <a:r>
              <a:rPr lang="es-CO" dirty="0">
                <a:solidFill>
                  <a:srgbClr val="4A5C65"/>
                </a:solidFill>
              </a:rPr>
              <a:t>Dar a conocer el direccionamiento estratégico  propuesto para la organización.</a:t>
            </a:r>
          </a:p>
          <a:p>
            <a:pPr marL="171450" indent="-171450">
              <a:buClr>
                <a:schemeClr val="dk1"/>
              </a:buClr>
              <a:buSzPts val="1100"/>
            </a:pPr>
            <a:r>
              <a:rPr lang="es-CO" dirty="0">
                <a:solidFill>
                  <a:srgbClr val="4A5C65"/>
                </a:solidFill>
              </a:rPr>
              <a:t>Realizar estrategias conjuntas para  cumplir el direccionamiento  estratégico de la organización.</a:t>
            </a:r>
          </a:p>
          <a:p>
            <a:pPr marL="171450" indent="-171450">
              <a:buClr>
                <a:schemeClr val="dk1"/>
              </a:buClr>
              <a:buSzPts val="1100"/>
            </a:pPr>
            <a:endParaRPr lang="es-CO" sz="1200" b="1" dirty="0">
              <a:solidFill>
                <a:srgbClr val="4A5C65"/>
              </a:solidFill>
            </a:endParaRPr>
          </a:p>
          <a:p>
            <a:pPr marL="171450" indent="-171450">
              <a:buClr>
                <a:schemeClr val="dk1"/>
              </a:buClr>
              <a:buSzPts val="1100"/>
            </a:pPr>
            <a:endParaRPr sz="1200" dirty="0"/>
          </a:p>
          <a:p>
            <a:pPr marL="0" lvl="0" indent="0" algn="l" rtl="0">
              <a:spcBef>
                <a:spcPts val="600"/>
              </a:spcBef>
              <a:spcAft>
                <a:spcPts val="0"/>
              </a:spcAft>
              <a:buClr>
                <a:schemeClr val="dk1"/>
              </a:buClr>
              <a:buSzPts val="1100"/>
              <a:buFont typeface="Arial"/>
              <a:buNone/>
            </a:pPr>
            <a:endParaRPr sz="1200" dirty="0"/>
          </a:p>
          <a:p>
            <a:pPr marL="0" lvl="0" indent="0" algn="l" rtl="0">
              <a:spcBef>
                <a:spcPts val="600"/>
              </a:spcBef>
              <a:spcAft>
                <a:spcPts val="0"/>
              </a:spcAft>
              <a:buClr>
                <a:schemeClr val="dk1"/>
              </a:buClr>
              <a:buSzPts val="1100"/>
              <a:buFont typeface="Arial"/>
              <a:buNone/>
            </a:pPr>
            <a:endParaRPr sz="1200" dirty="0"/>
          </a:p>
          <a:p>
            <a:pPr marL="0" lvl="0" indent="0" algn="l" rtl="0">
              <a:spcBef>
                <a:spcPts val="600"/>
              </a:spcBef>
              <a:spcAft>
                <a:spcPts val="1000"/>
              </a:spcAft>
              <a:buNone/>
            </a:pPr>
            <a:endParaRPr dirty="0">
              <a:solidFill>
                <a:srgbClr val="4A5C65"/>
              </a:solidFill>
            </a:endParaRPr>
          </a:p>
        </p:txBody>
      </p:sp>
      <p:sp>
        <p:nvSpPr>
          <p:cNvPr id="398" name="Google Shape;398;p16"/>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21"/>
          <p:cNvSpPr/>
          <p:nvPr/>
        </p:nvSpPr>
        <p:spPr>
          <a:xfrm>
            <a:off x="3459600" y="628000"/>
            <a:ext cx="2224800" cy="22248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1"/>
          <p:cNvSpPr txBox="1">
            <a:spLocks noGrp="1"/>
          </p:cNvSpPr>
          <p:nvPr>
            <p:ph type="ctrTitle" idx="4294967295"/>
          </p:nvPr>
        </p:nvSpPr>
        <p:spPr>
          <a:xfrm>
            <a:off x="1433203" y="2747061"/>
            <a:ext cx="6461259"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sz="6000" dirty="0"/>
              <a:t>CONOZCAMOS</a:t>
            </a:r>
            <a:endParaRPr sz="6000" dirty="0"/>
          </a:p>
        </p:txBody>
      </p:sp>
      <p:sp>
        <p:nvSpPr>
          <p:cNvPr id="432" name="Google Shape;432;p21"/>
          <p:cNvSpPr txBox="1">
            <a:spLocks noGrp="1"/>
          </p:cNvSpPr>
          <p:nvPr>
            <p:ph type="subTitle" idx="4294967295"/>
          </p:nvPr>
        </p:nvSpPr>
        <p:spPr>
          <a:xfrm>
            <a:off x="2205425" y="3640155"/>
            <a:ext cx="4733100" cy="784800"/>
          </a:xfrm>
          <a:prstGeom prst="rect">
            <a:avLst/>
          </a:prstGeom>
        </p:spPr>
        <p:txBody>
          <a:bodyPr spcFirstLastPara="1" wrap="square" lIns="91425" tIns="91425" rIns="91425" bIns="91425" anchor="t" anchorCtr="0">
            <a:noAutofit/>
          </a:bodyPr>
          <a:lstStyle/>
          <a:p>
            <a:pPr marL="0" lvl="0" indent="0" algn="ctr" rtl="0">
              <a:spcBef>
                <a:spcPts val="600"/>
              </a:spcBef>
              <a:spcAft>
                <a:spcPts val="1000"/>
              </a:spcAft>
              <a:buNone/>
            </a:pPr>
            <a:r>
              <a:rPr lang="es-CO" dirty="0"/>
              <a:t>Nuestra organización </a:t>
            </a:r>
            <a:endParaRPr dirty="0"/>
          </a:p>
        </p:txBody>
      </p:sp>
      <p:grpSp>
        <p:nvGrpSpPr>
          <p:cNvPr id="433" name="Google Shape;433;p21"/>
          <p:cNvGrpSpPr/>
          <p:nvPr/>
        </p:nvGrpSpPr>
        <p:grpSpPr>
          <a:xfrm>
            <a:off x="3940048" y="628007"/>
            <a:ext cx="1447570" cy="1447577"/>
            <a:chOff x="6643075" y="3664250"/>
            <a:chExt cx="407950" cy="407975"/>
          </a:xfrm>
        </p:grpSpPr>
        <p:sp>
          <p:nvSpPr>
            <p:cNvPr id="434" name="Google Shape;434;p21"/>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19050" cap="rnd" cmpd="sng">
              <a:solidFill>
                <a:srgbClr val="FF97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1"/>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19050" cap="rnd" cmpd="sng">
              <a:solidFill>
                <a:srgbClr val="FF97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6" name="Google Shape;436;p21"/>
          <p:cNvGrpSpPr/>
          <p:nvPr/>
        </p:nvGrpSpPr>
        <p:grpSpPr>
          <a:xfrm rot="-587344">
            <a:off x="3600928" y="2274183"/>
            <a:ext cx="595166" cy="595133"/>
            <a:chOff x="576250" y="4319400"/>
            <a:chExt cx="442075" cy="442050"/>
          </a:xfrm>
        </p:grpSpPr>
        <p:sp>
          <p:nvSpPr>
            <p:cNvPr id="437" name="Google Shape;437;p21"/>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rgbClr val="FC40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1"/>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rgbClr val="FC40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1"/>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rgbClr val="FC40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1"/>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rgbClr val="FC40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1" name="Google Shape;441;p21"/>
          <p:cNvSpPr/>
          <p:nvPr/>
        </p:nvSpPr>
        <p:spPr>
          <a:xfrm>
            <a:off x="3593939" y="962288"/>
            <a:ext cx="226251" cy="216069"/>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1"/>
          <p:cNvSpPr/>
          <p:nvPr/>
        </p:nvSpPr>
        <p:spPr>
          <a:xfrm rot="2697328">
            <a:off x="5346647" y="2148789"/>
            <a:ext cx="343459" cy="327947"/>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1"/>
          <p:cNvSpPr/>
          <p:nvPr/>
        </p:nvSpPr>
        <p:spPr>
          <a:xfrm>
            <a:off x="5356714" y="1881143"/>
            <a:ext cx="137570" cy="131429"/>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1"/>
          <p:cNvSpPr/>
          <p:nvPr/>
        </p:nvSpPr>
        <p:spPr>
          <a:xfrm rot="1280404">
            <a:off x="3589575" y="1613971"/>
            <a:ext cx="137564" cy="131398"/>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1"/>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8"/>
          <p:cNvSpPr txBox="1">
            <a:spLocks noGrp="1"/>
          </p:cNvSpPr>
          <p:nvPr>
            <p:ph type="ctrTitle"/>
          </p:nvPr>
        </p:nvSpPr>
        <p:spPr>
          <a:xfrm>
            <a:off x="2886150" y="840259"/>
            <a:ext cx="3371700" cy="325389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rgbClr val="4A5C65"/>
                </a:solidFill>
              </a:rPr>
              <a:t>1.</a:t>
            </a:r>
            <a:endParaRPr dirty="0">
              <a:solidFill>
                <a:srgbClr val="4A5C65"/>
              </a:solidFill>
            </a:endParaRPr>
          </a:p>
          <a:p>
            <a:pPr marL="0" lvl="0" indent="0" algn="ctr" rtl="0">
              <a:spcBef>
                <a:spcPts val="0"/>
              </a:spcBef>
              <a:spcAft>
                <a:spcPts val="0"/>
              </a:spcAft>
              <a:buNone/>
            </a:pPr>
            <a:r>
              <a:rPr lang="en" dirty="0"/>
              <a:t>¿</a:t>
            </a:r>
            <a:r>
              <a:rPr lang="es-CO" dirty="0"/>
              <a:t>Qué es un sistema de gestión de calidad?</a:t>
            </a:r>
            <a:br>
              <a:rPr lang="es-CO" dirty="0"/>
            </a:b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477316" y="614863"/>
            <a:ext cx="2142000"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¿Qu</a:t>
            </a:r>
            <a:r>
              <a:rPr lang="es-CO" dirty="0"/>
              <a:t>é es?</a:t>
            </a:r>
            <a:endParaRPr dirty="0"/>
          </a:p>
        </p:txBody>
      </p:sp>
      <p:sp>
        <p:nvSpPr>
          <p:cNvPr id="424" name="Google Shape;424;p20"/>
          <p:cNvSpPr txBox="1">
            <a:spLocks noGrp="1"/>
          </p:cNvSpPr>
          <p:nvPr>
            <p:ph type="body" idx="1"/>
          </p:nvPr>
        </p:nvSpPr>
        <p:spPr>
          <a:xfrm>
            <a:off x="3064583" y="1067420"/>
            <a:ext cx="4775923" cy="1542020"/>
          </a:xfrm>
          <a:prstGeom prst="rect">
            <a:avLst/>
          </a:prstGeom>
        </p:spPr>
        <p:txBody>
          <a:bodyPr spcFirstLastPara="1" wrap="square" lIns="91425" tIns="91425" rIns="91425" bIns="91425" anchor="t" anchorCtr="0">
            <a:noAutofit/>
          </a:bodyPr>
          <a:lstStyle/>
          <a:p>
            <a:pPr marL="0" lvl="0" indent="0" algn="just">
              <a:spcBef>
                <a:spcPts val="1000"/>
              </a:spcBef>
              <a:buNone/>
            </a:pPr>
            <a:r>
              <a:rPr lang="es-ES" dirty="0"/>
              <a:t>Conjunto de actividades ordenadas y coordinadas que permiten ofrecer productos o servicios de calidad para a satisfacción de los clientes</a:t>
            </a:r>
            <a:endParaRPr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sp>
        <p:nvSpPr>
          <p:cNvPr id="2" name="Rectángulo 1">
            <a:extLst>
              <a:ext uri="{FF2B5EF4-FFF2-40B4-BE49-F238E27FC236}">
                <a16:creationId xmlns:a16="http://schemas.microsoft.com/office/drawing/2014/main" id="{7205B24B-B9C3-4926-BC21-FC5B7D6FDBE2}"/>
              </a:ext>
            </a:extLst>
          </p:cNvPr>
          <p:cNvSpPr/>
          <p:nvPr/>
        </p:nvSpPr>
        <p:spPr>
          <a:xfrm>
            <a:off x="1607732" y="3006483"/>
            <a:ext cx="4572000" cy="1631216"/>
          </a:xfrm>
          <a:prstGeom prst="rect">
            <a:avLst/>
          </a:prstGeom>
        </p:spPr>
        <p:txBody>
          <a:bodyPr>
            <a:spAutoFit/>
          </a:bodyPr>
          <a:lstStyle/>
          <a:p>
            <a:pPr algn="just"/>
            <a:r>
              <a:rPr lang="es-ES" sz="2000" dirty="0">
                <a:solidFill>
                  <a:schemeClr val="dk1"/>
                </a:solidFill>
                <a:latin typeface="Lato Light"/>
                <a:sym typeface="Lato Light"/>
              </a:rPr>
              <a:t>Son componentes susceptibles a la planeación, control y mejora continua, de forma que, cumplan con los requisitos y superen las expectativas de los clientes.</a:t>
            </a:r>
            <a:endParaRPr lang="es-CO" sz="2000" dirty="0">
              <a:solidFill>
                <a:schemeClr val="dk1"/>
              </a:solidFill>
              <a:latin typeface="Lato Light"/>
              <a:sym typeface="Lato Light"/>
            </a:endParaRPr>
          </a:p>
        </p:txBody>
      </p:sp>
      <p:grpSp>
        <p:nvGrpSpPr>
          <p:cNvPr id="6" name="Google Shape;711;p41">
            <a:extLst>
              <a:ext uri="{FF2B5EF4-FFF2-40B4-BE49-F238E27FC236}">
                <a16:creationId xmlns:a16="http://schemas.microsoft.com/office/drawing/2014/main" id="{EFDC72CE-C5E3-4C0A-BA8D-0F72C41D6396}"/>
              </a:ext>
            </a:extLst>
          </p:cNvPr>
          <p:cNvGrpSpPr/>
          <p:nvPr/>
        </p:nvGrpSpPr>
        <p:grpSpPr>
          <a:xfrm>
            <a:off x="6844711" y="2568824"/>
            <a:ext cx="1273273" cy="1168766"/>
            <a:chOff x="5961125" y="1623900"/>
            <a:chExt cx="427450" cy="448175"/>
          </a:xfrm>
        </p:grpSpPr>
        <p:sp>
          <p:nvSpPr>
            <p:cNvPr id="7" name="Google Shape;712;p41">
              <a:extLst>
                <a:ext uri="{FF2B5EF4-FFF2-40B4-BE49-F238E27FC236}">
                  <a16:creationId xmlns:a16="http://schemas.microsoft.com/office/drawing/2014/main" id="{26EC4D9F-B71C-47FC-A898-573786B6AD7B}"/>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713;p41">
              <a:extLst>
                <a:ext uri="{FF2B5EF4-FFF2-40B4-BE49-F238E27FC236}">
                  <a16:creationId xmlns:a16="http://schemas.microsoft.com/office/drawing/2014/main" id="{DD28746A-FC3C-4ED5-9953-2584663305C5}"/>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714;p41">
              <a:extLst>
                <a:ext uri="{FF2B5EF4-FFF2-40B4-BE49-F238E27FC236}">
                  <a16:creationId xmlns:a16="http://schemas.microsoft.com/office/drawing/2014/main" id="{E4FA0FDD-A37C-472A-90B6-7D42407B256F}"/>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715;p41">
              <a:extLst>
                <a:ext uri="{FF2B5EF4-FFF2-40B4-BE49-F238E27FC236}">
                  <a16:creationId xmlns:a16="http://schemas.microsoft.com/office/drawing/2014/main" id="{1C954936-6ACD-43E8-BB82-02FAAE1E5869}"/>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16;p41">
              <a:extLst>
                <a:ext uri="{FF2B5EF4-FFF2-40B4-BE49-F238E27FC236}">
                  <a16:creationId xmlns:a16="http://schemas.microsoft.com/office/drawing/2014/main" id="{90140386-3717-4554-A4A1-17FE5B373B03}"/>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717;p41">
              <a:extLst>
                <a:ext uri="{FF2B5EF4-FFF2-40B4-BE49-F238E27FC236}">
                  <a16:creationId xmlns:a16="http://schemas.microsoft.com/office/drawing/2014/main" id="{01C88883-4BD7-4DA8-9F3D-5EB1BC9CF8E9}"/>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718;p41">
              <a:extLst>
                <a:ext uri="{FF2B5EF4-FFF2-40B4-BE49-F238E27FC236}">
                  <a16:creationId xmlns:a16="http://schemas.microsoft.com/office/drawing/2014/main" id="{52D80BC0-6C25-4C30-A511-B4889180D6AC}"/>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477316" y="614863"/>
            <a:ext cx="2142000"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Elementos a tener en cuenta…</a:t>
            </a:r>
            <a:endParaRPr dirty="0"/>
          </a:p>
        </p:txBody>
      </p:sp>
      <p:sp>
        <p:nvSpPr>
          <p:cNvPr id="424" name="Google Shape;424;p20"/>
          <p:cNvSpPr txBox="1">
            <a:spLocks noGrp="1"/>
          </p:cNvSpPr>
          <p:nvPr>
            <p:ph type="body" idx="1"/>
          </p:nvPr>
        </p:nvSpPr>
        <p:spPr>
          <a:xfrm>
            <a:off x="3616411" y="616466"/>
            <a:ext cx="4775923" cy="1542020"/>
          </a:xfrm>
          <a:prstGeom prst="rect">
            <a:avLst/>
          </a:prstGeom>
        </p:spPr>
        <p:txBody>
          <a:bodyPr spcFirstLastPara="1" wrap="square" lIns="91425" tIns="91425" rIns="91425" bIns="91425" anchor="t" anchorCtr="0">
            <a:noAutofit/>
          </a:bodyPr>
          <a:lstStyle/>
          <a:p>
            <a:pPr marL="101600" indent="0" algn="just" fontAlgn="base">
              <a:buNone/>
            </a:pPr>
            <a:r>
              <a:rPr lang="es-ES" sz="1500" b="1" dirty="0"/>
              <a:t>Estructura Organizacional: </a:t>
            </a:r>
            <a:r>
              <a:rPr lang="es-ES" sz="1500" dirty="0"/>
              <a:t>Se entiende como el sistema que se utiliza para definir la jerarquía dentro de una organización, es decir, identificar cada puesto, definir su función y establecer cómo reporta cada área.</a:t>
            </a:r>
          </a:p>
          <a:p>
            <a:pPr marL="0" lvl="0" indent="0" algn="just">
              <a:spcBef>
                <a:spcPts val="1000"/>
              </a:spcBef>
              <a:buNone/>
            </a:pPr>
            <a:endParaRPr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sp>
        <p:nvSpPr>
          <p:cNvPr id="3" name="Rectángulo 2">
            <a:extLst>
              <a:ext uri="{FF2B5EF4-FFF2-40B4-BE49-F238E27FC236}">
                <a16:creationId xmlns:a16="http://schemas.microsoft.com/office/drawing/2014/main" id="{03ED96E6-D3C7-41CC-9103-7ED384B898CA}"/>
              </a:ext>
            </a:extLst>
          </p:cNvPr>
          <p:cNvSpPr/>
          <p:nvPr/>
        </p:nvSpPr>
        <p:spPr>
          <a:xfrm>
            <a:off x="2619316" y="2229600"/>
            <a:ext cx="4839731" cy="1015663"/>
          </a:xfrm>
          <a:prstGeom prst="rect">
            <a:avLst/>
          </a:prstGeom>
        </p:spPr>
        <p:txBody>
          <a:bodyPr wrap="square">
            <a:spAutoFit/>
          </a:bodyPr>
          <a:lstStyle/>
          <a:p>
            <a:pPr algn="just" fontAlgn="base"/>
            <a:r>
              <a:rPr lang="es-ES" sz="1500" b="1" dirty="0">
                <a:solidFill>
                  <a:schemeClr val="dk1"/>
                </a:solidFill>
                <a:latin typeface="Lato Light"/>
                <a:sym typeface="Lato Light"/>
              </a:rPr>
              <a:t>Planificación (Estrategia): </a:t>
            </a:r>
            <a:r>
              <a:rPr lang="es-ES" sz="1500" dirty="0">
                <a:solidFill>
                  <a:schemeClr val="dk1"/>
                </a:solidFill>
                <a:latin typeface="Lato Light"/>
                <a:sym typeface="Lato Light"/>
              </a:rPr>
              <a:t>Es el proceso en el que se diseñan, desarrollan y se ejecutan una serie de planes con el fin de alcanzar propósitos u objetivos específicos para mantenerse vigente.</a:t>
            </a:r>
          </a:p>
        </p:txBody>
      </p:sp>
      <p:sp>
        <p:nvSpPr>
          <p:cNvPr id="4" name="Rectángulo 3">
            <a:extLst>
              <a:ext uri="{FF2B5EF4-FFF2-40B4-BE49-F238E27FC236}">
                <a16:creationId xmlns:a16="http://schemas.microsoft.com/office/drawing/2014/main" id="{26800B5F-5C96-460E-8CF1-2B78966540B8}"/>
              </a:ext>
            </a:extLst>
          </p:cNvPr>
          <p:cNvSpPr/>
          <p:nvPr/>
        </p:nvSpPr>
        <p:spPr>
          <a:xfrm>
            <a:off x="794951" y="3443666"/>
            <a:ext cx="4040659" cy="784830"/>
          </a:xfrm>
          <a:prstGeom prst="rect">
            <a:avLst/>
          </a:prstGeom>
        </p:spPr>
        <p:txBody>
          <a:bodyPr wrap="square">
            <a:spAutoFit/>
          </a:bodyPr>
          <a:lstStyle/>
          <a:p>
            <a:pPr algn="just" fontAlgn="base"/>
            <a:r>
              <a:rPr lang="es-ES" sz="1500" b="1" dirty="0">
                <a:solidFill>
                  <a:schemeClr val="dk1"/>
                </a:solidFill>
                <a:latin typeface="Lato Light"/>
              </a:rPr>
              <a:t>Recursos: </a:t>
            </a:r>
            <a:r>
              <a:rPr lang="es-ES" sz="1500" dirty="0">
                <a:solidFill>
                  <a:schemeClr val="dk1"/>
                </a:solidFill>
                <a:latin typeface="Lato Light"/>
              </a:rPr>
              <a:t>Los activos o suministros que son utilizados para llevar a cabo los procesos planeados.</a:t>
            </a:r>
          </a:p>
        </p:txBody>
      </p:sp>
      <p:grpSp>
        <p:nvGrpSpPr>
          <p:cNvPr id="8" name="Google Shape;777;p41">
            <a:extLst>
              <a:ext uri="{FF2B5EF4-FFF2-40B4-BE49-F238E27FC236}">
                <a16:creationId xmlns:a16="http://schemas.microsoft.com/office/drawing/2014/main" id="{30EDBA05-9CA8-481B-893F-E2EF1E0AA4D3}"/>
              </a:ext>
            </a:extLst>
          </p:cNvPr>
          <p:cNvGrpSpPr/>
          <p:nvPr/>
        </p:nvGrpSpPr>
        <p:grpSpPr>
          <a:xfrm flipH="1">
            <a:off x="6222204" y="2985010"/>
            <a:ext cx="1895774" cy="1599661"/>
            <a:chOff x="5384408" y="3241036"/>
            <a:chExt cx="584989" cy="416691"/>
          </a:xfrm>
        </p:grpSpPr>
        <p:sp>
          <p:nvSpPr>
            <p:cNvPr id="9" name="Google Shape;778;p41">
              <a:extLst>
                <a:ext uri="{FF2B5EF4-FFF2-40B4-BE49-F238E27FC236}">
                  <a16:creationId xmlns:a16="http://schemas.microsoft.com/office/drawing/2014/main" id="{9338C845-E791-4AE5-93D0-7A1D027250F8}"/>
                </a:ext>
              </a:extLst>
            </p:cNvPr>
            <p:cNvSpPr/>
            <p:nvPr/>
          </p:nvSpPr>
          <p:spPr>
            <a:xfrm>
              <a:off x="5620497" y="3308827"/>
              <a:ext cx="348900" cy="348900"/>
            </a:xfrm>
            <a:custGeom>
              <a:avLst/>
              <a:gdLst/>
              <a:ahLst/>
              <a:cxnLst/>
              <a:rect l="l" t="t" r="r" b="b"/>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779;p41">
              <a:extLst>
                <a:ext uri="{FF2B5EF4-FFF2-40B4-BE49-F238E27FC236}">
                  <a16:creationId xmlns:a16="http://schemas.microsoft.com/office/drawing/2014/main" id="{E917AB47-FC25-4D6C-9BFC-E1B96855C710}"/>
                </a:ext>
              </a:extLst>
            </p:cNvPr>
            <p:cNvSpPr/>
            <p:nvPr/>
          </p:nvSpPr>
          <p:spPr>
            <a:xfrm>
              <a:off x="5384408" y="3241036"/>
              <a:ext cx="198525" cy="198525"/>
            </a:xfrm>
            <a:custGeom>
              <a:avLst/>
              <a:gdLst/>
              <a:ahLst/>
              <a:cxnLst/>
              <a:rect l="l" t="t" r="r" b="b"/>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168362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0"/>
          <p:cNvSpPr txBox="1">
            <a:spLocks noGrp="1"/>
          </p:cNvSpPr>
          <p:nvPr>
            <p:ph type="title"/>
          </p:nvPr>
        </p:nvSpPr>
        <p:spPr>
          <a:xfrm>
            <a:off x="477316" y="614863"/>
            <a:ext cx="2142000"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dirty="0"/>
              <a:t>Elementos a tener en cuenta…</a:t>
            </a:r>
            <a:endParaRPr dirty="0"/>
          </a:p>
        </p:txBody>
      </p:sp>
      <p:sp>
        <p:nvSpPr>
          <p:cNvPr id="424" name="Google Shape;424;p20"/>
          <p:cNvSpPr txBox="1">
            <a:spLocks noGrp="1"/>
          </p:cNvSpPr>
          <p:nvPr>
            <p:ph type="body" idx="1"/>
          </p:nvPr>
        </p:nvSpPr>
        <p:spPr>
          <a:xfrm>
            <a:off x="3435179" y="896553"/>
            <a:ext cx="4775923" cy="1542020"/>
          </a:xfrm>
          <a:prstGeom prst="rect">
            <a:avLst/>
          </a:prstGeom>
        </p:spPr>
        <p:txBody>
          <a:bodyPr spcFirstLastPara="1" wrap="square" lIns="91425" tIns="91425" rIns="91425" bIns="91425" anchor="t" anchorCtr="0">
            <a:noAutofit/>
          </a:bodyPr>
          <a:lstStyle/>
          <a:p>
            <a:pPr marL="101600" indent="0" algn="just" fontAlgn="base">
              <a:buNone/>
            </a:pPr>
            <a:r>
              <a:rPr lang="es-ES" sz="1500" b="1" dirty="0"/>
              <a:t>Procesos: </a:t>
            </a:r>
            <a:r>
              <a:rPr lang="es-ES" sz="1500" dirty="0"/>
              <a:t>Se define como la sucesión ordenada de acciones para llegar a un punto determinado. Dependiendo de las actividades involucradas en cada proceso, el tiempo que tarde en completarse es variable.</a:t>
            </a:r>
            <a:endParaRPr dirty="0"/>
          </a:p>
        </p:txBody>
      </p:sp>
      <p:sp>
        <p:nvSpPr>
          <p:cNvPr id="425" name="Google Shape;425;p2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sp>
        <p:nvSpPr>
          <p:cNvPr id="3" name="Rectángulo 2">
            <a:extLst>
              <a:ext uri="{FF2B5EF4-FFF2-40B4-BE49-F238E27FC236}">
                <a16:creationId xmlns:a16="http://schemas.microsoft.com/office/drawing/2014/main" id="{03ED96E6-D3C7-41CC-9103-7ED384B898CA}"/>
              </a:ext>
            </a:extLst>
          </p:cNvPr>
          <p:cNvSpPr/>
          <p:nvPr/>
        </p:nvSpPr>
        <p:spPr>
          <a:xfrm>
            <a:off x="1962628" y="3049706"/>
            <a:ext cx="4839731" cy="1477328"/>
          </a:xfrm>
          <a:prstGeom prst="rect">
            <a:avLst/>
          </a:prstGeom>
        </p:spPr>
        <p:txBody>
          <a:bodyPr wrap="square">
            <a:spAutoFit/>
          </a:bodyPr>
          <a:lstStyle/>
          <a:p>
            <a:pPr algn="just" fontAlgn="base"/>
            <a:r>
              <a:rPr lang="es-ES" sz="1500" b="1" dirty="0">
                <a:solidFill>
                  <a:schemeClr val="dk1"/>
                </a:solidFill>
                <a:latin typeface="Lato Light"/>
                <a:sym typeface="Lato Light"/>
              </a:rPr>
              <a:t>Procedimientos: </a:t>
            </a:r>
            <a:r>
              <a:rPr lang="es-ES" sz="1500" dirty="0">
                <a:solidFill>
                  <a:schemeClr val="dk1"/>
                </a:solidFill>
                <a:latin typeface="Lato Light"/>
                <a:sym typeface="Lato Light"/>
              </a:rPr>
              <a:t>Un procedimiento es la forma específica en la que se lleva a cabo una acción y, está íntimamente vinculado con el método, esto es, que las acciones deben realizarse de una forma predefinida, de manera que los resultados sean repetibles en cada ejecución.</a:t>
            </a:r>
          </a:p>
        </p:txBody>
      </p:sp>
      <p:grpSp>
        <p:nvGrpSpPr>
          <p:cNvPr id="7" name="Google Shape;777;p41">
            <a:extLst>
              <a:ext uri="{FF2B5EF4-FFF2-40B4-BE49-F238E27FC236}">
                <a16:creationId xmlns:a16="http://schemas.microsoft.com/office/drawing/2014/main" id="{ABA95308-C8D1-4A9E-A94F-0EFAD1983C19}"/>
              </a:ext>
            </a:extLst>
          </p:cNvPr>
          <p:cNvGrpSpPr/>
          <p:nvPr/>
        </p:nvGrpSpPr>
        <p:grpSpPr>
          <a:xfrm flipH="1">
            <a:off x="6884275" y="2087613"/>
            <a:ext cx="1677305" cy="1477329"/>
            <a:chOff x="5247525" y="3007275"/>
            <a:chExt cx="517575" cy="384825"/>
          </a:xfrm>
        </p:grpSpPr>
        <p:sp>
          <p:nvSpPr>
            <p:cNvPr id="8" name="Google Shape;778;p41">
              <a:extLst>
                <a:ext uri="{FF2B5EF4-FFF2-40B4-BE49-F238E27FC236}">
                  <a16:creationId xmlns:a16="http://schemas.microsoft.com/office/drawing/2014/main" id="{DD71FDDB-7124-41D2-9448-16406CAE2DE8}"/>
                </a:ext>
              </a:extLst>
            </p:cNvPr>
            <p:cNvSpPr/>
            <p:nvPr/>
          </p:nvSpPr>
          <p:spPr>
            <a:xfrm>
              <a:off x="5247525" y="3007275"/>
              <a:ext cx="348900" cy="348900"/>
            </a:xfrm>
            <a:custGeom>
              <a:avLst/>
              <a:gdLst/>
              <a:ahLst/>
              <a:cxnLst/>
              <a:rect l="l" t="t" r="r" b="b"/>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779;p41">
              <a:extLst>
                <a:ext uri="{FF2B5EF4-FFF2-40B4-BE49-F238E27FC236}">
                  <a16:creationId xmlns:a16="http://schemas.microsoft.com/office/drawing/2014/main" id="{C4E4DA93-5241-4774-BE73-9BB1F9273239}"/>
                </a:ext>
              </a:extLst>
            </p:cNvPr>
            <p:cNvSpPr/>
            <p:nvPr/>
          </p:nvSpPr>
          <p:spPr>
            <a:xfrm>
              <a:off x="5566575" y="3193575"/>
              <a:ext cx="198525" cy="198525"/>
            </a:xfrm>
            <a:custGeom>
              <a:avLst/>
              <a:gdLst/>
              <a:ahLst/>
              <a:cxnLst/>
              <a:rect l="l" t="t" r="r" b="b"/>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901205669"/>
      </p:ext>
    </p:extLst>
  </p:cSld>
  <p:clrMapOvr>
    <a:masterClrMapping/>
  </p:clrMapOvr>
</p:sld>
</file>

<file path=ppt/theme/theme1.xml><?xml version="1.0" encoding="utf-8"?>
<a:theme xmlns:a="http://schemas.openxmlformats.org/drawingml/2006/main" name="Kent template">
  <a:themeElements>
    <a:clrScheme name="Custom 347">
      <a:dk1>
        <a:srgbClr val="4A5C65"/>
      </a:dk1>
      <a:lt1>
        <a:srgbClr val="FFFFFF"/>
      </a:lt1>
      <a:dk2>
        <a:srgbClr val="A6BCC9"/>
      </a:dk2>
      <a:lt2>
        <a:srgbClr val="DEE9F2"/>
      </a:lt2>
      <a:accent1>
        <a:srgbClr val="02BDC7"/>
      </a:accent1>
      <a:accent2>
        <a:srgbClr val="FFB600"/>
      </a:accent2>
      <a:accent3>
        <a:srgbClr val="FF9755"/>
      </a:accent3>
      <a:accent4>
        <a:srgbClr val="FD6C68"/>
      </a:accent4>
      <a:accent5>
        <a:srgbClr val="FC4067"/>
      </a:accent5>
      <a:accent6>
        <a:srgbClr val="A6BCC9"/>
      </a:accent6>
      <a:hlink>
        <a:srgbClr val="02BDC7"/>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1194</Words>
  <Application>Microsoft Office PowerPoint</Application>
  <PresentationFormat>Presentación en pantalla (16:9)</PresentationFormat>
  <Paragraphs>124</Paragraphs>
  <Slides>27</Slides>
  <Notes>27</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27</vt:i4>
      </vt:variant>
    </vt:vector>
  </HeadingPairs>
  <TitlesOfParts>
    <vt:vector size="31" baseType="lpstr">
      <vt:lpstr>Arial</vt:lpstr>
      <vt:lpstr>Roboto Slab Regular</vt:lpstr>
      <vt:lpstr>Lato Light</vt:lpstr>
      <vt:lpstr>Kent template</vt:lpstr>
      <vt:lpstr>Almacén y taller ELECTRISUR</vt:lpstr>
      <vt:lpstr>Presentación de PowerPoint</vt:lpstr>
      <vt:lpstr>AGENDA</vt:lpstr>
      <vt:lpstr>OBJETIVOS </vt:lpstr>
      <vt:lpstr>CONOZCAMOS</vt:lpstr>
      <vt:lpstr>1. ¿Qué es un sistema de gestión de calidad? </vt:lpstr>
      <vt:lpstr>¿Qué es?</vt:lpstr>
      <vt:lpstr>Elementos a tener en cuenta…</vt:lpstr>
      <vt:lpstr>Elementos a tener en cuenta…</vt:lpstr>
      <vt:lpstr>2. ¿Importancia de implementar un SGC en las organizaciones? </vt:lpstr>
      <vt:lpstr>Importancia del SGC</vt:lpstr>
      <vt:lpstr>3. ¿Cuál es el direccionamiento estratégico de nuestra empresa?</vt:lpstr>
      <vt:lpstr>Misión</vt:lpstr>
      <vt:lpstr>Visión</vt:lpstr>
      <vt:lpstr>Filosofía</vt:lpstr>
      <vt:lpstr>Presentación de PowerPoint</vt:lpstr>
      <vt:lpstr>Política de Calidad</vt:lpstr>
      <vt:lpstr>Objetivos de Calidad</vt:lpstr>
      <vt:lpstr>Indicadores</vt:lpstr>
      <vt:lpstr>Indicadores</vt:lpstr>
      <vt:lpstr>4. ACTIVIDAD</vt:lpstr>
      <vt:lpstr>Actividad</vt:lpstr>
      <vt:lpstr>La actividad es fácil…</vt:lpstr>
      <vt:lpstr>Metodología del Brown Paper</vt:lpstr>
      <vt:lpstr>Metodología del Brown Paper</vt:lpstr>
      <vt:lpstr>Metodología del Brown Paper</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Almacén y taller ELECTRISUR</dc:title>
  <dc:creator>Harold Lòpez</dc:creator>
  <cp:lastModifiedBy> </cp:lastModifiedBy>
  <cp:revision>14</cp:revision>
  <dcterms:modified xsi:type="dcterms:W3CDTF">2020-04-15T04:42:40Z</dcterms:modified>
</cp:coreProperties>
</file>