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29"/>
  </p:notesMasterIdLst>
  <p:sldIdLst>
    <p:sldId id="256" r:id="rId2"/>
    <p:sldId id="260" r:id="rId3"/>
    <p:sldId id="265" r:id="rId4"/>
    <p:sldId id="257" r:id="rId5"/>
    <p:sldId id="262" r:id="rId6"/>
    <p:sldId id="259" r:id="rId7"/>
    <p:sldId id="261" r:id="rId8"/>
    <p:sldId id="288" r:id="rId9"/>
    <p:sldId id="289" r:id="rId10"/>
    <p:sldId id="285" r:id="rId11"/>
    <p:sldId id="290" r:id="rId12"/>
    <p:sldId id="286" r:id="rId13"/>
    <p:sldId id="291" r:id="rId14"/>
    <p:sldId id="292" r:id="rId15"/>
    <p:sldId id="293" r:id="rId16"/>
    <p:sldId id="264" r:id="rId17"/>
    <p:sldId id="294" r:id="rId18"/>
    <p:sldId id="295" r:id="rId19"/>
    <p:sldId id="296" r:id="rId20"/>
    <p:sldId id="297" r:id="rId21"/>
    <p:sldId id="287" r:id="rId22"/>
    <p:sldId id="298" r:id="rId23"/>
    <p:sldId id="272" r:id="rId24"/>
    <p:sldId id="299" r:id="rId25"/>
    <p:sldId id="300" r:id="rId26"/>
    <p:sldId id="301" r:id="rId27"/>
    <p:sldId id="279" r:id="rId28"/>
  </p:sldIdLst>
  <p:sldSz cx="9144000" cy="5143500" type="screen16x9"/>
  <p:notesSz cx="6858000" cy="9144000"/>
  <p:embeddedFontLst>
    <p:embeddedFont>
      <p:font typeface="Lato Light" panose="020B0604020202020204" charset="0"/>
      <p:regular r:id="rId30"/>
      <p:bold r:id="rId31"/>
      <p:italic r:id="rId32"/>
      <p:boldItalic r:id="rId33"/>
    </p:embeddedFont>
    <p:embeddedFont>
      <p:font typeface="Roboto Slab Regular" panose="020B0604020202020204" charset="0"/>
      <p:regular r:id="rId34"/>
      <p:bold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AA77FA-AB0A-405A-A91D-753481428842}">
  <a:tblStyle styleId="{E7AA77FA-AB0A-405A-A91D-75348142884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3" d="100"/>
          <a:sy n="73" d="100"/>
        </p:scale>
        <p:origin x="1738" y="6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1413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1486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4919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4406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4634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5857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0921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8642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4917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8441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9834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6646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8711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30631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2891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8658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9526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2630450" y="630150"/>
            <a:ext cx="3883200" cy="3883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5430350" y="228600"/>
            <a:ext cx="1388100" cy="13881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908250" y="4660825"/>
            <a:ext cx="605400" cy="6054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706650" y="3872629"/>
            <a:ext cx="1097700" cy="10977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081694" y="771271"/>
            <a:ext cx="774600" cy="7746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513651" y="161669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420476" y="3612044"/>
            <a:ext cx="336900" cy="336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362484" y="1670133"/>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6818461" y="1338692"/>
            <a:ext cx="93900" cy="939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163989" y="4374525"/>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300611" y="990190"/>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2"/>
          <p:cNvGrpSpPr/>
          <p:nvPr/>
        </p:nvGrpSpPr>
        <p:grpSpPr>
          <a:xfrm>
            <a:off x="3001075" y="4182123"/>
            <a:ext cx="508851" cy="478711"/>
            <a:chOff x="5972700" y="2330200"/>
            <a:chExt cx="411625" cy="387275"/>
          </a:xfrm>
        </p:grpSpPr>
        <p:sp>
          <p:nvSpPr>
            <p:cNvPr id="22" name="Google Shape;22;p2"/>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a:off x="5861768" y="506559"/>
            <a:ext cx="524975" cy="832145"/>
            <a:chOff x="6718575" y="2318625"/>
            <a:chExt cx="256950" cy="407375"/>
          </a:xfrm>
        </p:grpSpPr>
        <p:sp>
          <p:nvSpPr>
            <p:cNvPr id="25" name="Google Shape;25;p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6" name="Google Shape;26;p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7" name="Google Shape;27;p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8" name="Google Shape;28;p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29" name="Google Shape;29;p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0" name="Google Shape;30;p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1" name="Google Shape;31;p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32" name="Google Shape;32;p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33" name="Google Shape;33;p2"/>
          <p:cNvSpPr txBox="1">
            <a:spLocks noGrp="1"/>
          </p:cNvSpPr>
          <p:nvPr>
            <p:ph type="ctrTitle"/>
          </p:nvPr>
        </p:nvSpPr>
        <p:spPr>
          <a:xfrm>
            <a:off x="2757250" y="961350"/>
            <a:ext cx="3629400" cy="322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4" name="Google Shape;34;p2"/>
          <p:cNvSpPr/>
          <p:nvPr/>
        </p:nvSpPr>
        <p:spPr>
          <a:xfrm>
            <a:off x="2757247" y="861970"/>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509928" y="4757335"/>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494851" y="4374527"/>
            <a:ext cx="413400" cy="4134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37"/>
        <p:cNvGrpSpPr/>
        <p:nvPr/>
      </p:nvGrpSpPr>
      <p:grpSpPr>
        <a:xfrm>
          <a:off x="0" y="0"/>
          <a:ext cx="0" cy="0"/>
          <a:chOff x="0" y="0"/>
          <a:chExt cx="0" cy="0"/>
        </a:xfrm>
      </p:grpSpPr>
      <p:sp>
        <p:nvSpPr>
          <p:cNvPr id="38" name="Google Shape;38;p3"/>
          <p:cNvSpPr/>
          <p:nvPr/>
        </p:nvSpPr>
        <p:spPr>
          <a:xfrm>
            <a:off x="407150" y="407075"/>
            <a:ext cx="8329800" cy="432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2630450" y="630150"/>
            <a:ext cx="3883200" cy="38832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5430350" y="228600"/>
            <a:ext cx="1388100" cy="13881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5908250" y="4660825"/>
            <a:ext cx="605400" cy="6054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2706650" y="3872629"/>
            <a:ext cx="1097700" cy="10977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2081694" y="771271"/>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6513651" y="1616690"/>
            <a:ext cx="413400" cy="4134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2420476" y="3612044"/>
            <a:ext cx="336900" cy="336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2362484" y="1670133"/>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6818461" y="1338692"/>
            <a:ext cx="93900" cy="93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6163989" y="4374525"/>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2300611" y="990190"/>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50;p3"/>
          <p:cNvGrpSpPr/>
          <p:nvPr/>
        </p:nvGrpSpPr>
        <p:grpSpPr>
          <a:xfrm>
            <a:off x="3001075" y="4182123"/>
            <a:ext cx="508851" cy="478711"/>
            <a:chOff x="5972700" y="2330200"/>
            <a:chExt cx="411625" cy="387275"/>
          </a:xfrm>
        </p:grpSpPr>
        <p:sp>
          <p:nvSpPr>
            <p:cNvPr id="51" name="Google Shape;51;p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3"/>
          <p:cNvGrpSpPr/>
          <p:nvPr/>
        </p:nvGrpSpPr>
        <p:grpSpPr>
          <a:xfrm>
            <a:off x="5861768" y="506559"/>
            <a:ext cx="524975" cy="832145"/>
            <a:chOff x="6718575" y="2318625"/>
            <a:chExt cx="256950" cy="407375"/>
          </a:xfrm>
        </p:grpSpPr>
        <p:sp>
          <p:nvSpPr>
            <p:cNvPr id="54" name="Google Shape;54;p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5" name="Google Shape;55;p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6" name="Google Shape;56;p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7" name="Google Shape;57;p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8" name="Google Shape;58;p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59" name="Google Shape;59;p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0" name="Google Shape;60;p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61" name="Google Shape;61;p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grpSp>
      <p:sp>
        <p:nvSpPr>
          <p:cNvPr id="62" name="Google Shape;62;p3"/>
          <p:cNvSpPr/>
          <p:nvPr/>
        </p:nvSpPr>
        <p:spPr>
          <a:xfrm>
            <a:off x="2757247" y="861970"/>
            <a:ext cx="300900" cy="3009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3509928" y="4757335"/>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5494851" y="4374527"/>
            <a:ext cx="413400" cy="4134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txBox="1">
            <a:spLocks noGrp="1"/>
          </p:cNvSpPr>
          <p:nvPr>
            <p:ph type="ctrTitle"/>
          </p:nvPr>
        </p:nvSpPr>
        <p:spPr>
          <a:xfrm>
            <a:off x="2886100" y="1888150"/>
            <a:ext cx="33717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3000"/>
              <a:buNone/>
              <a:defRPr sz="3000">
                <a:solidFill>
                  <a:schemeClr val="accent1"/>
                </a:solidFill>
              </a:defRPr>
            </a:lvl1pPr>
            <a:lvl2pPr lvl="1" algn="ctr" rtl="0">
              <a:spcBef>
                <a:spcPts val="0"/>
              </a:spcBef>
              <a:spcAft>
                <a:spcPts val="0"/>
              </a:spcAft>
              <a:buClr>
                <a:schemeClr val="accent1"/>
              </a:buClr>
              <a:buSzPts val="3000"/>
              <a:buNone/>
              <a:defRPr sz="3000">
                <a:solidFill>
                  <a:schemeClr val="accent1"/>
                </a:solidFill>
              </a:defRPr>
            </a:lvl2pPr>
            <a:lvl3pPr lvl="2" algn="ctr" rtl="0">
              <a:spcBef>
                <a:spcPts val="0"/>
              </a:spcBef>
              <a:spcAft>
                <a:spcPts val="0"/>
              </a:spcAft>
              <a:buClr>
                <a:schemeClr val="accent1"/>
              </a:buClr>
              <a:buSzPts val="3000"/>
              <a:buNone/>
              <a:defRPr sz="3000">
                <a:solidFill>
                  <a:schemeClr val="accent1"/>
                </a:solidFill>
              </a:defRPr>
            </a:lvl3pPr>
            <a:lvl4pPr lvl="3" algn="ctr" rtl="0">
              <a:spcBef>
                <a:spcPts val="0"/>
              </a:spcBef>
              <a:spcAft>
                <a:spcPts val="0"/>
              </a:spcAft>
              <a:buClr>
                <a:schemeClr val="accent1"/>
              </a:buClr>
              <a:buSzPts val="3000"/>
              <a:buNone/>
              <a:defRPr sz="3000">
                <a:solidFill>
                  <a:schemeClr val="accent1"/>
                </a:solidFill>
              </a:defRPr>
            </a:lvl4pPr>
            <a:lvl5pPr lvl="4" algn="ctr" rtl="0">
              <a:spcBef>
                <a:spcPts val="0"/>
              </a:spcBef>
              <a:spcAft>
                <a:spcPts val="0"/>
              </a:spcAft>
              <a:buClr>
                <a:schemeClr val="accent1"/>
              </a:buClr>
              <a:buSzPts val="3000"/>
              <a:buNone/>
              <a:defRPr sz="3000">
                <a:solidFill>
                  <a:schemeClr val="accent1"/>
                </a:solidFill>
              </a:defRPr>
            </a:lvl5pPr>
            <a:lvl6pPr lvl="5" algn="ctr" rtl="0">
              <a:spcBef>
                <a:spcPts val="0"/>
              </a:spcBef>
              <a:spcAft>
                <a:spcPts val="0"/>
              </a:spcAft>
              <a:buClr>
                <a:schemeClr val="accent1"/>
              </a:buClr>
              <a:buSzPts val="3000"/>
              <a:buNone/>
              <a:defRPr sz="3000">
                <a:solidFill>
                  <a:schemeClr val="accent1"/>
                </a:solidFill>
              </a:defRPr>
            </a:lvl6pPr>
            <a:lvl7pPr lvl="6" algn="ctr" rtl="0">
              <a:spcBef>
                <a:spcPts val="0"/>
              </a:spcBef>
              <a:spcAft>
                <a:spcPts val="0"/>
              </a:spcAft>
              <a:buClr>
                <a:schemeClr val="accent1"/>
              </a:buClr>
              <a:buSzPts val="3000"/>
              <a:buNone/>
              <a:defRPr sz="3000">
                <a:solidFill>
                  <a:schemeClr val="accent1"/>
                </a:solidFill>
              </a:defRPr>
            </a:lvl7pPr>
            <a:lvl8pPr lvl="7" algn="ctr" rtl="0">
              <a:spcBef>
                <a:spcPts val="0"/>
              </a:spcBef>
              <a:spcAft>
                <a:spcPts val="0"/>
              </a:spcAft>
              <a:buClr>
                <a:schemeClr val="accent1"/>
              </a:buClr>
              <a:buSzPts val="3000"/>
              <a:buNone/>
              <a:defRPr sz="3000">
                <a:solidFill>
                  <a:schemeClr val="accent1"/>
                </a:solidFill>
              </a:defRPr>
            </a:lvl8pPr>
            <a:lvl9pPr lvl="8" algn="ctr" rtl="0">
              <a:spcBef>
                <a:spcPts val="0"/>
              </a:spcBef>
              <a:spcAft>
                <a:spcPts val="0"/>
              </a:spcAft>
              <a:buClr>
                <a:schemeClr val="accent1"/>
              </a:buClr>
              <a:buSzPts val="3000"/>
              <a:buNone/>
              <a:defRPr sz="3000">
                <a:solidFill>
                  <a:schemeClr val="accent1"/>
                </a:solidFill>
              </a:defRPr>
            </a:lvl9pPr>
          </a:lstStyle>
          <a:p>
            <a:endParaRPr/>
          </a:p>
        </p:txBody>
      </p:sp>
      <p:sp>
        <p:nvSpPr>
          <p:cNvPr id="66" name="Google Shape;66;p3"/>
          <p:cNvSpPr txBox="1">
            <a:spLocks noGrp="1"/>
          </p:cNvSpPr>
          <p:nvPr>
            <p:ph type="subTitle" idx="1"/>
          </p:nvPr>
        </p:nvSpPr>
        <p:spPr>
          <a:xfrm>
            <a:off x="2886100" y="2916252"/>
            <a:ext cx="33717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2"/>
              </a:buClr>
              <a:buSzPts val="2000"/>
              <a:buNone/>
              <a:defRPr>
                <a:solidFill>
                  <a:schemeClr val="accent2"/>
                </a:solidFill>
              </a:defRPr>
            </a:lvl1pPr>
            <a:lvl2pPr lvl="1" algn="ctr" rtl="0">
              <a:spcBef>
                <a:spcPts val="1000"/>
              </a:spcBef>
              <a:spcAft>
                <a:spcPts val="0"/>
              </a:spcAft>
              <a:buClr>
                <a:schemeClr val="accent2"/>
              </a:buClr>
              <a:buSzPts val="3000"/>
              <a:buNone/>
              <a:defRPr sz="3000">
                <a:solidFill>
                  <a:schemeClr val="accent2"/>
                </a:solidFill>
              </a:defRPr>
            </a:lvl2pPr>
            <a:lvl3pPr lvl="2" algn="ctr" rtl="0">
              <a:spcBef>
                <a:spcPts val="1000"/>
              </a:spcBef>
              <a:spcAft>
                <a:spcPts val="0"/>
              </a:spcAft>
              <a:buClr>
                <a:schemeClr val="accent2"/>
              </a:buClr>
              <a:buSzPts val="3000"/>
              <a:buNone/>
              <a:defRPr sz="3000">
                <a:solidFill>
                  <a:schemeClr val="accent2"/>
                </a:solidFill>
              </a:defRPr>
            </a:lvl3pPr>
            <a:lvl4pPr lvl="3" algn="ctr" rtl="0">
              <a:spcBef>
                <a:spcPts val="1000"/>
              </a:spcBef>
              <a:spcAft>
                <a:spcPts val="0"/>
              </a:spcAft>
              <a:buClr>
                <a:schemeClr val="accent2"/>
              </a:buClr>
              <a:buSzPts val="3000"/>
              <a:buNone/>
              <a:defRPr sz="3000">
                <a:solidFill>
                  <a:schemeClr val="accent2"/>
                </a:solidFill>
              </a:defRPr>
            </a:lvl4pPr>
            <a:lvl5pPr lvl="4" algn="ctr" rtl="0">
              <a:spcBef>
                <a:spcPts val="1000"/>
              </a:spcBef>
              <a:spcAft>
                <a:spcPts val="0"/>
              </a:spcAft>
              <a:buClr>
                <a:schemeClr val="accent2"/>
              </a:buClr>
              <a:buSzPts val="3000"/>
              <a:buNone/>
              <a:defRPr sz="3000">
                <a:solidFill>
                  <a:schemeClr val="accent2"/>
                </a:solidFill>
              </a:defRPr>
            </a:lvl5pPr>
            <a:lvl6pPr lvl="5" algn="ctr" rtl="0">
              <a:spcBef>
                <a:spcPts val="1000"/>
              </a:spcBef>
              <a:spcAft>
                <a:spcPts val="0"/>
              </a:spcAft>
              <a:buClr>
                <a:schemeClr val="accent2"/>
              </a:buClr>
              <a:buSzPts val="3000"/>
              <a:buNone/>
              <a:defRPr sz="3000">
                <a:solidFill>
                  <a:schemeClr val="accent2"/>
                </a:solidFill>
              </a:defRPr>
            </a:lvl6pPr>
            <a:lvl7pPr lvl="6" algn="ctr" rtl="0">
              <a:spcBef>
                <a:spcPts val="1000"/>
              </a:spcBef>
              <a:spcAft>
                <a:spcPts val="0"/>
              </a:spcAft>
              <a:buClr>
                <a:schemeClr val="accent2"/>
              </a:buClr>
              <a:buSzPts val="3000"/>
              <a:buNone/>
              <a:defRPr sz="3000">
                <a:solidFill>
                  <a:schemeClr val="accent2"/>
                </a:solidFill>
              </a:defRPr>
            </a:lvl7pPr>
            <a:lvl8pPr lvl="7" algn="ctr" rtl="0">
              <a:spcBef>
                <a:spcPts val="1000"/>
              </a:spcBef>
              <a:spcAft>
                <a:spcPts val="0"/>
              </a:spcAft>
              <a:buClr>
                <a:schemeClr val="accent2"/>
              </a:buClr>
              <a:buSzPts val="3000"/>
              <a:buNone/>
              <a:defRPr sz="3000">
                <a:solidFill>
                  <a:schemeClr val="accent2"/>
                </a:solidFill>
              </a:defRPr>
            </a:lvl8pPr>
            <a:lvl9pPr lvl="8" algn="ctr" rtl="0">
              <a:spcBef>
                <a:spcPts val="1000"/>
              </a:spcBef>
              <a:spcAft>
                <a:spcPts val="1000"/>
              </a:spcAft>
              <a:buClr>
                <a:schemeClr val="accent2"/>
              </a:buClr>
              <a:buSzPts val="3000"/>
              <a:buNone/>
              <a:defRPr sz="3000">
                <a:solidFill>
                  <a:schemeClr val="accent2"/>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7"/>
        <p:cNvGrpSpPr/>
        <p:nvPr/>
      </p:nvGrpSpPr>
      <p:grpSpPr>
        <a:xfrm>
          <a:off x="0" y="0"/>
          <a:ext cx="0" cy="0"/>
          <a:chOff x="0" y="0"/>
          <a:chExt cx="0" cy="0"/>
        </a:xfrm>
      </p:grpSpPr>
      <p:sp>
        <p:nvSpPr>
          <p:cNvPr id="68" name="Google Shape;68;p4"/>
          <p:cNvSpPr/>
          <p:nvPr/>
        </p:nvSpPr>
        <p:spPr>
          <a:xfrm>
            <a:off x="407150" y="407075"/>
            <a:ext cx="8329800" cy="4329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3811800" y="-194800"/>
            <a:ext cx="1520400" cy="15204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p:nvPr/>
        </p:nvSpPr>
        <p:spPr>
          <a:xfrm>
            <a:off x="4982150" y="734775"/>
            <a:ext cx="774600" cy="7746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4"/>
          <p:cNvSpPr/>
          <p:nvPr/>
        </p:nvSpPr>
        <p:spPr>
          <a:xfrm>
            <a:off x="3469949" y="810973"/>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4"/>
          <p:cNvSpPr/>
          <p:nvPr/>
        </p:nvSpPr>
        <p:spPr>
          <a:xfrm>
            <a:off x="3109875" y="154418"/>
            <a:ext cx="508800" cy="5088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4"/>
          <p:cNvSpPr/>
          <p:nvPr/>
        </p:nvSpPr>
        <p:spPr>
          <a:xfrm>
            <a:off x="5395528" y="-85690"/>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4"/>
          <p:cNvSpPr/>
          <p:nvPr/>
        </p:nvSpPr>
        <p:spPr>
          <a:xfrm>
            <a:off x="-140400" y="3784204"/>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4"/>
          <p:cNvSpPr/>
          <p:nvPr/>
        </p:nvSpPr>
        <p:spPr>
          <a:xfrm>
            <a:off x="8079301" y="4416226"/>
            <a:ext cx="879300" cy="8793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407150" y="4701449"/>
            <a:ext cx="336900" cy="3369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8896576" y="4123321"/>
            <a:ext cx="292800" cy="2928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7800547" y="4653308"/>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8471997" y="4203227"/>
            <a:ext cx="93900" cy="939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528659" y="3509275"/>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8327788" y="4664713"/>
            <a:ext cx="382244" cy="382244"/>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 name="Google Shape;82;p4"/>
          <p:cNvGrpSpPr/>
          <p:nvPr/>
        </p:nvGrpSpPr>
        <p:grpSpPr>
          <a:xfrm>
            <a:off x="154025" y="4093698"/>
            <a:ext cx="508851" cy="478711"/>
            <a:chOff x="5972700" y="2330200"/>
            <a:chExt cx="411625" cy="387275"/>
          </a:xfrm>
        </p:grpSpPr>
        <p:sp>
          <p:nvSpPr>
            <p:cNvPr id="83" name="Google Shape;83;p4"/>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5" name="Google Shape;85;p4"/>
          <p:cNvGrpSpPr/>
          <p:nvPr/>
        </p:nvGrpSpPr>
        <p:grpSpPr>
          <a:xfrm>
            <a:off x="5222963" y="889722"/>
            <a:ext cx="292923" cy="464285"/>
            <a:chOff x="6718575" y="2318625"/>
            <a:chExt cx="256950" cy="407375"/>
          </a:xfrm>
        </p:grpSpPr>
        <p:sp>
          <p:nvSpPr>
            <p:cNvPr id="86" name="Google Shape;86;p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4"/>
          <p:cNvSpPr txBox="1">
            <a:spLocks noGrp="1"/>
          </p:cNvSpPr>
          <p:nvPr>
            <p:ph type="body" idx="1"/>
          </p:nvPr>
        </p:nvSpPr>
        <p:spPr>
          <a:xfrm>
            <a:off x="1242275" y="1704600"/>
            <a:ext cx="6659700" cy="819900"/>
          </a:xfrm>
          <a:prstGeom prst="rect">
            <a:avLst/>
          </a:prstGeom>
        </p:spPr>
        <p:txBody>
          <a:bodyPr spcFirstLastPara="1" wrap="square" lIns="91425" tIns="91425" rIns="91425" bIns="91425" anchor="t" anchorCtr="0">
            <a:noAutofit/>
          </a:bodyPr>
          <a:lstStyle>
            <a:lvl1pPr marL="457200" lvl="0" indent="-419100" algn="ctr" rtl="0">
              <a:spcBef>
                <a:spcPts val="600"/>
              </a:spcBef>
              <a:spcAft>
                <a:spcPts val="0"/>
              </a:spcAft>
              <a:buClr>
                <a:schemeClr val="dk1"/>
              </a:buClr>
              <a:buSzPts val="3000"/>
              <a:buChar char="○"/>
              <a:defRPr sz="3000" i="1"/>
            </a:lvl1pPr>
            <a:lvl2pPr marL="914400" lvl="1" indent="-419100" algn="ctr" rtl="0">
              <a:spcBef>
                <a:spcPts val="1000"/>
              </a:spcBef>
              <a:spcAft>
                <a:spcPts val="0"/>
              </a:spcAft>
              <a:buClr>
                <a:schemeClr val="dk1"/>
              </a:buClr>
              <a:buSzPts val="3000"/>
              <a:buChar char="◦"/>
              <a:defRPr sz="3000" i="1"/>
            </a:lvl2pPr>
            <a:lvl3pPr marL="1371600" lvl="2" indent="-419100" algn="ctr" rtl="0">
              <a:spcBef>
                <a:spcPts val="1000"/>
              </a:spcBef>
              <a:spcAft>
                <a:spcPts val="0"/>
              </a:spcAft>
              <a:buClr>
                <a:schemeClr val="dk1"/>
              </a:buClr>
              <a:buSzPts val="3000"/>
              <a:buChar char="◦"/>
              <a:defRPr sz="3000" i="1"/>
            </a:lvl3pPr>
            <a:lvl4pPr marL="1828800" lvl="3" indent="-419100" algn="ctr" rtl="0">
              <a:spcBef>
                <a:spcPts val="1000"/>
              </a:spcBef>
              <a:spcAft>
                <a:spcPts val="0"/>
              </a:spcAft>
              <a:buSzPts val="3000"/>
              <a:buChar char="◦"/>
              <a:defRPr sz="3000" i="1"/>
            </a:lvl4pPr>
            <a:lvl5pPr marL="2286000" lvl="4" indent="-419100" algn="ctr" rtl="0">
              <a:spcBef>
                <a:spcPts val="1000"/>
              </a:spcBef>
              <a:spcAft>
                <a:spcPts val="0"/>
              </a:spcAft>
              <a:buSzPts val="3000"/>
              <a:buChar char="◦"/>
              <a:defRPr sz="3000" i="1"/>
            </a:lvl5pPr>
            <a:lvl6pPr marL="2743200" lvl="5" indent="-419100" algn="ctr" rtl="0">
              <a:spcBef>
                <a:spcPts val="1000"/>
              </a:spcBef>
              <a:spcAft>
                <a:spcPts val="0"/>
              </a:spcAft>
              <a:buSzPts val="3000"/>
              <a:buChar char="◦"/>
              <a:defRPr sz="3000" i="1"/>
            </a:lvl6pPr>
            <a:lvl7pPr marL="3200400" lvl="6" indent="-419100" algn="ctr" rtl="0">
              <a:spcBef>
                <a:spcPts val="1000"/>
              </a:spcBef>
              <a:spcAft>
                <a:spcPts val="0"/>
              </a:spcAft>
              <a:buSzPts val="3000"/>
              <a:buChar char="◦"/>
              <a:defRPr sz="3000" i="1"/>
            </a:lvl7pPr>
            <a:lvl8pPr marL="3657600" lvl="7" indent="-419100" algn="ctr" rtl="0">
              <a:spcBef>
                <a:spcPts val="1000"/>
              </a:spcBef>
              <a:spcAft>
                <a:spcPts val="0"/>
              </a:spcAft>
              <a:buSzPts val="3000"/>
              <a:buChar char="◦"/>
              <a:defRPr sz="3000" i="1"/>
            </a:lvl8pPr>
            <a:lvl9pPr marL="4114800" lvl="8" indent="-419100" algn="ctr">
              <a:spcBef>
                <a:spcPts val="1000"/>
              </a:spcBef>
              <a:spcAft>
                <a:spcPts val="1000"/>
              </a:spcAft>
              <a:buSzPts val="3000"/>
              <a:buChar char="◦"/>
              <a:defRPr sz="3000" i="1"/>
            </a:lvl9pPr>
          </a:lstStyle>
          <a:p>
            <a:endParaRPr/>
          </a:p>
        </p:txBody>
      </p:sp>
      <p:sp>
        <p:nvSpPr>
          <p:cNvPr id="95" name="Google Shape;95;p4"/>
          <p:cNvSpPr txBox="1"/>
          <p:nvPr/>
        </p:nvSpPr>
        <p:spPr>
          <a:xfrm>
            <a:off x="3593400" y="8930"/>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a:solidFill>
                  <a:srgbClr val="FFFFFF"/>
                </a:solidFill>
              </a:rPr>
              <a:t>“</a:t>
            </a:r>
            <a:endParaRPr sz="9600" b="1">
              <a:solidFill>
                <a:srgbClr val="FFFFFF"/>
              </a:solidFill>
            </a:endParaRPr>
          </a:p>
        </p:txBody>
      </p:sp>
      <p:sp>
        <p:nvSpPr>
          <p:cNvPr id="96" name="Google Shape;96;p4"/>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7"/>
        <p:cNvGrpSpPr/>
        <p:nvPr/>
      </p:nvGrpSpPr>
      <p:grpSpPr>
        <a:xfrm>
          <a:off x="0" y="0"/>
          <a:ext cx="0" cy="0"/>
          <a:chOff x="0" y="0"/>
          <a:chExt cx="0" cy="0"/>
        </a:xfrm>
      </p:grpSpPr>
      <p:sp>
        <p:nvSpPr>
          <p:cNvPr id="98" name="Google Shape;98;p5"/>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5"/>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5"/>
          <p:cNvGrpSpPr/>
          <p:nvPr/>
        </p:nvGrpSpPr>
        <p:grpSpPr>
          <a:xfrm>
            <a:off x="8142375" y="4477573"/>
            <a:ext cx="508851" cy="478711"/>
            <a:chOff x="5972700" y="2330200"/>
            <a:chExt cx="411625" cy="387275"/>
          </a:xfrm>
        </p:grpSpPr>
        <p:sp>
          <p:nvSpPr>
            <p:cNvPr id="113" name="Google Shape;113;p5"/>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5"/>
          <p:cNvGrpSpPr/>
          <p:nvPr/>
        </p:nvGrpSpPr>
        <p:grpSpPr>
          <a:xfrm>
            <a:off x="2139871" y="482540"/>
            <a:ext cx="398658" cy="631920"/>
            <a:chOff x="6718575" y="2318625"/>
            <a:chExt cx="256950" cy="407375"/>
          </a:xfrm>
        </p:grpSpPr>
        <p:sp>
          <p:nvSpPr>
            <p:cNvPr id="116" name="Google Shape;116;p5"/>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Google Shape;124;p5"/>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25" name="Google Shape;125;p5"/>
          <p:cNvSpPr txBox="1">
            <a:spLocks noGrp="1"/>
          </p:cNvSpPr>
          <p:nvPr>
            <p:ph type="body" idx="1"/>
          </p:nvPr>
        </p:nvSpPr>
        <p:spPr>
          <a:xfrm>
            <a:off x="2901875" y="1033400"/>
            <a:ext cx="5292300" cy="3267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1000"/>
              </a:spcBef>
              <a:spcAft>
                <a:spcPts val="0"/>
              </a:spcAft>
              <a:buSzPts val="2000"/>
              <a:buChar char="◦"/>
              <a:defRPr/>
            </a:lvl2pPr>
            <a:lvl3pPr marL="1371600" lvl="2" indent="-355600">
              <a:spcBef>
                <a:spcPts val="1000"/>
              </a:spcBef>
              <a:spcAft>
                <a:spcPts val="0"/>
              </a:spcAft>
              <a:buSzPts val="2000"/>
              <a:buChar char="◦"/>
              <a:defRPr/>
            </a:lvl3pPr>
            <a:lvl4pPr marL="1828800" lvl="3" indent="-355600">
              <a:spcBef>
                <a:spcPts val="1000"/>
              </a:spcBef>
              <a:spcAft>
                <a:spcPts val="0"/>
              </a:spcAft>
              <a:buSzPts val="2000"/>
              <a:buChar char="◦"/>
              <a:defRPr/>
            </a:lvl4pPr>
            <a:lvl5pPr marL="2286000" lvl="4" indent="-355600">
              <a:spcBef>
                <a:spcPts val="1000"/>
              </a:spcBef>
              <a:spcAft>
                <a:spcPts val="0"/>
              </a:spcAft>
              <a:buSzPts val="2000"/>
              <a:buChar char="◦"/>
              <a:defRPr/>
            </a:lvl5pPr>
            <a:lvl6pPr marL="2743200" lvl="5" indent="-355600">
              <a:spcBef>
                <a:spcPts val="1000"/>
              </a:spcBef>
              <a:spcAft>
                <a:spcPts val="0"/>
              </a:spcAft>
              <a:buSzPts val="2000"/>
              <a:buChar char="◦"/>
              <a:defRPr/>
            </a:lvl6pPr>
            <a:lvl7pPr marL="3200400" lvl="6" indent="-355600">
              <a:spcBef>
                <a:spcPts val="1000"/>
              </a:spcBef>
              <a:spcAft>
                <a:spcPts val="0"/>
              </a:spcAft>
              <a:buSzPts val="2000"/>
              <a:buChar char="◦"/>
              <a:defRPr/>
            </a:lvl7pPr>
            <a:lvl8pPr marL="3657600" lvl="7" indent="-355600">
              <a:spcBef>
                <a:spcPts val="1000"/>
              </a:spcBef>
              <a:spcAft>
                <a:spcPts val="0"/>
              </a:spcAft>
              <a:buSzPts val="2000"/>
              <a:buChar char="◦"/>
              <a:defRPr/>
            </a:lvl8pPr>
            <a:lvl9pPr marL="4114800" lvl="8" indent="-355600">
              <a:spcBef>
                <a:spcPts val="1000"/>
              </a:spcBef>
              <a:spcAft>
                <a:spcPts val="1000"/>
              </a:spcAft>
              <a:buSzPts val="2000"/>
              <a:buChar char="◦"/>
              <a:defRPr/>
            </a:lvl9pPr>
          </a:lstStyle>
          <a:p>
            <a:endParaRPr/>
          </a:p>
        </p:txBody>
      </p:sp>
      <p:sp>
        <p:nvSpPr>
          <p:cNvPr id="126" name="Google Shape;126;p5"/>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27"/>
        <p:cNvGrpSpPr/>
        <p:nvPr/>
      </p:nvGrpSpPr>
      <p:grpSpPr>
        <a:xfrm>
          <a:off x="0" y="0"/>
          <a:ext cx="0" cy="0"/>
          <a:chOff x="0" y="0"/>
          <a:chExt cx="0" cy="0"/>
        </a:xfrm>
      </p:grpSpPr>
      <p:sp>
        <p:nvSpPr>
          <p:cNvPr id="128" name="Google Shape;128;p6"/>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6"/>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6"/>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6"/>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6"/>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6"/>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6"/>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6"/>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6"/>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6"/>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6"/>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6"/>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 name="Google Shape;142;p6"/>
          <p:cNvGrpSpPr/>
          <p:nvPr/>
        </p:nvGrpSpPr>
        <p:grpSpPr>
          <a:xfrm>
            <a:off x="8142375" y="4477573"/>
            <a:ext cx="508851" cy="478711"/>
            <a:chOff x="5972700" y="2330200"/>
            <a:chExt cx="411625" cy="387275"/>
          </a:xfrm>
        </p:grpSpPr>
        <p:sp>
          <p:nvSpPr>
            <p:cNvPr id="143" name="Google Shape;143;p6"/>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6"/>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 name="Google Shape;145;p6"/>
          <p:cNvGrpSpPr/>
          <p:nvPr/>
        </p:nvGrpSpPr>
        <p:grpSpPr>
          <a:xfrm>
            <a:off x="2139871" y="482540"/>
            <a:ext cx="398658" cy="631920"/>
            <a:chOff x="6718575" y="2318625"/>
            <a:chExt cx="256950" cy="407375"/>
          </a:xfrm>
        </p:grpSpPr>
        <p:sp>
          <p:nvSpPr>
            <p:cNvPr id="146" name="Google Shape;146;p6"/>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6"/>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6"/>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6"/>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6"/>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6"/>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6"/>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6"/>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 name="Google Shape;154;p6"/>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155" name="Google Shape;155;p6"/>
          <p:cNvSpPr txBox="1">
            <a:spLocks noGrp="1"/>
          </p:cNvSpPr>
          <p:nvPr>
            <p:ph type="body" idx="1"/>
          </p:nvPr>
        </p:nvSpPr>
        <p:spPr>
          <a:xfrm>
            <a:off x="2830925" y="1200150"/>
            <a:ext cx="2516400" cy="3120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endParaRPr/>
          </a:p>
        </p:txBody>
      </p:sp>
      <p:sp>
        <p:nvSpPr>
          <p:cNvPr id="156" name="Google Shape;156;p6"/>
          <p:cNvSpPr txBox="1">
            <a:spLocks noGrp="1"/>
          </p:cNvSpPr>
          <p:nvPr>
            <p:ph type="body" idx="2"/>
          </p:nvPr>
        </p:nvSpPr>
        <p:spPr>
          <a:xfrm>
            <a:off x="5651044" y="1200150"/>
            <a:ext cx="2671500" cy="3120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1000"/>
              </a:spcBef>
              <a:spcAft>
                <a:spcPts val="0"/>
              </a:spcAft>
              <a:buSzPts val="1800"/>
              <a:buChar char="◦"/>
              <a:defRPr sz="1800"/>
            </a:lvl2pPr>
            <a:lvl3pPr marL="1371600" lvl="2" indent="-342900">
              <a:spcBef>
                <a:spcPts val="1000"/>
              </a:spcBef>
              <a:spcAft>
                <a:spcPts val="0"/>
              </a:spcAft>
              <a:buSzPts val="1800"/>
              <a:buChar char="◦"/>
              <a:defRPr sz="1800"/>
            </a:lvl3pPr>
            <a:lvl4pPr marL="1828800" lvl="3" indent="-342900">
              <a:spcBef>
                <a:spcPts val="1000"/>
              </a:spcBef>
              <a:spcAft>
                <a:spcPts val="0"/>
              </a:spcAft>
              <a:buSzPts val="1800"/>
              <a:buChar char="◦"/>
              <a:defRPr sz="1800"/>
            </a:lvl4pPr>
            <a:lvl5pPr marL="2286000" lvl="4" indent="-342900">
              <a:spcBef>
                <a:spcPts val="1000"/>
              </a:spcBef>
              <a:spcAft>
                <a:spcPts val="0"/>
              </a:spcAft>
              <a:buSzPts val="1800"/>
              <a:buChar char="◦"/>
              <a:defRPr sz="1800"/>
            </a:lvl5pPr>
            <a:lvl6pPr marL="2743200" lvl="5" indent="-342900">
              <a:spcBef>
                <a:spcPts val="1000"/>
              </a:spcBef>
              <a:spcAft>
                <a:spcPts val="0"/>
              </a:spcAft>
              <a:buSzPts val="1800"/>
              <a:buChar char="◦"/>
              <a:defRPr sz="1800"/>
            </a:lvl6pPr>
            <a:lvl7pPr marL="3200400" lvl="6" indent="-342900">
              <a:spcBef>
                <a:spcPts val="1000"/>
              </a:spcBef>
              <a:spcAft>
                <a:spcPts val="0"/>
              </a:spcAft>
              <a:buSzPts val="1800"/>
              <a:buChar char="◦"/>
              <a:defRPr sz="1800"/>
            </a:lvl7pPr>
            <a:lvl8pPr marL="3657600" lvl="7" indent="-342900">
              <a:spcBef>
                <a:spcPts val="1000"/>
              </a:spcBef>
              <a:spcAft>
                <a:spcPts val="0"/>
              </a:spcAft>
              <a:buSzPts val="1800"/>
              <a:buChar char="◦"/>
              <a:defRPr sz="1800"/>
            </a:lvl8pPr>
            <a:lvl9pPr marL="4114800" lvl="8" indent="-342900">
              <a:spcBef>
                <a:spcPts val="1000"/>
              </a:spcBef>
              <a:spcAft>
                <a:spcPts val="1000"/>
              </a:spcAft>
              <a:buSzPts val="1800"/>
              <a:buChar char="◦"/>
              <a:defRPr sz="1800"/>
            </a:lvl9pPr>
          </a:lstStyle>
          <a:p>
            <a:endParaRPr/>
          </a:p>
        </p:txBody>
      </p:sp>
      <p:sp>
        <p:nvSpPr>
          <p:cNvPr id="157" name="Google Shape;157;p6"/>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58"/>
        <p:cNvGrpSpPr/>
        <p:nvPr/>
      </p:nvGrpSpPr>
      <p:grpSpPr>
        <a:xfrm>
          <a:off x="0" y="0"/>
          <a:ext cx="0" cy="0"/>
          <a:chOff x="0" y="0"/>
          <a:chExt cx="0" cy="0"/>
        </a:xfrm>
      </p:grpSpPr>
      <p:sp>
        <p:nvSpPr>
          <p:cNvPr id="159" name="Google Shape;159;p7"/>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7"/>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7"/>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7"/>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7"/>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7"/>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7"/>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7"/>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7"/>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7"/>
          <p:cNvGrpSpPr/>
          <p:nvPr/>
        </p:nvGrpSpPr>
        <p:grpSpPr>
          <a:xfrm>
            <a:off x="8142375" y="4477573"/>
            <a:ext cx="508851" cy="478711"/>
            <a:chOff x="5972700" y="2330200"/>
            <a:chExt cx="411625" cy="387275"/>
          </a:xfrm>
        </p:grpSpPr>
        <p:sp>
          <p:nvSpPr>
            <p:cNvPr id="174" name="Google Shape;174;p7"/>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7"/>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7"/>
          <p:cNvGrpSpPr/>
          <p:nvPr/>
        </p:nvGrpSpPr>
        <p:grpSpPr>
          <a:xfrm>
            <a:off x="2139871" y="482540"/>
            <a:ext cx="398658" cy="631920"/>
            <a:chOff x="6718575" y="2318625"/>
            <a:chExt cx="256950" cy="407375"/>
          </a:xfrm>
        </p:grpSpPr>
        <p:sp>
          <p:nvSpPr>
            <p:cNvPr id="177" name="Google Shape;177;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 name="Google Shape;185;p7"/>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86" name="Google Shape;186;p7"/>
          <p:cNvSpPr txBox="1">
            <a:spLocks noGrp="1"/>
          </p:cNvSpPr>
          <p:nvPr>
            <p:ph type="body" idx="1"/>
          </p:nvPr>
        </p:nvSpPr>
        <p:spPr>
          <a:xfrm>
            <a:off x="2683000" y="1428750"/>
            <a:ext cx="1858800" cy="2739300"/>
          </a:xfrm>
          <a:prstGeom prst="rect">
            <a:avLst/>
          </a:prstGeom>
        </p:spPr>
        <p:txBody>
          <a:bodyPr spcFirstLastPara="1" wrap="square" lIns="91425" tIns="91425" rIns="91425" bIns="91425" anchor="t" anchorCtr="0">
            <a:noAutofit/>
          </a:bodyPr>
          <a:lstStyle>
            <a:lvl1pPr marL="457200" lvl="0" indent="-311150" rtl="0">
              <a:spcBef>
                <a:spcPts val="600"/>
              </a:spcBef>
              <a:spcAft>
                <a:spcPts val="0"/>
              </a:spcAft>
              <a:buSzPts val="1300"/>
              <a:buChar char="○"/>
              <a:defRPr sz="1300"/>
            </a:lvl1pPr>
            <a:lvl2pPr marL="914400" lvl="1" indent="-311150" rtl="0">
              <a:spcBef>
                <a:spcPts val="1000"/>
              </a:spcBef>
              <a:spcAft>
                <a:spcPts val="0"/>
              </a:spcAft>
              <a:buSzPts val="1300"/>
              <a:buChar char="◦"/>
              <a:defRPr sz="1300"/>
            </a:lvl2pPr>
            <a:lvl3pPr marL="1371600" lvl="2" indent="-311150" rtl="0">
              <a:spcBef>
                <a:spcPts val="1000"/>
              </a:spcBef>
              <a:spcAft>
                <a:spcPts val="0"/>
              </a:spcAft>
              <a:buSzPts val="1300"/>
              <a:buChar char="◦"/>
              <a:defRPr sz="1300"/>
            </a:lvl3pPr>
            <a:lvl4pPr marL="1828800" lvl="3" indent="-311150" rtl="0">
              <a:spcBef>
                <a:spcPts val="1000"/>
              </a:spcBef>
              <a:spcAft>
                <a:spcPts val="0"/>
              </a:spcAft>
              <a:buSzPts val="1300"/>
              <a:buChar char="◦"/>
              <a:defRPr sz="1300"/>
            </a:lvl4pPr>
            <a:lvl5pPr marL="2286000" lvl="4" indent="-311150" rtl="0">
              <a:spcBef>
                <a:spcPts val="1000"/>
              </a:spcBef>
              <a:spcAft>
                <a:spcPts val="0"/>
              </a:spcAft>
              <a:buSzPts val="1300"/>
              <a:buChar char="◦"/>
              <a:defRPr sz="1300"/>
            </a:lvl5pPr>
            <a:lvl6pPr marL="2743200" lvl="5" indent="-311150" rtl="0">
              <a:spcBef>
                <a:spcPts val="1000"/>
              </a:spcBef>
              <a:spcAft>
                <a:spcPts val="0"/>
              </a:spcAft>
              <a:buSzPts val="1300"/>
              <a:buChar char="◦"/>
              <a:defRPr sz="1300"/>
            </a:lvl6pPr>
            <a:lvl7pPr marL="3200400" lvl="6" indent="-311150" rtl="0">
              <a:spcBef>
                <a:spcPts val="1000"/>
              </a:spcBef>
              <a:spcAft>
                <a:spcPts val="0"/>
              </a:spcAft>
              <a:buSzPts val="1300"/>
              <a:buChar char="◦"/>
              <a:defRPr sz="1300"/>
            </a:lvl7pPr>
            <a:lvl8pPr marL="3657600" lvl="7" indent="-311150" rtl="0">
              <a:spcBef>
                <a:spcPts val="1000"/>
              </a:spcBef>
              <a:spcAft>
                <a:spcPts val="0"/>
              </a:spcAft>
              <a:buSzPts val="1300"/>
              <a:buChar char="◦"/>
              <a:defRPr sz="1300"/>
            </a:lvl8pPr>
            <a:lvl9pPr marL="4114800" lvl="8" indent="-311150" rtl="0">
              <a:spcBef>
                <a:spcPts val="1000"/>
              </a:spcBef>
              <a:spcAft>
                <a:spcPts val="1000"/>
              </a:spcAft>
              <a:buSzPts val="1300"/>
              <a:buChar char="◦"/>
              <a:defRPr sz="1300"/>
            </a:lvl9pPr>
          </a:lstStyle>
          <a:p>
            <a:endParaRPr/>
          </a:p>
        </p:txBody>
      </p:sp>
      <p:sp>
        <p:nvSpPr>
          <p:cNvPr id="187" name="Google Shape;187;p7"/>
          <p:cNvSpPr txBox="1">
            <a:spLocks noGrp="1"/>
          </p:cNvSpPr>
          <p:nvPr>
            <p:ph type="body" idx="2"/>
          </p:nvPr>
        </p:nvSpPr>
        <p:spPr>
          <a:xfrm>
            <a:off x="4637114" y="1428750"/>
            <a:ext cx="1858800" cy="2739300"/>
          </a:xfrm>
          <a:prstGeom prst="rect">
            <a:avLst/>
          </a:prstGeom>
        </p:spPr>
        <p:txBody>
          <a:bodyPr spcFirstLastPara="1" wrap="square" lIns="91425" tIns="91425" rIns="91425" bIns="91425" anchor="t" anchorCtr="0">
            <a:noAutofit/>
          </a:bodyPr>
          <a:lstStyle>
            <a:lvl1pPr marL="457200" lvl="0" indent="-311150" rtl="0">
              <a:spcBef>
                <a:spcPts val="600"/>
              </a:spcBef>
              <a:spcAft>
                <a:spcPts val="0"/>
              </a:spcAft>
              <a:buSzPts val="1300"/>
              <a:buChar char="○"/>
              <a:defRPr sz="1300"/>
            </a:lvl1pPr>
            <a:lvl2pPr marL="914400" lvl="1" indent="-311150" rtl="0">
              <a:spcBef>
                <a:spcPts val="1000"/>
              </a:spcBef>
              <a:spcAft>
                <a:spcPts val="0"/>
              </a:spcAft>
              <a:buSzPts val="1300"/>
              <a:buChar char="◦"/>
              <a:defRPr sz="1300"/>
            </a:lvl2pPr>
            <a:lvl3pPr marL="1371600" lvl="2" indent="-311150" rtl="0">
              <a:spcBef>
                <a:spcPts val="1000"/>
              </a:spcBef>
              <a:spcAft>
                <a:spcPts val="0"/>
              </a:spcAft>
              <a:buSzPts val="1300"/>
              <a:buChar char="◦"/>
              <a:defRPr sz="1300"/>
            </a:lvl3pPr>
            <a:lvl4pPr marL="1828800" lvl="3" indent="-311150" rtl="0">
              <a:spcBef>
                <a:spcPts val="1000"/>
              </a:spcBef>
              <a:spcAft>
                <a:spcPts val="0"/>
              </a:spcAft>
              <a:buSzPts val="1300"/>
              <a:buChar char="◦"/>
              <a:defRPr sz="1300"/>
            </a:lvl4pPr>
            <a:lvl5pPr marL="2286000" lvl="4" indent="-311150" rtl="0">
              <a:spcBef>
                <a:spcPts val="1000"/>
              </a:spcBef>
              <a:spcAft>
                <a:spcPts val="0"/>
              </a:spcAft>
              <a:buSzPts val="1300"/>
              <a:buChar char="◦"/>
              <a:defRPr sz="1300"/>
            </a:lvl5pPr>
            <a:lvl6pPr marL="2743200" lvl="5" indent="-311150" rtl="0">
              <a:spcBef>
                <a:spcPts val="1000"/>
              </a:spcBef>
              <a:spcAft>
                <a:spcPts val="0"/>
              </a:spcAft>
              <a:buSzPts val="1300"/>
              <a:buChar char="◦"/>
              <a:defRPr sz="1300"/>
            </a:lvl6pPr>
            <a:lvl7pPr marL="3200400" lvl="6" indent="-311150" rtl="0">
              <a:spcBef>
                <a:spcPts val="1000"/>
              </a:spcBef>
              <a:spcAft>
                <a:spcPts val="0"/>
              </a:spcAft>
              <a:buSzPts val="1300"/>
              <a:buChar char="◦"/>
              <a:defRPr sz="1300"/>
            </a:lvl7pPr>
            <a:lvl8pPr marL="3657600" lvl="7" indent="-311150" rtl="0">
              <a:spcBef>
                <a:spcPts val="1000"/>
              </a:spcBef>
              <a:spcAft>
                <a:spcPts val="0"/>
              </a:spcAft>
              <a:buSzPts val="1300"/>
              <a:buChar char="◦"/>
              <a:defRPr sz="1300"/>
            </a:lvl8pPr>
            <a:lvl9pPr marL="4114800" lvl="8" indent="-311150" rtl="0">
              <a:spcBef>
                <a:spcPts val="1000"/>
              </a:spcBef>
              <a:spcAft>
                <a:spcPts val="1000"/>
              </a:spcAft>
              <a:buSzPts val="1300"/>
              <a:buChar char="◦"/>
              <a:defRPr sz="1300"/>
            </a:lvl9pPr>
          </a:lstStyle>
          <a:p>
            <a:endParaRPr/>
          </a:p>
        </p:txBody>
      </p:sp>
      <p:sp>
        <p:nvSpPr>
          <p:cNvPr id="188" name="Google Shape;188;p7"/>
          <p:cNvSpPr txBox="1">
            <a:spLocks noGrp="1"/>
          </p:cNvSpPr>
          <p:nvPr>
            <p:ph type="body" idx="3"/>
          </p:nvPr>
        </p:nvSpPr>
        <p:spPr>
          <a:xfrm>
            <a:off x="6591228" y="1428750"/>
            <a:ext cx="1858800" cy="2739300"/>
          </a:xfrm>
          <a:prstGeom prst="rect">
            <a:avLst/>
          </a:prstGeom>
        </p:spPr>
        <p:txBody>
          <a:bodyPr spcFirstLastPara="1" wrap="square" lIns="91425" tIns="91425" rIns="91425" bIns="91425" anchor="t" anchorCtr="0">
            <a:noAutofit/>
          </a:bodyPr>
          <a:lstStyle>
            <a:lvl1pPr marL="457200" lvl="0" indent="-311150" rtl="0">
              <a:spcBef>
                <a:spcPts val="600"/>
              </a:spcBef>
              <a:spcAft>
                <a:spcPts val="0"/>
              </a:spcAft>
              <a:buSzPts val="1300"/>
              <a:buChar char="○"/>
              <a:defRPr sz="1300"/>
            </a:lvl1pPr>
            <a:lvl2pPr marL="914400" lvl="1" indent="-311150" rtl="0">
              <a:spcBef>
                <a:spcPts val="1000"/>
              </a:spcBef>
              <a:spcAft>
                <a:spcPts val="0"/>
              </a:spcAft>
              <a:buSzPts val="1300"/>
              <a:buChar char="◦"/>
              <a:defRPr sz="1300"/>
            </a:lvl2pPr>
            <a:lvl3pPr marL="1371600" lvl="2" indent="-311150" rtl="0">
              <a:spcBef>
                <a:spcPts val="1000"/>
              </a:spcBef>
              <a:spcAft>
                <a:spcPts val="0"/>
              </a:spcAft>
              <a:buSzPts val="1300"/>
              <a:buChar char="◦"/>
              <a:defRPr sz="1300"/>
            </a:lvl3pPr>
            <a:lvl4pPr marL="1828800" lvl="3" indent="-311150" rtl="0">
              <a:spcBef>
                <a:spcPts val="1000"/>
              </a:spcBef>
              <a:spcAft>
                <a:spcPts val="0"/>
              </a:spcAft>
              <a:buSzPts val="1300"/>
              <a:buChar char="◦"/>
              <a:defRPr sz="1300"/>
            </a:lvl4pPr>
            <a:lvl5pPr marL="2286000" lvl="4" indent="-311150" rtl="0">
              <a:spcBef>
                <a:spcPts val="1000"/>
              </a:spcBef>
              <a:spcAft>
                <a:spcPts val="0"/>
              </a:spcAft>
              <a:buSzPts val="1300"/>
              <a:buChar char="◦"/>
              <a:defRPr sz="1300"/>
            </a:lvl5pPr>
            <a:lvl6pPr marL="2743200" lvl="5" indent="-311150" rtl="0">
              <a:spcBef>
                <a:spcPts val="1000"/>
              </a:spcBef>
              <a:spcAft>
                <a:spcPts val="0"/>
              </a:spcAft>
              <a:buSzPts val="1300"/>
              <a:buChar char="◦"/>
              <a:defRPr sz="1300"/>
            </a:lvl6pPr>
            <a:lvl7pPr marL="3200400" lvl="6" indent="-311150" rtl="0">
              <a:spcBef>
                <a:spcPts val="1000"/>
              </a:spcBef>
              <a:spcAft>
                <a:spcPts val="0"/>
              </a:spcAft>
              <a:buSzPts val="1300"/>
              <a:buChar char="◦"/>
              <a:defRPr sz="1300"/>
            </a:lvl7pPr>
            <a:lvl8pPr marL="3657600" lvl="7" indent="-311150" rtl="0">
              <a:spcBef>
                <a:spcPts val="1000"/>
              </a:spcBef>
              <a:spcAft>
                <a:spcPts val="0"/>
              </a:spcAft>
              <a:buSzPts val="1300"/>
              <a:buChar char="◦"/>
              <a:defRPr sz="1300"/>
            </a:lvl8pPr>
            <a:lvl9pPr marL="4114800" lvl="8" indent="-311150" rtl="0">
              <a:spcBef>
                <a:spcPts val="1000"/>
              </a:spcBef>
              <a:spcAft>
                <a:spcPts val="1000"/>
              </a:spcAft>
              <a:buSzPts val="1300"/>
              <a:buChar char="◦"/>
              <a:defRPr sz="1300"/>
            </a:lvl9pPr>
          </a:lstStyle>
          <a:p>
            <a:endParaRPr/>
          </a:p>
        </p:txBody>
      </p:sp>
      <p:sp>
        <p:nvSpPr>
          <p:cNvPr id="189" name="Google Shape;189;p7"/>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0"/>
        <p:cNvGrpSpPr/>
        <p:nvPr/>
      </p:nvGrpSpPr>
      <p:grpSpPr>
        <a:xfrm>
          <a:off x="0" y="0"/>
          <a:ext cx="0" cy="0"/>
          <a:chOff x="0" y="0"/>
          <a:chExt cx="0" cy="0"/>
        </a:xfrm>
      </p:grpSpPr>
      <p:sp>
        <p:nvSpPr>
          <p:cNvPr id="191" name="Google Shape;191;p8"/>
          <p:cNvSpPr/>
          <p:nvPr/>
        </p:nvSpPr>
        <p:spPr>
          <a:xfrm>
            <a:off x="407150" y="407075"/>
            <a:ext cx="8329800" cy="432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a:off x="-167025" y="559475"/>
            <a:ext cx="2630400" cy="26304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a:off x="1812100" y="271400"/>
            <a:ext cx="1054200" cy="1054200"/>
          </a:xfrm>
          <a:prstGeom prst="ellipse">
            <a:avLst/>
          </a:prstGeom>
          <a:solidFill>
            <a:srgbClr val="FFB600">
              <a:alpha val="796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p:nvPr/>
        </p:nvSpPr>
        <p:spPr>
          <a:xfrm>
            <a:off x="1704597" y="-129655"/>
            <a:ext cx="300900" cy="3009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228600" y="2887250"/>
            <a:ext cx="605400" cy="605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1522903" y="3162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8507494" y="2981146"/>
            <a:ext cx="774600" cy="7746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8"/>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8"/>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a:off x="91939" y="288725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8"/>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 name="Google Shape;205;p8"/>
          <p:cNvGrpSpPr/>
          <p:nvPr/>
        </p:nvGrpSpPr>
        <p:grpSpPr>
          <a:xfrm>
            <a:off x="8142375" y="4477573"/>
            <a:ext cx="508851" cy="478711"/>
            <a:chOff x="5972700" y="2330200"/>
            <a:chExt cx="411625" cy="387275"/>
          </a:xfrm>
        </p:grpSpPr>
        <p:sp>
          <p:nvSpPr>
            <p:cNvPr id="206" name="Google Shape;206;p8"/>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8"/>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8"/>
          <p:cNvGrpSpPr/>
          <p:nvPr/>
        </p:nvGrpSpPr>
        <p:grpSpPr>
          <a:xfrm>
            <a:off x="2139871" y="482540"/>
            <a:ext cx="398658" cy="631920"/>
            <a:chOff x="6718575" y="2318625"/>
            <a:chExt cx="256950" cy="407375"/>
          </a:xfrm>
        </p:grpSpPr>
        <p:sp>
          <p:nvSpPr>
            <p:cNvPr id="209" name="Google Shape;209;p8"/>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8"/>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8"/>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8"/>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8"/>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8"/>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8"/>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18" name="Google Shape;218;p8"/>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Aqua">
  <p:cSld name="BLANK_1">
    <p:spTree>
      <p:nvGrpSpPr>
        <p:cNvPr id="1" name="Shape 301"/>
        <p:cNvGrpSpPr/>
        <p:nvPr/>
      </p:nvGrpSpPr>
      <p:grpSpPr>
        <a:xfrm>
          <a:off x="0" y="0"/>
          <a:ext cx="0" cy="0"/>
          <a:chOff x="0" y="0"/>
          <a:chExt cx="0" cy="0"/>
        </a:xfrm>
      </p:grpSpPr>
      <p:sp>
        <p:nvSpPr>
          <p:cNvPr id="302" name="Google Shape;302;p12"/>
          <p:cNvSpPr/>
          <p:nvPr/>
        </p:nvSpPr>
        <p:spPr>
          <a:xfrm>
            <a:off x="407150" y="407075"/>
            <a:ext cx="8329800" cy="432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2"/>
          <p:cNvSpPr/>
          <p:nvPr/>
        </p:nvSpPr>
        <p:spPr>
          <a:xfrm>
            <a:off x="-117275" y="847257"/>
            <a:ext cx="605400" cy="6054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2"/>
          <p:cNvSpPr/>
          <p:nvPr/>
        </p:nvSpPr>
        <p:spPr>
          <a:xfrm>
            <a:off x="217850" y="171250"/>
            <a:ext cx="1054200" cy="10542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2"/>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2"/>
          <p:cNvSpPr/>
          <p:nvPr/>
        </p:nvSpPr>
        <p:spPr>
          <a:xfrm>
            <a:off x="1397225" y="337514"/>
            <a:ext cx="136800" cy="1368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2"/>
          <p:cNvSpPr/>
          <p:nvPr/>
        </p:nvSpPr>
        <p:spPr>
          <a:xfrm>
            <a:off x="488128" y="1334485"/>
            <a:ext cx="213000" cy="2130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2"/>
          <p:cNvSpPr/>
          <p:nvPr/>
        </p:nvSpPr>
        <p:spPr>
          <a:xfrm>
            <a:off x="7847950" y="4168079"/>
            <a:ext cx="1097700" cy="10977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2"/>
          <p:cNvSpPr/>
          <p:nvPr/>
        </p:nvSpPr>
        <p:spPr>
          <a:xfrm>
            <a:off x="8507494" y="2981146"/>
            <a:ext cx="774600" cy="7746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2"/>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2"/>
          <p:cNvSpPr/>
          <p:nvPr/>
        </p:nvSpPr>
        <p:spPr>
          <a:xfrm>
            <a:off x="8622049" y="3872635"/>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2"/>
          <p:cNvSpPr/>
          <p:nvPr/>
        </p:nvSpPr>
        <p:spPr>
          <a:xfrm>
            <a:off x="7550022" y="4801658"/>
            <a:ext cx="213000" cy="2130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2"/>
          <p:cNvSpPr/>
          <p:nvPr/>
        </p:nvSpPr>
        <p:spPr>
          <a:xfrm>
            <a:off x="7325661" y="4674667"/>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2"/>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2"/>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6" name="Google Shape;316;p12"/>
          <p:cNvGrpSpPr/>
          <p:nvPr/>
        </p:nvGrpSpPr>
        <p:grpSpPr>
          <a:xfrm>
            <a:off x="8142375" y="4477573"/>
            <a:ext cx="508851" cy="478711"/>
            <a:chOff x="5972700" y="2330200"/>
            <a:chExt cx="411625" cy="387275"/>
          </a:xfrm>
        </p:grpSpPr>
        <p:sp>
          <p:nvSpPr>
            <p:cNvPr id="317" name="Google Shape;317;p12"/>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2"/>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9" name="Google Shape;319;p12"/>
          <p:cNvGrpSpPr/>
          <p:nvPr/>
        </p:nvGrpSpPr>
        <p:grpSpPr>
          <a:xfrm>
            <a:off x="545621" y="382390"/>
            <a:ext cx="398658" cy="631920"/>
            <a:chOff x="6718575" y="2318625"/>
            <a:chExt cx="256950" cy="407375"/>
          </a:xfrm>
        </p:grpSpPr>
        <p:sp>
          <p:nvSpPr>
            <p:cNvPr id="320" name="Google Shape;320;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 name="Google Shape;328;p12"/>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Yellow">
  <p:cSld name="BLANK_1_1">
    <p:spTree>
      <p:nvGrpSpPr>
        <p:cNvPr id="1" name="Shape 329"/>
        <p:cNvGrpSpPr/>
        <p:nvPr/>
      </p:nvGrpSpPr>
      <p:grpSpPr>
        <a:xfrm>
          <a:off x="0" y="0"/>
          <a:ext cx="0" cy="0"/>
          <a:chOff x="0" y="0"/>
          <a:chExt cx="0" cy="0"/>
        </a:xfrm>
      </p:grpSpPr>
      <p:sp>
        <p:nvSpPr>
          <p:cNvPr id="330" name="Google Shape;330;p13"/>
          <p:cNvSpPr/>
          <p:nvPr/>
        </p:nvSpPr>
        <p:spPr>
          <a:xfrm>
            <a:off x="407150" y="407075"/>
            <a:ext cx="8329800" cy="4329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3"/>
          <p:cNvSpPr/>
          <p:nvPr/>
        </p:nvSpPr>
        <p:spPr>
          <a:xfrm>
            <a:off x="-117275" y="847257"/>
            <a:ext cx="605400" cy="6054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3"/>
          <p:cNvSpPr/>
          <p:nvPr/>
        </p:nvSpPr>
        <p:spPr>
          <a:xfrm>
            <a:off x="217850" y="171250"/>
            <a:ext cx="1054200" cy="10542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3"/>
          <p:cNvSpPr/>
          <p:nvPr/>
        </p:nvSpPr>
        <p:spPr>
          <a:xfrm>
            <a:off x="1156976" y="-137274"/>
            <a:ext cx="398700" cy="3987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3"/>
          <p:cNvSpPr/>
          <p:nvPr/>
        </p:nvSpPr>
        <p:spPr>
          <a:xfrm>
            <a:off x="1397225" y="337514"/>
            <a:ext cx="136800" cy="1368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3"/>
          <p:cNvSpPr/>
          <p:nvPr/>
        </p:nvSpPr>
        <p:spPr>
          <a:xfrm>
            <a:off x="488128" y="1334485"/>
            <a:ext cx="213000" cy="2130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3"/>
          <p:cNvSpPr/>
          <p:nvPr/>
        </p:nvSpPr>
        <p:spPr>
          <a:xfrm>
            <a:off x="7847950" y="4168079"/>
            <a:ext cx="1097700" cy="10977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3"/>
          <p:cNvSpPr/>
          <p:nvPr/>
        </p:nvSpPr>
        <p:spPr>
          <a:xfrm>
            <a:off x="8507494" y="2981146"/>
            <a:ext cx="774600" cy="774600"/>
          </a:xfrm>
          <a:prstGeom prst="ellipse">
            <a:avLst/>
          </a:prstGeom>
          <a:solidFill>
            <a:srgbClr val="FC40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3"/>
          <p:cNvSpPr/>
          <p:nvPr/>
        </p:nvSpPr>
        <p:spPr>
          <a:xfrm>
            <a:off x="8094101" y="3973940"/>
            <a:ext cx="413400" cy="413400"/>
          </a:xfrm>
          <a:prstGeom prst="ellipse">
            <a:avLst/>
          </a:prstGeom>
          <a:solidFill>
            <a:srgbClr val="FC4540">
              <a:alpha val="78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3"/>
          <p:cNvSpPr/>
          <p:nvPr/>
        </p:nvSpPr>
        <p:spPr>
          <a:xfrm>
            <a:off x="8622049" y="3872635"/>
            <a:ext cx="213000" cy="213000"/>
          </a:xfrm>
          <a:prstGeom prst="ellipse">
            <a:avLst/>
          </a:prstGeom>
          <a:solidFill>
            <a:srgbClr val="FF97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3"/>
          <p:cNvSpPr/>
          <p:nvPr/>
        </p:nvSpPr>
        <p:spPr>
          <a:xfrm>
            <a:off x="7550022" y="4801658"/>
            <a:ext cx="213000" cy="2130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3"/>
          <p:cNvSpPr/>
          <p:nvPr/>
        </p:nvSpPr>
        <p:spPr>
          <a:xfrm>
            <a:off x="7325661" y="4674667"/>
            <a:ext cx="93900" cy="93900"/>
          </a:xfrm>
          <a:prstGeom prst="ellipse">
            <a:avLst/>
          </a:prstGeom>
          <a:solidFill>
            <a:srgbClr val="02BD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3"/>
          <p:cNvSpPr/>
          <p:nvPr/>
        </p:nvSpPr>
        <p:spPr>
          <a:xfrm>
            <a:off x="258289" y="1577100"/>
            <a:ext cx="93900" cy="93900"/>
          </a:xfrm>
          <a:prstGeom prst="ellipse">
            <a:avLst/>
          </a:prstGeom>
          <a:solidFill>
            <a:srgbClr val="FFB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3"/>
          <p:cNvSpPr/>
          <p:nvPr/>
        </p:nvSpPr>
        <p:spPr>
          <a:xfrm>
            <a:off x="8726411" y="3200065"/>
            <a:ext cx="336767" cy="336767"/>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4" name="Google Shape;344;p13"/>
          <p:cNvGrpSpPr/>
          <p:nvPr/>
        </p:nvGrpSpPr>
        <p:grpSpPr>
          <a:xfrm>
            <a:off x="8142375" y="4477573"/>
            <a:ext cx="508851" cy="478711"/>
            <a:chOff x="5972700" y="2330200"/>
            <a:chExt cx="411625" cy="387275"/>
          </a:xfrm>
        </p:grpSpPr>
        <p:sp>
          <p:nvSpPr>
            <p:cNvPr id="345" name="Google Shape;345;p13"/>
            <p:cNvSpPr/>
            <p:nvPr/>
          </p:nvSpPr>
          <p:spPr>
            <a:xfrm>
              <a:off x="5972700" y="2476950"/>
              <a:ext cx="98050" cy="219825"/>
            </a:xfrm>
            <a:custGeom>
              <a:avLst/>
              <a:gdLst/>
              <a:ahLst/>
              <a:cxnLst/>
              <a:rect l="l" t="t" r="r" b="b"/>
              <a:pathLst>
                <a:path w="3922" h="8793" fill="none" extrusionOk="0">
                  <a:moveTo>
                    <a:pt x="0" y="0"/>
                  </a:moveTo>
                  <a:lnTo>
                    <a:pt x="0" y="8792"/>
                  </a:lnTo>
                  <a:lnTo>
                    <a:pt x="3921" y="8792"/>
                  </a:lnTo>
                  <a:lnTo>
                    <a:pt x="3921" y="0"/>
                  </a:lnTo>
                  <a:lnTo>
                    <a:pt x="0" y="0"/>
                  </a:lnTo>
                  <a:close/>
                  <a:moveTo>
                    <a:pt x="2411" y="2411"/>
                  </a:moveTo>
                  <a:lnTo>
                    <a:pt x="2411" y="2411"/>
                  </a:lnTo>
                  <a:lnTo>
                    <a:pt x="2265" y="2387"/>
                  </a:lnTo>
                  <a:lnTo>
                    <a:pt x="2143" y="2363"/>
                  </a:lnTo>
                  <a:lnTo>
                    <a:pt x="2022" y="2290"/>
                  </a:lnTo>
                  <a:lnTo>
                    <a:pt x="1924" y="2216"/>
                  </a:lnTo>
                  <a:lnTo>
                    <a:pt x="1827" y="2095"/>
                  </a:lnTo>
                  <a:lnTo>
                    <a:pt x="1754" y="1973"/>
                  </a:lnTo>
                  <a:lnTo>
                    <a:pt x="1729" y="1851"/>
                  </a:lnTo>
                  <a:lnTo>
                    <a:pt x="1705" y="1705"/>
                  </a:lnTo>
                  <a:lnTo>
                    <a:pt x="1705" y="1705"/>
                  </a:lnTo>
                  <a:lnTo>
                    <a:pt x="1729" y="1559"/>
                  </a:lnTo>
                  <a:lnTo>
                    <a:pt x="1754" y="1437"/>
                  </a:lnTo>
                  <a:lnTo>
                    <a:pt x="1827" y="1315"/>
                  </a:lnTo>
                  <a:lnTo>
                    <a:pt x="1924" y="1218"/>
                  </a:lnTo>
                  <a:lnTo>
                    <a:pt x="2022" y="1120"/>
                  </a:lnTo>
                  <a:lnTo>
                    <a:pt x="2143" y="1072"/>
                  </a:lnTo>
                  <a:lnTo>
                    <a:pt x="2265" y="1023"/>
                  </a:lnTo>
                  <a:lnTo>
                    <a:pt x="2411" y="999"/>
                  </a:lnTo>
                  <a:lnTo>
                    <a:pt x="2411" y="999"/>
                  </a:lnTo>
                  <a:lnTo>
                    <a:pt x="2557" y="1023"/>
                  </a:lnTo>
                  <a:lnTo>
                    <a:pt x="2679" y="1072"/>
                  </a:lnTo>
                  <a:lnTo>
                    <a:pt x="2801" y="1120"/>
                  </a:lnTo>
                  <a:lnTo>
                    <a:pt x="2898" y="1218"/>
                  </a:lnTo>
                  <a:lnTo>
                    <a:pt x="2996" y="1315"/>
                  </a:lnTo>
                  <a:lnTo>
                    <a:pt x="3069" y="1437"/>
                  </a:lnTo>
                  <a:lnTo>
                    <a:pt x="3093" y="1559"/>
                  </a:lnTo>
                  <a:lnTo>
                    <a:pt x="3118" y="1705"/>
                  </a:lnTo>
                  <a:lnTo>
                    <a:pt x="3118" y="1705"/>
                  </a:lnTo>
                  <a:lnTo>
                    <a:pt x="3093" y="1851"/>
                  </a:lnTo>
                  <a:lnTo>
                    <a:pt x="3069" y="1973"/>
                  </a:lnTo>
                  <a:lnTo>
                    <a:pt x="2996" y="2095"/>
                  </a:lnTo>
                  <a:lnTo>
                    <a:pt x="2898" y="2216"/>
                  </a:lnTo>
                  <a:lnTo>
                    <a:pt x="2801" y="2290"/>
                  </a:lnTo>
                  <a:lnTo>
                    <a:pt x="2679" y="2363"/>
                  </a:lnTo>
                  <a:lnTo>
                    <a:pt x="2557" y="2387"/>
                  </a:lnTo>
                  <a:lnTo>
                    <a:pt x="2411" y="2411"/>
                  </a:lnTo>
                  <a:lnTo>
                    <a:pt x="2411" y="241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6078025" y="2330200"/>
              <a:ext cx="306300" cy="387275"/>
            </a:xfrm>
            <a:custGeom>
              <a:avLst/>
              <a:gdLst/>
              <a:ahLst/>
              <a:cxnLst/>
              <a:rect l="l" t="t" r="r" b="b"/>
              <a:pathLst>
                <a:path w="12252" h="15491" fill="none" extrusionOk="0">
                  <a:moveTo>
                    <a:pt x="1" y="13396"/>
                  </a:moveTo>
                  <a:lnTo>
                    <a:pt x="1511" y="13396"/>
                  </a:lnTo>
                  <a:lnTo>
                    <a:pt x="1511" y="13396"/>
                  </a:lnTo>
                  <a:lnTo>
                    <a:pt x="1998" y="13639"/>
                  </a:lnTo>
                  <a:lnTo>
                    <a:pt x="2680" y="13932"/>
                  </a:lnTo>
                  <a:lnTo>
                    <a:pt x="3556" y="14273"/>
                  </a:lnTo>
                  <a:lnTo>
                    <a:pt x="4531" y="14638"/>
                  </a:lnTo>
                  <a:lnTo>
                    <a:pt x="5578" y="14955"/>
                  </a:lnTo>
                  <a:lnTo>
                    <a:pt x="6114" y="15101"/>
                  </a:lnTo>
                  <a:lnTo>
                    <a:pt x="6650" y="15222"/>
                  </a:lnTo>
                  <a:lnTo>
                    <a:pt x="7161" y="15344"/>
                  </a:lnTo>
                  <a:lnTo>
                    <a:pt x="7672" y="15417"/>
                  </a:lnTo>
                  <a:lnTo>
                    <a:pt x="8135" y="15466"/>
                  </a:lnTo>
                  <a:lnTo>
                    <a:pt x="8598" y="15490"/>
                  </a:lnTo>
                  <a:lnTo>
                    <a:pt x="8598" y="15490"/>
                  </a:lnTo>
                  <a:lnTo>
                    <a:pt x="9377" y="15490"/>
                  </a:lnTo>
                  <a:lnTo>
                    <a:pt x="9791" y="15466"/>
                  </a:lnTo>
                  <a:lnTo>
                    <a:pt x="10181" y="15417"/>
                  </a:lnTo>
                  <a:lnTo>
                    <a:pt x="10522" y="15320"/>
                  </a:lnTo>
                  <a:lnTo>
                    <a:pt x="10692" y="15271"/>
                  </a:lnTo>
                  <a:lnTo>
                    <a:pt x="10814" y="15222"/>
                  </a:lnTo>
                  <a:lnTo>
                    <a:pt x="10936" y="15149"/>
                  </a:lnTo>
                  <a:lnTo>
                    <a:pt x="11033" y="15052"/>
                  </a:lnTo>
                  <a:lnTo>
                    <a:pt x="11082" y="14955"/>
                  </a:lnTo>
                  <a:lnTo>
                    <a:pt x="11131" y="14833"/>
                  </a:lnTo>
                  <a:lnTo>
                    <a:pt x="11204" y="14126"/>
                  </a:lnTo>
                  <a:lnTo>
                    <a:pt x="11204" y="14126"/>
                  </a:lnTo>
                  <a:lnTo>
                    <a:pt x="11180" y="13956"/>
                  </a:lnTo>
                  <a:lnTo>
                    <a:pt x="11131" y="13810"/>
                  </a:lnTo>
                  <a:lnTo>
                    <a:pt x="11033" y="13664"/>
                  </a:lnTo>
                  <a:lnTo>
                    <a:pt x="10887" y="13542"/>
                  </a:lnTo>
                  <a:lnTo>
                    <a:pt x="10887" y="13542"/>
                  </a:lnTo>
                  <a:lnTo>
                    <a:pt x="11009" y="13518"/>
                  </a:lnTo>
                  <a:lnTo>
                    <a:pt x="11131" y="13469"/>
                  </a:lnTo>
                  <a:lnTo>
                    <a:pt x="11253" y="13420"/>
                  </a:lnTo>
                  <a:lnTo>
                    <a:pt x="11350" y="13323"/>
                  </a:lnTo>
                  <a:lnTo>
                    <a:pt x="11423" y="13225"/>
                  </a:lnTo>
                  <a:lnTo>
                    <a:pt x="11496" y="13104"/>
                  </a:lnTo>
                  <a:lnTo>
                    <a:pt x="11545" y="12957"/>
                  </a:lnTo>
                  <a:lnTo>
                    <a:pt x="11569" y="12836"/>
                  </a:lnTo>
                  <a:lnTo>
                    <a:pt x="11642" y="11959"/>
                  </a:lnTo>
                  <a:lnTo>
                    <a:pt x="11642" y="11959"/>
                  </a:lnTo>
                  <a:lnTo>
                    <a:pt x="11642" y="11837"/>
                  </a:lnTo>
                  <a:lnTo>
                    <a:pt x="11642" y="11740"/>
                  </a:lnTo>
                  <a:lnTo>
                    <a:pt x="11618" y="11618"/>
                  </a:lnTo>
                  <a:lnTo>
                    <a:pt x="11569" y="11521"/>
                  </a:lnTo>
                  <a:lnTo>
                    <a:pt x="11447" y="11350"/>
                  </a:lnTo>
                  <a:lnTo>
                    <a:pt x="11374" y="11277"/>
                  </a:lnTo>
                  <a:lnTo>
                    <a:pt x="11301" y="11204"/>
                  </a:lnTo>
                  <a:lnTo>
                    <a:pt x="11301" y="11204"/>
                  </a:lnTo>
                  <a:lnTo>
                    <a:pt x="11423" y="11180"/>
                  </a:lnTo>
                  <a:lnTo>
                    <a:pt x="11521" y="11131"/>
                  </a:lnTo>
                  <a:lnTo>
                    <a:pt x="11618" y="11058"/>
                  </a:lnTo>
                  <a:lnTo>
                    <a:pt x="11715" y="10960"/>
                  </a:lnTo>
                  <a:lnTo>
                    <a:pt x="11788" y="10863"/>
                  </a:lnTo>
                  <a:lnTo>
                    <a:pt x="11837" y="10766"/>
                  </a:lnTo>
                  <a:lnTo>
                    <a:pt x="11886" y="10644"/>
                  </a:lnTo>
                  <a:lnTo>
                    <a:pt x="11910" y="10498"/>
                  </a:lnTo>
                  <a:lnTo>
                    <a:pt x="11983" y="9645"/>
                  </a:lnTo>
                  <a:lnTo>
                    <a:pt x="11983" y="9645"/>
                  </a:lnTo>
                  <a:lnTo>
                    <a:pt x="11983" y="9523"/>
                  </a:lnTo>
                  <a:lnTo>
                    <a:pt x="11983" y="9402"/>
                  </a:lnTo>
                  <a:lnTo>
                    <a:pt x="11959" y="9280"/>
                  </a:lnTo>
                  <a:lnTo>
                    <a:pt x="11910" y="9182"/>
                  </a:lnTo>
                  <a:lnTo>
                    <a:pt x="11861" y="9085"/>
                  </a:lnTo>
                  <a:lnTo>
                    <a:pt x="11788" y="9012"/>
                  </a:lnTo>
                  <a:lnTo>
                    <a:pt x="11715" y="8939"/>
                  </a:lnTo>
                  <a:lnTo>
                    <a:pt x="11618" y="8866"/>
                  </a:lnTo>
                  <a:lnTo>
                    <a:pt x="11618" y="8866"/>
                  </a:lnTo>
                  <a:lnTo>
                    <a:pt x="11715" y="8841"/>
                  </a:lnTo>
                  <a:lnTo>
                    <a:pt x="11813" y="8768"/>
                  </a:lnTo>
                  <a:lnTo>
                    <a:pt x="11910" y="8695"/>
                  </a:lnTo>
                  <a:lnTo>
                    <a:pt x="11983" y="8622"/>
                  </a:lnTo>
                  <a:lnTo>
                    <a:pt x="12056" y="8525"/>
                  </a:lnTo>
                  <a:lnTo>
                    <a:pt x="12105" y="8427"/>
                  </a:lnTo>
                  <a:lnTo>
                    <a:pt x="12129" y="8306"/>
                  </a:lnTo>
                  <a:lnTo>
                    <a:pt x="12154" y="8184"/>
                  </a:lnTo>
                  <a:lnTo>
                    <a:pt x="12251" y="7307"/>
                  </a:lnTo>
                  <a:lnTo>
                    <a:pt x="12251" y="7307"/>
                  </a:lnTo>
                  <a:lnTo>
                    <a:pt x="12227" y="7185"/>
                  </a:lnTo>
                  <a:lnTo>
                    <a:pt x="12202" y="7064"/>
                  </a:lnTo>
                  <a:lnTo>
                    <a:pt x="12154" y="6966"/>
                  </a:lnTo>
                  <a:lnTo>
                    <a:pt x="12105" y="6869"/>
                  </a:lnTo>
                  <a:lnTo>
                    <a:pt x="12032" y="6771"/>
                  </a:lnTo>
                  <a:lnTo>
                    <a:pt x="11935" y="6698"/>
                  </a:lnTo>
                  <a:lnTo>
                    <a:pt x="11715" y="6552"/>
                  </a:lnTo>
                  <a:lnTo>
                    <a:pt x="11472" y="6430"/>
                  </a:lnTo>
                  <a:lnTo>
                    <a:pt x="11180" y="6333"/>
                  </a:lnTo>
                  <a:lnTo>
                    <a:pt x="10863" y="6260"/>
                  </a:lnTo>
                  <a:lnTo>
                    <a:pt x="10546" y="6211"/>
                  </a:lnTo>
                  <a:lnTo>
                    <a:pt x="10546" y="6211"/>
                  </a:lnTo>
                  <a:lnTo>
                    <a:pt x="9864" y="6114"/>
                  </a:lnTo>
                  <a:lnTo>
                    <a:pt x="8817" y="6016"/>
                  </a:lnTo>
                  <a:lnTo>
                    <a:pt x="7575" y="5943"/>
                  </a:lnTo>
                  <a:lnTo>
                    <a:pt x="6309" y="5870"/>
                  </a:lnTo>
                  <a:lnTo>
                    <a:pt x="6309" y="5870"/>
                  </a:lnTo>
                  <a:lnTo>
                    <a:pt x="6479" y="5578"/>
                  </a:lnTo>
                  <a:lnTo>
                    <a:pt x="6625" y="5237"/>
                  </a:lnTo>
                  <a:lnTo>
                    <a:pt x="6771" y="4872"/>
                  </a:lnTo>
                  <a:lnTo>
                    <a:pt x="6869" y="4482"/>
                  </a:lnTo>
                  <a:lnTo>
                    <a:pt x="6966" y="4092"/>
                  </a:lnTo>
                  <a:lnTo>
                    <a:pt x="7064" y="3678"/>
                  </a:lnTo>
                  <a:lnTo>
                    <a:pt x="7161" y="2875"/>
                  </a:lnTo>
                  <a:lnTo>
                    <a:pt x="7234" y="2144"/>
                  </a:lnTo>
                  <a:lnTo>
                    <a:pt x="7283" y="1535"/>
                  </a:lnTo>
                  <a:lnTo>
                    <a:pt x="7283" y="975"/>
                  </a:lnTo>
                  <a:lnTo>
                    <a:pt x="7283" y="975"/>
                  </a:lnTo>
                  <a:lnTo>
                    <a:pt x="7283" y="804"/>
                  </a:lnTo>
                  <a:lnTo>
                    <a:pt x="7210" y="609"/>
                  </a:lnTo>
                  <a:lnTo>
                    <a:pt x="7137" y="463"/>
                  </a:lnTo>
                  <a:lnTo>
                    <a:pt x="7015" y="317"/>
                  </a:lnTo>
                  <a:lnTo>
                    <a:pt x="6869" y="171"/>
                  </a:lnTo>
                  <a:lnTo>
                    <a:pt x="6698" y="98"/>
                  </a:lnTo>
                  <a:lnTo>
                    <a:pt x="6503" y="25"/>
                  </a:lnTo>
                  <a:lnTo>
                    <a:pt x="6309" y="1"/>
                  </a:lnTo>
                  <a:lnTo>
                    <a:pt x="6309" y="1"/>
                  </a:lnTo>
                  <a:lnTo>
                    <a:pt x="5943" y="25"/>
                  </a:lnTo>
                  <a:lnTo>
                    <a:pt x="5700" y="74"/>
                  </a:lnTo>
                  <a:lnTo>
                    <a:pt x="5505" y="147"/>
                  </a:lnTo>
                  <a:lnTo>
                    <a:pt x="5359" y="220"/>
                  </a:lnTo>
                  <a:lnTo>
                    <a:pt x="5359" y="220"/>
                  </a:lnTo>
                  <a:lnTo>
                    <a:pt x="4969" y="1462"/>
                  </a:lnTo>
                  <a:lnTo>
                    <a:pt x="4774" y="2022"/>
                  </a:lnTo>
                  <a:lnTo>
                    <a:pt x="4579" y="2534"/>
                  </a:lnTo>
                  <a:lnTo>
                    <a:pt x="4385" y="2996"/>
                  </a:lnTo>
                  <a:lnTo>
                    <a:pt x="4190" y="3386"/>
                  </a:lnTo>
                  <a:lnTo>
                    <a:pt x="4019" y="3678"/>
                  </a:lnTo>
                  <a:lnTo>
                    <a:pt x="3873" y="3922"/>
                  </a:lnTo>
                  <a:lnTo>
                    <a:pt x="3873" y="3922"/>
                  </a:lnTo>
                  <a:lnTo>
                    <a:pt x="3654" y="4141"/>
                  </a:lnTo>
                  <a:lnTo>
                    <a:pt x="3313" y="4482"/>
                  </a:lnTo>
                  <a:lnTo>
                    <a:pt x="2509" y="5237"/>
                  </a:lnTo>
                  <a:lnTo>
                    <a:pt x="1438" y="6211"/>
                  </a:lnTo>
                  <a:lnTo>
                    <a:pt x="1" y="621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 name="Google Shape;347;p13"/>
          <p:cNvGrpSpPr/>
          <p:nvPr/>
        </p:nvGrpSpPr>
        <p:grpSpPr>
          <a:xfrm>
            <a:off x="545621" y="382390"/>
            <a:ext cx="398658" cy="631920"/>
            <a:chOff x="6718575" y="2318625"/>
            <a:chExt cx="256950" cy="407375"/>
          </a:xfrm>
        </p:grpSpPr>
        <p:sp>
          <p:nvSpPr>
            <p:cNvPr id="348" name="Google Shape;348;p1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6" name="Google Shape;356;p13"/>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2901875" y="1033400"/>
            <a:ext cx="5292300" cy="32673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2"/>
              </a:buClr>
              <a:buSzPts val="2000"/>
              <a:buFont typeface="Lato Light"/>
              <a:buChar char="○"/>
              <a:defRPr sz="2000">
                <a:solidFill>
                  <a:schemeClr val="dk1"/>
                </a:solidFill>
                <a:latin typeface="Lato Light"/>
                <a:ea typeface="Lato Light"/>
                <a:cs typeface="Lato Light"/>
                <a:sym typeface="Lato Light"/>
              </a:defRPr>
            </a:lvl1pPr>
            <a:lvl2pPr marL="914400" lvl="1" indent="-355600">
              <a:spcBef>
                <a:spcPts val="1000"/>
              </a:spcBef>
              <a:spcAft>
                <a:spcPts val="0"/>
              </a:spcAft>
              <a:buClr>
                <a:schemeClr val="dk2"/>
              </a:buClr>
              <a:buSzPts val="2000"/>
              <a:buFont typeface="Lato Light"/>
              <a:buChar char="◦"/>
              <a:defRPr sz="2000">
                <a:solidFill>
                  <a:schemeClr val="dk1"/>
                </a:solidFill>
                <a:latin typeface="Lato Light"/>
                <a:ea typeface="Lato Light"/>
                <a:cs typeface="Lato Light"/>
                <a:sym typeface="Lato Light"/>
              </a:defRPr>
            </a:lvl2pPr>
            <a:lvl3pPr marL="1371600" lvl="2" indent="-355600">
              <a:spcBef>
                <a:spcPts val="1000"/>
              </a:spcBef>
              <a:spcAft>
                <a:spcPts val="0"/>
              </a:spcAft>
              <a:buClr>
                <a:schemeClr val="dk2"/>
              </a:buClr>
              <a:buSzPts val="2000"/>
              <a:buFont typeface="Lato Light"/>
              <a:buChar char="◦"/>
              <a:defRPr sz="2000">
                <a:solidFill>
                  <a:schemeClr val="dk1"/>
                </a:solidFill>
                <a:latin typeface="Lato Light"/>
                <a:ea typeface="Lato Light"/>
                <a:cs typeface="Lato Light"/>
                <a:sym typeface="Lato Light"/>
              </a:defRPr>
            </a:lvl3pPr>
            <a:lvl4pPr marL="1828800" lvl="3"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4pPr>
            <a:lvl5pPr marL="2286000" lvl="4"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5pPr>
            <a:lvl6pPr marL="2743200" lvl="5"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6pPr>
            <a:lvl7pPr marL="3200400" lvl="6"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7pPr>
            <a:lvl8pPr marL="3657600" lvl="7" indent="-355600">
              <a:spcBef>
                <a:spcPts val="1000"/>
              </a:spcBef>
              <a:spcAft>
                <a:spcPts val="0"/>
              </a:spcAft>
              <a:buClr>
                <a:schemeClr val="dk1"/>
              </a:buClr>
              <a:buSzPts val="2000"/>
              <a:buFont typeface="Lato Light"/>
              <a:buChar char="◦"/>
              <a:defRPr sz="2000">
                <a:solidFill>
                  <a:schemeClr val="dk1"/>
                </a:solidFill>
                <a:latin typeface="Lato Light"/>
                <a:ea typeface="Lato Light"/>
                <a:cs typeface="Lato Light"/>
                <a:sym typeface="Lato Light"/>
              </a:defRPr>
            </a:lvl8pPr>
            <a:lvl9pPr marL="4114800" lvl="8" indent="-355600">
              <a:spcBef>
                <a:spcPts val="1000"/>
              </a:spcBef>
              <a:spcAft>
                <a:spcPts val="1000"/>
              </a:spcAft>
              <a:buClr>
                <a:schemeClr val="dk1"/>
              </a:buClr>
              <a:buSzPts val="2000"/>
              <a:buFont typeface="Lato Light"/>
              <a:buChar char="◦"/>
              <a:defRPr sz="2000">
                <a:solidFill>
                  <a:schemeClr val="dk1"/>
                </a:solidFill>
                <a:latin typeface="Lato Light"/>
                <a:ea typeface="Lato Light"/>
                <a:cs typeface="Lato Light"/>
                <a:sym typeface="Lato Light"/>
              </a:defRPr>
            </a:lvl9pPr>
          </a:lstStyle>
          <a:p>
            <a:endParaRPr/>
          </a:p>
        </p:txBody>
      </p:sp>
      <p:sp>
        <p:nvSpPr>
          <p:cNvPr id="7" name="Google Shape;7;p1"/>
          <p:cNvSpPr txBox="1">
            <a:spLocks noGrp="1"/>
          </p:cNvSpPr>
          <p:nvPr>
            <p:ph type="title"/>
          </p:nvPr>
        </p:nvSpPr>
        <p:spPr>
          <a:xfrm>
            <a:off x="144075" y="559475"/>
            <a:ext cx="2142000" cy="26304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1pPr>
            <a:lvl2pPr lvl="1">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2pPr>
            <a:lvl3pPr lvl="2">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3pPr>
            <a:lvl4pPr lvl="3">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4pPr>
            <a:lvl5pPr lvl="4">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5pPr>
            <a:lvl6pPr lvl="5">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6pPr>
            <a:lvl7pPr lvl="6">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7pPr>
            <a:lvl8pPr lvl="7">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8pPr>
            <a:lvl9pPr lvl="8">
              <a:spcBef>
                <a:spcPts val="0"/>
              </a:spcBef>
              <a:spcAft>
                <a:spcPts val="0"/>
              </a:spcAft>
              <a:buClr>
                <a:schemeClr val="lt1"/>
              </a:buClr>
              <a:buSzPts val="2000"/>
              <a:buFont typeface="Roboto Slab Regular"/>
              <a:buNone/>
              <a:defRPr sz="2000">
                <a:solidFill>
                  <a:schemeClr val="lt1"/>
                </a:solidFill>
                <a:latin typeface="Roboto Slab Regular"/>
                <a:ea typeface="Roboto Slab Regular"/>
                <a:cs typeface="Roboto Slab Regular"/>
                <a:sym typeface="Roboto Slab Regular"/>
              </a:defRPr>
            </a:lvl9pPr>
          </a:lstStyle>
          <a:p>
            <a:endParaRPr/>
          </a:p>
        </p:txBody>
      </p:sp>
      <p:sp>
        <p:nvSpPr>
          <p:cNvPr id="8" name="Google Shape;8;p1"/>
          <p:cNvSpPr txBox="1">
            <a:spLocks noGrp="1"/>
          </p:cNvSpPr>
          <p:nvPr>
            <p:ph type="sldNum" idx="12"/>
          </p:nvPr>
        </p:nvSpPr>
        <p:spPr>
          <a:xfrm>
            <a:off x="8117984" y="418063"/>
            <a:ext cx="548700" cy="393600"/>
          </a:xfrm>
          <a:prstGeom prst="rect">
            <a:avLst/>
          </a:prstGeom>
          <a:noFill/>
          <a:ln>
            <a:noFill/>
          </a:ln>
        </p:spPr>
        <p:txBody>
          <a:bodyPr spcFirstLastPara="1" wrap="square" lIns="91425" tIns="91425" rIns="91425" bIns="91425" anchor="ctr" anchorCtr="0">
            <a:noAutofit/>
          </a:bodyPr>
          <a:lstStyle>
            <a:lvl1pPr lvl="0" algn="r">
              <a:buNone/>
              <a:defRPr sz="1200">
                <a:solidFill>
                  <a:schemeClr val="dk2"/>
                </a:solidFill>
                <a:latin typeface="Lato Light"/>
                <a:ea typeface="Lato Light"/>
                <a:cs typeface="Lato Light"/>
                <a:sym typeface="Lato Light"/>
              </a:defRPr>
            </a:lvl1pPr>
            <a:lvl2pPr lvl="1" algn="r">
              <a:buNone/>
              <a:defRPr sz="1200">
                <a:solidFill>
                  <a:schemeClr val="dk2"/>
                </a:solidFill>
                <a:latin typeface="Lato Light"/>
                <a:ea typeface="Lato Light"/>
                <a:cs typeface="Lato Light"/>
                <a:sym typeface="Lato Light"/>
              </a:defRPr>
            </a:lvl2pPr>
            <a:lvl3pPr lvl="2" algn="r">
              <a:buNone/>
              <a:defRPr sz="1200">
                <a:solidFill>
                  <a:schemeClr val="dk2"/>
                </a:solidFill>
                <a:latin typeface="Lato Light"/>
                <a:ea typeface="Lato Light"/>
                <a:cs typeface="Lato Light"/>
                <a:sym typeface="Lato Light"/>
              </a:defRPr>
            </a:lvl3pPr>
            <a:lvl4pPr lvl="3" algn="r">
              <a:buNone/>
              <a:defRPr sz="1200">
                <a:solidFill>
                  <a:schemeClr val="dk2"/>
                </a:solidFill>
                <a:latin typeface="Lato Light"/>
                <a:ea typeface="Lato Light"/>
                <a:cs typeface="Lato Light"/>
                <a:sym typeface="Lato Light"/>
              </a:defRPr>
            </a:lvl4pPr>
            <a:lvl5pPr lvl="4" algn="r">
              <a:buNone/>
              <a:defRPr sz="1200">
                <a:solidFill>
                  <a:schemeClr val="dk2"/>
                </a:solidFill>
                <a:latin typeface="Lato Light"/>
                <a:ea typeface="Lato Light"/>
                <a:cs typeface="Lato Light"/>
                <a:sym typeface="Lato Light"/>
              </a:defRPr>
            </a:lvl5pPr>
            <a:lvl6pPr lvl="5" algn="r">
              <a:buNone/>
              <a:defRPr sz="1200">
                <a:solidFill>
                  <a:schemeClr val="dk2"/>
                </a:solidFill>
                <a:latin typeface="Lato Light"/>
                <a:ea typeface="Lato Light"/>
                <a:cs typeface="Lato Light"/>
                <a:sym typeface="Lato Light"/>
              </a:defRPr>
            </a:lvl6pPr>
            <a:lvl7pPr lvl="6" algn="r">
              <a:buNone/>
              <a:defRPr sz="1200">
                <a:solidFill>
                  <a:schemeClr val="dk2"/>
                </a:solidFill>
                <a:latin typeface="Lato Light"/>
                <a:ea typeface="Lato Light"/>
                <a:cs typeface="Lato Light"/>
                <a:sym typeface="Lato Light"/>
              </a:defRPr>
            </a:lvl7pPr>
            <a:lvl8pPr lvl="7" algn="r">
              <a:buNone/>
              <a:defRPr sz="1200">
                <a:solidFill>
                  <a:schemeClr val="dk2"/>
                </a:solidFill>
                <a:latin typeface="Lato Light"/>
                <a:ea typeface="Lato Light"/>
                <a:cs typeface="Lato Light"/>
                <a:sym typeface="Lato Light"/>
              </a:defRPr>
            </a:lvl8pPr>
            <a:lvl9pPr lvl="8" algn="r">
              <a:buNone/>
              <a:defRPr sz="1200">
                <a:solidFill>
                  <a:schemeClr val="dk2"/>
                </a:solidFill>
                <a:latin typeface="Lato Light"/>
                <a:ea typeface="Lato Light"/>
                <a:cs typeface="Lato Light"/>
                <a:sym typeface="Lato Light"/>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8" r:id="rId8"/>
    <p:sldLayoutId id="2147483659"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5"/>
          <p:cNvSpPr txBox="1">
            <a:spLocks noGrp="1"/>
          </p:cNvSpPr>
          <p:nvPr>
            <p:ph type="ctrTitle"/>
          </p:nvPr>
        </p:nvSpPr>
        <p:spPr>
          <a:xfrm>
            <a:off x="2757250" y="961350"/>
            <a:ext cx="3629400" cy="3220800"/>
          </a:xfrm>
          <a:prstGeom prst="rect">
            <a:avLst/>
          </a:prstGeom>
        </p:spPr>
        <p:txBody>
          <a:bodyPr spcFirstLastPara="1" wrap="square" lIns="91425" tIns="91425" rIns="91425" bIns="91425" anchor="ctr" anchorCtr="0">
            <a:noAutofit/>
          </a:bodyPr>
          <a:lstStyle/>
          <a:p>
            <a:pPr lvl="0"/>
            <a:r>
              <a:rPr lang="es-CO" dirty="0"/>
              <a:t>Almacén y taller ELECTRISUR</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8"/>
          <p:cNvSpPr txBox="1">
            <a:spLocks noGrp="1"/>
          </p:cNvSpPr>
          <p:nvPr>
            <p:ph type="ctrTitle"/>
          </p:nvPr>
        </p:nvSpPr>
        <p:spPr>
          <a:xfrm>
            <a:off x="2886150" y="840259"/>
            <a:ext cx="3371700" cy="325389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4A5C65"/>
                </a:solidFill>
              </a:rPr>
              <a:t>2.</a:t>
            </a:r>
            <a:endParaRPr dirty="0">
              <a:solidFill>
                <a:srgbClr val="4A5C65"/>
              </a:solidFill>
            </a:endParaRPr>
          </a:p>
          <a:p>
            <a:pPr marL="0" lvl="0" indent="0" algn="ctr" rtl="0">
              <a:spcBef>
                <a:spcPts val="0"/>
              </a:spcBef>
              <a:spcAft>
                <a:spcPts val="0"/>
              </a:spcAft>
              <a:buNone/>
            </a:pPr>
            <a:r>
              <a:rPr lang="en" dirty="0"/>
              <a:t>¿</a:t>
            </a:r>
            <a:r>
              <a:rPr lang="es-CO" dirty="0"/>
              <a:t>Importancia de implementar un SGC en las organizaciones?</a:t>
            </a:r>
            <a:br>
              <a:rPr lang="es-CO" dirty="0"/>
            </a:br>
            <a:endParaRPr dirty="0"/>
          </a:p>
        </p:txBody>
      </p:sp>
    </p:spTree>
    <p:extLst>
      <p:ext uri="{BB962C8B-B14F-4D97-AF65-F5344CB8AC3E}">
        <p14:creationId xmlns:p14="http://schemas.microsoft.com/office/powerpoint/2010/main" val="3728050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351999" y="608340"/>
            <a:ext cx="1750877"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Importancia del SGC</a:t>
            </a:r>
            <a:endParaRPr dirty="0"/>
          </a:p>
        </p:txBody>
      </p:sp>
      <p:sp>
        <p:nvSpPr>
          <p:cNvPr id="424" name="Google Shape;424;p20"/>
          <p:cNvSpPr txBox="1">
            <a:spLocks noGrp="1"/>
          </p:cNvSpPr>
          <p:nvPr>
            <p:ph type="body" idx="1"/>
          </p:nvPr>
        </p:nvSpPr>
        <p:spPr>
          <a:xfrm>
            <a:off x="3748217" y="729734"/>
            <a:ext cx="4819454" cy="1200329"/>
          </a:xfrm>
          <a:prstGeom prst="rect">
            <a:avLst/>
          </a:prstGeom>
        </p:spPr>
        <p:txBody>
          <a:bodyPr spcFirstLastPara="1" wrap="square" lIns="91425" tIns="91425" rIns="91425" bIns="91425" anchor="t" anchorCtr="0">
            <a:noAutofit/>
          </a:bodyPr>
          <a:lstStyle/>
          <a:p>
            <a:pPr marL="101600" indent="0" algn="just" fontAlgn="base">
              <a:buNone/>
            </a:pPr>
            <a:r>
              <a:rPr lang="es-ES" sz="1800" b="1" dirty="0"/>
              <a:t>Garantiza del buen funcionamiento de la empresa</a:t>
            </a:r>
            <a:r>
              <a:rPr lang="es-ES" sz="1800" dirty="0"/>
              <a:t>, por ende, el cumplimiento de los objetivos de la organización. </a:t>
            </a:r>
            <a:endParaRPr sz="1800"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3" name="Rectángulo 2">
            <a:extLst>
              <a:ext uri="{FF2B5EF4-FFF2-40B4-BE49-F238E27FC236}">
                <a16:creationId xmlns:a16="http://schemas.microsoft.com/office/drawing/2014/main" id="{03ED96E6-D3C7-41CC-9103-7ED384B898CA}"/>
              </a:ext>
            </a:extLst>
          </p:cNvPr>
          <p:cNvSpPr/>
          <p:nvPr/>
        </p:nvSpPr>
        <p:spPr>
          <a:xfrm>
            <a:off x="2619316" y="2170782"/>
            <a:ext cx="5297246" cy="1200329"/>
          </a:xfrm>
          <a:prstGeom prst="rect">
            <a:avLst/>
          </a:prstGeom>
        </p:spPr>
        <p:txBody>
          <a:bodyPr wrap="square">
            <a:spAutoFit/>
          </a:bodyPr>
          <a:lstStyle/>
          <a:p>
            <a:pPr algn="just" fontAlgn="base"/>
            <a:r>
              <a:rPr lang="es-ES" sz="1800" b="1" dirty="0">
                <a:solidFill>
                  <a:schemeClr val="dk1"/>
                </a:solidFill>
                <a:latin typeface="Lato Light"/>
                <a:sym typeface="Lato Light"/>
              </a:rPr>
              <a:t>Facilita la gestión del desarrollo de las actividades con base en el principio de calidad. </a:t>
            </a:r>
            <a:r>
              <a:rPr lang="es-ES" sz="1800" dirty="0">
                <a:solidFill>
                  <a:schemeClr val="dk1"/>
                </a:solidFill>
                <a:latin typeface="Lato Light"/>
                <a:sym typeface="Lato Light"/>
              </a:rPr>
              <a:t>Un SGC permite un análisis integral del desempeño y la detección de las oportunidades de mejora.</a:t>
            </a:r>
          </a:p>
        </p:txBody>
      </p:sp>
      <p:sp>
        <p:nvSpPr>
          <p:cNvPr id="6" name="Rectángulo 5">
            <a:extLst>
              <a:ext uri="{FF2B5EF4-FFF2-40B4-BE49-F238E27FC236}">
                <a16:creationId xmlns:a16="http://schemas.microsoft.com/office/drawing/2014/main" id="{558A47F6-676F-440F-B5A9-7E1677816548}"/>
              </a:ext>
            </a:extLst>
          </p:cNvPr>
          <p:cNvSpPr/>
          <p:nvPr/>
        </p:nvSpPr>
        <p:spPr>
          <a:xfrm>
            <a:off x="718628" y="3611830"/>
            <a:ext cx="4932530" cy="923330"/>
          </a:xfrm>
          <a:prstGeom prst="rect">
            <a:avLst/>
          </a:prstGeom>
        </p:spPr>
        <p:txBody>
          <a:bodyPr wrap="square">
            <a:spAutoFit/>
          </a:bodyPr>
          <a:lstStyle/>
          <a:p>
            <a:pPr algn="just" fontAlgn="base"/>
            <a:r>
              <a:rPr lang="es-ES" sz="1800" b="1" dirty="0">
                <a:solidFill>
                  <a:schemeClr val="dk1"/>
                </a:solidFill>
                <a:latin typeface="Lato Light"/>
                <a:sym typeface="Lato Light"/>
              </a:rPr>
              <a:t>Mejora en la organización de los procesos requeridos</a:t>
            </a:r>
            <a:r>
              <a:rPr lang="es-ES" sz="1800" dirty="0">
                <a:solidFill>
                  <a:schemeClr val="dk1"/>
                </a:solidFill>
                <a:latin typeface="Lato Light"/>
                <a:sym typeface="Lato Light"/>
              </a:rPr>
              <a:t>, así como de la sinergia entre los miembros de la organización.</a:t>
            </a:r>
          </a:p>
        </p:txBody>
      </p:sp>
      <p:sp>
        <p:nvSpPr>
          <p:cNvPr id="7" name="Google Shape;848;p41">
            <a:extLst>
              <a:ext uri="{FF2B5EF4-FFF2-40B4-BE49-F238E27FC236}">
                <a16:creationId xmlns:a16="http://schemas.microsoft.com/office/drawing/2014/main" id="{D2C8CD35-4837-48AD-94B7-7B5B37D2CFDF}"/>
              </a:ext>
            </a:extLst>
          </p:cNvPr>
          <p:cNvSpPr/>
          <p:nvPr/>
        </p:nvSpPr>
        <p:spPr>
          <a:xfrm>
            <a:off x="6625173" y="3588050"/>
            <a:ext cx="1068400" cy="970890"/>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4829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8"/>
          <p:cNvSpPr txBox="1">
            <a:spLocks noGrp="1"/>
          </p:cNvSpPr>
          <p:nvPr>
            <p:ph type="ctrTitle"/>
          </p:nvPr>
        </p:nvSpPr>
        <p:spPr>
          <a:xfrm>
            <a:off x="2886150" y="873211"/>
            <a:ext cx="3371700" cy="303147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4A5C65"/>
                </a:solidFill>
              </a:rPr>
              <a:t>3.</a:t>
            </a:r>
            <a:endParaRPr dirty="0">
              <a:solidFill>
                <a:srgbClr val="4A5C65"/>
              </a:solidFill>
            </a:endParaRPr>
          </a:p>
          <a:p>
            <a:pPr marL="0" lvl="0" indent="0" algn="ctr" rtl="0">
              <a:spcBef>
                <a:spcPts val="0"/>
              </a:spcBef>
              <a:spcAft>
                <a:spcPts val="0"/>
              </a:spcAft>
              <a:buNone/>
            </a:pPr>
            <a:r>
              <a:rPr lang="en" dirty="0"/>
              <a:t>¿</a:t>
            </a:r>
            <a:r>
              <a:rPr lang="es-CO" dirty="0"/>
              <a:t>Cuál es el direccionamiento estratégico de nuestra empresa?</a:t>
            </a:r>
            <a:endParaRPr dirty="0"/>
          </a:p>
        </p:txBody>
      </p:sp>
    </p:spTree>
    <p:extLst>
      <p:ext uri="{BB962C8B-B14F-4D97-AF65-F5344CB8AC3E}">
        <p14:creationId xmlns:p14="http://schemas.microsoft.com/office/powerpoint/2010/main" val="3938572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477316" y="614863"/>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Misión</a:t>
            </a:r>
            <a:endParaRPr dirty="0"/>
          </a:p>
        </p:txBody>
      </p:sp>
      <p:sp>
        <p:nvSpPr>
          <p:cNvPr id="424" name="Google Shape;424;p20"/>
          <p:cNvSpPr txBox="1">
            <a:spLocks noGrp="1"/>
          </p:cNvSpPr>
          <p:nvPr>
            <p:ph type="body" idx="1"/>
          </p:nvPr>
        </p:nvSpPr>
        <p:spPr>
          <a:xfrm>
            <a:off x="2803950" y="811663"/>
            <a:ext cx="5588384" cy="1200329"/>
          </a:xfrm>
          <a:prstGeom prst="rect">
            <a:avLst/>
          </a:prstGeom>
        </p:spPr>
        <p:txBody>
          <a:bodyPr spcFirstLastPara="1" wrap="square" lIns="91425" tIns="91425" rIns="91425" bIns="91425" anchor="t" anchorCtr="0">
            <a:noAutofit/>
          </a:bodyPr>
          <a:lstStyle/>
          <a:p>
            <a:pPr marL="101600" indent="0" algn="just">
              <a:buNone/>
            </a:pPr>
            <a:r>
              <a:rPr lang="es-CO" dirty="0"/>
              <a:t>Somos una organización especializada en el mantenimiento y comercialización de autopartes eléctricas para vehículos livianos y de carga pesada; que trabaja cada día para satisfacer las necesidades y expectativas de nuestros clientes, a través de un servicio personalizado, con base al desarrollo integral de nuestros empleados y respetando los estándares de calidad.</a:t>
            </a:r>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grpSp>
        <p:nvGrpSpPr>
          <p:cNvPr id="7" name="Google Shape;780;p41">
            <a:extLst>
              <a:ext uri="{FF2B5EF4-FFF2-40B4-BE49-F238E27FC236}">
                <a16:creationId xmlns:a16="http://schemas.microsoft.com/office/drawing/2014/main" id="{81137169-B90D-4DBC-9EDC-D5A3C0C3EDB9}"/>
              </a:ext>
            </a:extLst>
          </p:cNvPr>
          <p:cNvGrpSpPr/>
          <p:nvPr/>
        </p:nvGrpSpPr>
        <p:grpSpPr>
          <a:xfrm flipH="1">
            <a:off x="1450428" y="3234753"/>
            <a:ext cx="1168888" cy="1106020"/>
            <a:chOff x="3951850" y="2985350"/>
            <a:chExt cx="407950" cy="416500"/>
          </a:xfrm>
        </p:grpSpPr>
        <p:sp>
          <p:nvSpPr>
            <p:cNvPr id="8" name="Google Shape;781;p41">
              <a:extLst>
                <a:ext uri="{FF2B5EF4-FFF2-40B4-BE49-F238E27FC236}">
                  <a16:creationId xmlns:a16="http://schemas.microsoft.com/office/drawing/2014/main" id="{277FCDBB-024C-4BBD-A206-F7FB84946A08}"/>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82;p41">
              <a:extLst>
                <a:ext uri="{FF2B5EF4-FFF2-40B4-BE49-F238E27FC236}">
                  <a16:creationId xmlns:a16="http://schemas.microsoft.com/office/drawing/2014/main" id="{D8E7A193-356A-48CF-82B7-6FDF54C72C7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83;p41">
              <a:extLst>
                <a:ext uri="{FF2B5EF4-FFF2-40B4-BE49-F238E27FC236}">
                  <a16:creationId xmlns:a16="http://schemas.microsoft.com/office/drawing/2014/main" id="{3FB1B9A7-45C6-46F7-ADB2-B02E3A252989}"/>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84;p41">
              <a:extLst>
                <a:ext uri="{FF2B5EF4-FFF2-40B4-BE49-F238E27FC236}">
                  <a16:creationId xmlns:a16="http://schemas.microsoft.com/office/drawing/2014/main" id="{0DA7A293-9D52-4922-B9AE-B0154EC4A547}"/>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7173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477316" y="614863"/>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Visión</a:t>
            </a:r>
            <a:endParaRPr dirty="0"/>
          </a:p>
        </p:txBody>
      </p:sp>
      <p:sp>
        <p:nvSpPr>
          <p:cNvPr id="424" name="Google Shape;424;p20"/>
          <p:cNvSpPr txBox="1">
            <a:spLocks noGrp="1"/>
          </p:cNvSpPr>
          <p:nvPr>
            <p:ph type="body" idx="1"/>
          </p:nvPr>
        </p:nvSpPr>
        <p:spPr>
          <a:xfrm>
            <a:off x="3016469" y="1329898"/>
            <a:ext cx="5128658" cy="1200329"/>
          </a:xfrm>
          <a:prstGeom prst="rect">
            <a:avLst/>
          </a:prstGeom>
        </p:spPr>
        <p:txBody>
          <a:bodyPr spcFirstLastPara="1" wrap="square" lIns="91425" tIns="91425" rIns="91425" bIns="91425" anchor="t" anchorCtr="0">
            <a:noAutofit/>
          </a:bodyPr>
          <a:lstStyle/>
          <a:p>
            <a:pPr marL="101600" indent="0" algn="just">
              <a:buNone/>
            </a:pPr>
            <a:r>
              <a:rPr lang="es-CO" dirty="0"/>
              <a:t>En el 2035, ser una empresa líder en el sector de autopartes eléctricas en Bogotá y sus municipios cercanos, proyectándonos como una compañía competitiva por la excelencia en nuestros servicios, la diversidad y calidad de los productos que comercializamos.</a:t>
            </a:r>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grpSp>
        <p:nvGrpSpPr>
          <p:cNvPr id="5" name="Google Shape;821;p41">
            <a:extLst>
              <a:ext uri="{FF2B5EF4-FFF2-40B4-BE49-F238E27FC236}">
                <a16:creationId xmlns:a16="http://schemas.microsoft.com/office/drawing/2014/main" id="{A28F6434-25BE-486D-B6C3-FDE3AE034D92}"/>
              </a:ext>
            </a:extLst>
          </p:cNvPr>
          <p:cNvGrpSpPr/>
          <p:nvPr/>
        </p:nvGrpSpPr>
        <p:grpSpPr>
          <a:xfrm>
            <a:off x="1631897" y="3328308"/>
            <a:ext cx="1384572" cy="1200329"/>
            <a:chOff x="4604550" y="3714775"/>
            <a:chExt cx="439625" cy="319075"/>
          </a:xfrm>
        </p:grpSpPr>
        <p:sp>
          <p:nvSpPr>
            <p:cNvPr id="6" name="Google Shape;822;p41">
              <a:extLst>
                <a:ext uri="{FF2B5EF4-FFF2-40B4-BE49-F238E27FC236}">
                  <a16:creationId xmlns:a16="http://schemas.microsoft.com/office/drawing/2014/main" id="{4F6DE65C-BBB8-4306-9258-77D31F523F59}"/>
                </a:ext>
              </a:extLst>
            </p:cNvPr>
            <p:cNvSpPr/>
            <p:nvPr/>
          </p:nvSpPr>
          <p:spPr>
            <a:xfrm>
              <a:off x="4604550" y="3714775"/>
              <a:ext cx="439625" cy="319075"/>
            </a:xfrm>
            <a:custGeom>
              <a:avLst/>
              <a:gdLst/>
              <a:ahLst/>
              <a:cxnLst/>
              <a:rect l="l" t="t" r="r" b="b"/>
              <a:pathLst>
                <a:path w="17585" h="12763" fill="none" extrusionOk="0">
                  <a:moveTo>
                    <a:pt x="1" y="1"/>
                  </a:moveTo>
                  <a:lnTo>
                    <a:pt x="1" y="12276"/>
                  </a:lnTo>
                  <a:lnTo>
                    <a:pt x="1" y="12276"/>
                  </a:lnTo>
                  <a:lnTo>
                    <a:pt x="1" y="12373"/>
                  </a:lnTo>
                  <a:lnTo>
                    <a:pt x="25" y="12471"/>
                  </a:lnTo>
                  <a:lnTo>
                    <a:pt x="74" y="12544"/>
                  </a:lnTo>
                  <a:lnTo>
                    <a:pt x="122" y="12617"/>
                  </a:lnTo>
                  <a:lnTo>
                    <a:pt x="196" y="12690"/>
                  </a:lnTo>
                  <a:lnTo>
                    <a:pt x="293" y="12714"/>
                  </a:lnTo>
                  <a:lnTo>
                    <a:pt x="366" y="12763"/>
                  </a:lnTo>
                  <a:lnTo>
                    <a:pt x="488" y="12763"/>
                  </a:lnTo>
                  <a:lnTo>
                    <a:pt x="17585" y="1276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823;p41">
              <a:extLst>
                <a:ext uri="{FF2B5EF4-FFF2-40B4-BE49-F238E27FC236}">
                  <a16:creationId xmlns:a16="http://schemas.microsoft.com/office/drawing/2014/main" id="{02E9299B-F1C0-43F2-8D28-BD37B10D2E64}"/>
                </a:ext>
              </a:extLst>
            </p:cNvPr>
            <p:cNvSpPr/>
            <p:nvPr/>
          </p:nvSpPr>
          <p:spPr>
            <a:xfrm>
              <a:off x="4647175" y="3761675"/>
              <a:ext cx="354400" cy="213725"/>
            </a:xfrm>
            <a:custGeom>
              <a:avLst/>
              <a:gdLst/>
              <a:ahLst/>
              <a:cxnLst/>
              <a:rect l="l" t="t" r="r" b="b"/>
              <a:pathLst>
                <a:path w="14176" h="8549" fill="none" extrusionOk="0">
                  <a:moveTo>
                    <a:pt x="1" y="8549"/>
                  </a:moveTo>
                  <a:lnTo>
                    <a:pt x="3654" y="4408"/>
                  </a:lnTo>
                  <a:lnTo>
                    <a:pt x="5821" y="5699"/>
                  </a:lnTo>
                  <a:lnTo>
                    <a:pt x="9085" y="1924"/>
                  </a:lnTo>
                  <a:lnTo>
                    <a:pt x="9085" y="1924"/>
                  </a:lnTo>
                  <a:lnTo>
                    <a:pt x="9085" y="1924"/>
                  </a:lnTo>
                  <a:lnTo>
                    <a:pt x="9085" y="1924"/>
                  </a:lnTo>
                  <a:lnTo>
                    <a:pt x="9061" y="1924"/>
                  </a:lnTo>
                  <a:lnTo>
                    <a:pt x="9085" y="1924"/>
                  </a:lnTo>
                  <a:lnTo>
                    <a:pt x="9085" y="1924"/>
                  </a:lnTo>
                  <a:lnTo>
                    <a:pt x="9085" y="1924"/>
                  </a:lnTo>
                  <a:lnTo>
                    <a:pt x="9085" y="1924"/>
                  </a:lnTo>
                  <a:lnTo>
                    <a:pt x="9061" y="1924"/>
                  </a:lnTo>
                  <a:lnTo>
                    <a:pt x="9085" y="1924"/>
                  </a:lnTo>
                  <a:lnTo>
                    <a:pt x="10571" y="3337"/>
                  </a:lnTo>
                  <a:lnTo>
                    <a:pt x="14175"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62905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477316" y="614863"/>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Filosofía</a:t>
            </a:r>
            <a:endParaRPr dirty="0"/>
          </a:p>
        </p:txBody>
      </p:sp>
      <p:sp>
        <p:nvSpPr>
          <p:cNvPr id="424" name="Google Shape;424;p20"/>
          <p:cNvSpPr txBox="1">
            <a:spLocks noGrp="1"/>
          </p:cNvSpPr>
          <p:nvPr>
            <p:ph type="body" idx="1"/>
          </p:nvPr>
        </p:nvSpPr>
        <p:spPr>
          <a:xfrm>
            <a:off x="2835481" y="1004718"/>
            <a:ext cx="5556853" cy="2053926"/>
          </a:xfrm>
          <a:prstGeom prst="rect">
            <a:avLst/>
          </a:prstGeom>
        </p:spPr>
        <p:txBody>
          <a:bodyPr spcFirstLastPara="1" wrap="square" lIns="91425" tIns="91425" rIns="91425" bIns="91425" anchor="t" anchorCtr="0">
            <a:noAutofit/>
          </a:bodyPr>
          <a:lstStyle/>
          <a:p>
            <a:pPr marL="101600" indent="0" algn="just">
              <a:buNone/>
            </a:pPr>
            <a:r>
              <a:rPr lang="es-CO" dirty="0"/>
              <a:t>Desde su comienzo, “el almacén y taller “ELECTRISUR” se ha convertido en una empresa familiar y altamente dinámica. Con un inmejorable servicio al cliente, que busca tener la mejor calidad de los productos y servicios que prestamos. </a:t>
            </a:r>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4" name="Rectángulo 3">
            <a:extLst>
              <a:ext uri="{FF2B5EF4-FFF2-40B4-BE49-F238E27FC236}">
                <a16:creationId xmlns:a16="http://schemas.microsoft.com/office/drawing/2014/main" id="{0FD6D291-36C1-40E7-93B4-BCC71D5A9C8C}"/>
              </a:ext>
            </a:extLst>
          </p:cNvPr>
          <p:cNvSpPr/>
          <p:nvPr/>
        </p:nvSpPr>
        <p:spPr>
          <a:xfrm>
            <a:off x="2357612" y="3438318"/>
            <a:ext cx="5209836" cy="707886"/>
          </a:xfrm>
          <a:prstGeom prst="rect">
            <a:avLst/>
          </a:prstGeom>
        </p:spPr>
        <p:txBody>
          <a:bodyPr wrap="square">
            <a:spAutoFit/>
          </a:bodyPr>
          <a:lstStyle/>
          <a:p>
            <a:pPr marL="101600" lvl="0" algn="just">
              <a:spcBef>
                <a:spcPts val="600"/>
              </a:spcBef>
              <a:buClr>
                <a:srgbClr val="A6BCC9"/>
              </a:buClr>
              <a:buSzPts val="2000"/>
            </a:pPr>
            <a:r>
              <a:rPr lang="es-CO" sz="2000" dirty="0">
                <a:solidFill>
                  <a:srgbClr val="4A5C65"/>
                </a:solidFill>
                <a:latin typeface="Lato Light"/>
                <a:sym typeface="Lato Light"/>
              </a:rPr>
              <a:t>“Nuestra filosofía es orientada a potenciar la calidad de nuestro trabajo y productos.”</a:t>
            </a:r>
          </a:p>
        </p:txBody>
      </p:sp>
      <p:sp>
        <p:nvSpPr>
          <p:cNvPr id="8" name="Google Shape;698;p41">
            <a:extLst>
              <a:ext uri="{FF2B5EF4-FFF2-40B4-BE49-F238E27FC236}">
                <a16:creationId xmlns:a16="http://schemas.microsoft.com/office/drawing/2014/main" id="{5355FFE8-B582-4D2A-8F22-00E675B10366}"/>
              </a:ext>
            </a:extLst>
          </p:cNvPr>
          <p:cNvSpPr/>
          <p:nvPr/>
        </p:nvSpPr>
        <p:spPr>
          <a:xfrm>
            <a:off x="1093076" y="3438318"/>
            <a:ext cx="966951" cy="1042408"/>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3655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9" name="Google Shape;459;p23"/>
          <p:cNvSpPr txBox="1">
            <a:spLocks noGrp="1"/>
          </p:cNvSpPr>
          <p:nvPr>
            <p:ph type="body" idx="1"/>
          </p:nvPr>
        </p:nvSpPr>
        <p:spPr>
          <a:xfrm>
            <a:off x="6158538" y="1202100"/>
            <a:ext cx="2323310" cy="2739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s-CO" sz="1500" b="1" dirty="0"/>
              <a:t>Valores</a:t>
            </a:r>
            <a:br>
              <a:rPr lang="es-CO" sz="1500" b="1" dirty="0"/>
            </a:br>
            <a:endParaRPr sz="1500" b="1" dirty="0"/>
          </a:p>
          <a:p>
            <a:r>
              <a:rPr lang="es-CO" sz="1500" dirty="0"/>
              <a:t>Tolerancia</a:t>
            </a:r>
          </a:p>
          <a:p>
            <a:r>
              <a:rPr lang="es-CO" sz="1500" dirty="0"/>
              <a:t>Respeto</a:t>
            </a:r>
          </a:p>
          <a:p>
            <a:r>
              <a:rPr lang="es-CO" sz="1500" dirty="0"/>
              <a:t>Responsabilidad</a:t>
            </a:r>
          </a:p>
          <a:p>
            <a:r>
              <a:rPr lang="es-CO" sz="1500" dirty="0"/>
              <a:t>Compromiso</a:t>
            </a:r>
          </a:p>
        </p:txBody>
      </p:sp>
      <p:sp>
        <p:nvSpPr>
          <p:cNvPr id="460" name="Google Shape;460;p23"/>
          <p:cNvSpPr txBox="1">
            <a:spLocks noGrp="1"/>
          </p:cNvSpPr>
          <p:nvPr>
            <p:ph type="body" idx="2"/>
          </p:nvPr>
        </p:nvSpPr>
        <p:spPr>
          <a:xfrm>
            <a:off x="2629639" y="1202100"/>
            <a:ext cx="3425120" cy="2739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s-CO" sz="1500" b="1" dirty="0"/>
              <a:t>Principios</a:t>
            </a:r>
          </a:p>
          <a:p>
            <a:pPr marL="0" lvl="0" indent="0" algn="l" rtl="0">
              <a:spcBef>
                <a:spcPts val="600"/>
              </a:spcBef>
              <a:spcAft>
                <a:spcPts val="0"/>
              </a:spcAft>
              <a:buNone/>
            </a:pPr>
            <a:endParaRPr lang="es-CO" sz="1500" b="1" dirty="0"/>
          </a:p>
          <a:p>
            <a:pPr lvl="0"/>
            <a:r>
              <a:rPr lang="es-CO" sz="1500" dirty="0"/>
              <a:t>Mejoramiento continuo</a:t>
            </a:r>
          </a:p>
          <a:p>
            <a:pPr lvl="0"/>
            <a:r>
              <a:rPr lang="es-CO" sz="1500" dirty="0"/>
              <a:t>Establecer precios competitivos</a:t>
            </a:r>
          </a:p>
          <a:p>
            <a:pPr lvl="0"/>
            <a:r>
              <a:rPr lang="es-CO" sz="1500" dirty="0"/>
              <a:t>Pensar estratégicamente</a:t>
            </a:r>
          </a:p>
          <a:p>
            <a:pPr lvl="0"/>
            <a:r>
              <a:rPr lang="es-CO" sz="1500" dirty="0"/>
              <a:t>Superar al cliente </a:t>
            </a:r>
          </a:p>
          <a:p>
            <a:pPr lvl="0"/>
            <a:r>
              <a:rPr lang="es-CO" sz="1500" dirty="0"/>
              <a:t>Confianza</a:t>
            </a:r>
          </a:p>
          <a:p>
            <a:pPr lvl="0"/>
            <a:r>
              <a:rPr lang="es-CO" sz="1500" dirty="0"/>
              <a:t>Credibilidad</a:t>
            </a:r>
          </a:p>
          <a:p>
            <a:pPr marL="0" lvl="0" indent="0" algn="l" rtl="0">
              <a:spcBef>
                <a:spcPts val="600"/>
              </a:spcBef>
              <a:spcAft>
                <a:spcPts val="0"/>
              </a:spcAft>
              <a:buNone/>
            </a:pPr>
            <a:endParaRPr b="1" dirty="0"/>
          </a:p>
        </p:txBody>
      </p:sp>
      <p:sp>
        <p:nvSpPr>
          <p:cNvPr id="462" name="Google Shape;462;p23"/>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9" name="Google Shape;665;p41">
            <a:extLst>
              <a:ext uri="{FF2B5EF4-FFF2-40B4-BE49-F238E27FC236}">
                <a16:creationId xmlns:a16="http://schemas.microsoft.com/office/drawing/2014/main" id="{4B0ED8B0-DEFD-4B63-BAE4-56657868977F}"/>
              </a:ext>
            </a:extLst>
          </p:cNvPr>
          <p:cNvSpPr/>
          <p:nvPr/>
        </p:nvSpPr>
        <p:spPr>
          <a:xfrm>
            <a:off x="7239063" y="740260"/>
            <a:ext cx="1053138" cy="923680"/>
          </a:xfrm>
          <a:custGeom>
            <a:avLst/>
            <a:gdLst/>
            <a:ahLst/>
            <a:cxnLst/>
            <a:rect l="l" t="t" r="r" b="b"/>
            <a:pathLst>
              <a:path w="16660" h="14955" fill="none" extrusionOk="0">
                <a:moveTo>
                  <a:pt x="12373" y="1"/>
                </a:moveTo>
                <a:lnTo>
                  <a:pt x="12373" y="1"/>
                </a:lnTo>
                <a:lnTo>
                  <a:pt x="12032" y="1"/>
                </a:lnTo>
                <a:lnTo>
                  <a:pt x="11691" y="49"/>
                </a:lnTo>
                <a:lnTo>
                  <a:pt x="11350" y="123"/>
                </a:lnTo>
                <a:lnTo>
                  <a:pt x="11033" y="196"/>
                </a:lnTo>
                <a:lnTo>
                  <a:pt x="10716" y="317"/>
                </a:lnTo>
                <a:lnTo>
                  <a:pt x="10424" y="464"/>
                </a:lnTo>
                <a:lnTo>
                  <a:pt x="10132" y="610"/>
                </a:lnTo>
                <a:lnTo>
                  <a:pt x="9864" y="804"/>
                </a:lnTo>
                <a:lnTo>
                  <a:pt x="9620" y="999"/>
                </a:lnTo>
                <a:lnTo>
                  <a:pt x="9377" y="1219"/>
                </a:lnTo>
                <a:lnTo>
                  <a:pt x="9158" y="1462"/>
                </a:lnTo>
                <a:lnTo>
                  <a:pt x="8939" y="1706"/>
                </a:lnTo>
                <a:lnTo>
                  <a:pt x="8768" y="1974"/>
                </a:lnTo>
                <a:lnTo>
                  <a:pt x="8598" y="2266"/>
                </a:lnTo>
                <a:lnTo>
                  <a:pt x="8451" y="2558"/>
                </a:lnTo>
                <a:lnTo>
                  <a:pt x="8330" y="2850"/>
                </a:lnTo>
                <a:lnTo>
                  <a:pt x="8330" y="2850"/>
                </a:lnTo>
                <a:lnTo>
                  <a:pt x="8208" y="2558"/>
                </a:lnTo>
                <a:lnTo>
                  <a:pt x="8062" y="2266"/>
                </a:lnTo>
                <a:lnTo>
                  <a:pt x="7891" y="1974"/>
                </a:lnTo>
                <a:lnTo>
                  <a:pt x="7721" y="1706"/>
                </a:lnTo>
                <a:lnTo>
                  <a:pt x="7502" y="1462"/>
                </a:lnTo>
                <a:lnTo>
                  <a:pt x="7282" y="1219"/>
                </a:lnTo>
                <a:lnTo>
                  <a:pt x="7039" y="999"/>
                </a:lnTo>
                <a:lnTo>
                  <a:pt x="6795" y="804"/>
                </a:lnTo>
                <a:lnTo>
                  <a:pt x="6527" y="610"/>
                </a:lnTo>
                <a:lnTo>
                  <a:pt x="6235" y="464"/>
                </a:lnTo>
                <a:lnTo>
                  <a:pt x="5943" y="317"/>
                </a:lnTo>
                <a:lnTo>
                  <a:pt x="5626" y="196"/>
                </a:lnTo>
                <a:lnTo>
                  <a:pt x="5310" y="123"/>
                </a:lnTo>
                <a:lnTo>
                  <a:pt x="4969" y="49"/>
                </a:lnTo>
                <a:lnTo>
                  <a:pt x="4628" y="1"/>
                </a:lnTo>
                <a:lnTo>
                  <a:pt x="4287" y="1"/>
                </a:lnTo>
                <a:lnTo>
                  <a:pt x="4287" y="1"/>
                </a:lnTo>
                <a:lnTo>
                  <a:pt x="3848" y="25"/>
                </a:lnTo>
                <a:lnTo>
                  <a:pt x="3434" y="74"/>
                </a:lnTo>
                <a:lnTo>
                  <a:pt x="3020" y="196"/>
                </a:lnTo>
                <a:lnTo>
                  <a:pt x="2606" y="342"/>
                </a:lnTo>
                <a:lnTo>
                  <a:pt x="2241" y="512"/>
                </a:lnTo>
                <a:lnTo>
                  <a:pt x="1900" y="731"/>
                </a:lnTo>
                <a:lnTo>
                  <a:pt x="1559" y="975"/>
                </a:lnTo>
                <a:lnTo>
                  <a:pt x="1267" y="1243"/>
                </a:lnTo>
                <a:lnTo>
                  <a:pt x="974" y="1560"/>
                </a:lnTo>
                <a:lnTo>
                  <a:pt x="731" y="1876"/>
                </a:lnTo>
                <a:lnTo>
                  <a:pt x="512" y="2241"/>
                </a:lnTo>
                <a:lnTo>
                  <a:pt x="341" y="2607"/>
                </a:lnTo>
                <a:lnTo>
                  <a:pt x="195" y="2996"/>
                </a:lnTo>
                <a:lnTo>
                  <a:pt x="98" y="3410"/>
                </a:lnTo>
                <a:lnTo>
                  <a:pt x="25" y="3849"/>
                </a:lnTo>
                <a:lnTo>
                  <a:pt x="0" y="4287"/>
                </a:lnTo>
                <a:lnTo>
                  <a:pt x="0" y="4287"/>
                </a:lnTo>
                <a:lnTo>
                  <a:pt x="0" y="4580"/>
                </a:lnTo>
                <a:lnTo>
                  <a:pt x="25" y="4872"/>
                </a:lnTo>
                <a:lnTo>
                  <a:pt x="122" y="5432"/>
                </a:lnTo>
                <a:lnTo>
                  <a:pt x="244" y="5992"/>
                </a:lnTo>
                <a:lnTo>
                  <a:pt x="439" y="6528"/>
                </a:lnTo>
                <a:lnTo>
                  <a:pt x="658" y="7039"/>
                </a:lnTo>
                <a:lnTo>
                  <a:pt x="926" y="7526"/>
                </a:lnTo>
                <a:lnTo>
                  <a:pt x="1194" y="7989"/>
                </a:lnTo>
                <a:lnTo>
                  <a:pt x="1510" y="8452"/>
                </a:lnTo>
                <a:lnTo>
                  <a:pt x="1851" y="8890"/>
                </a:lnTo>
                <a:lnTo>
                  <a:pt x="2192" y="9304"/>
                </a:lnTo>
                <a:lnTo>
                  <a:pt x="2558" y="9718"/>
                </a:lnTo>
                <a:lnTo>
                  <a:pt x="2923" y="10108"/>
                </a:lnTo>
                <a:lnTo>
                  <a:pt x="3629" y="10839"/>
                </a:lnTo>
                <a:lnTo>
                  <a:pt x="4287" y="11496"/>
                </a:lnTo>
                <a:lnTo>
                  <a:pt x="4287" y="11496"/>
                </a:lnTo>
                <a:lnTo>
                  <a:pt x="4847" y="12032"/>
                </a:lnTo>
                <a:lnTo>
                  <a:pt x="5480" y="12592"/>
                </a:lnTo>
                <a:lnTo>
                  <a:pt x="6820" y="13737"/>
                </a:lnTo>
                <a:lnTo>
                  <a:pt x="7891" y="14614"/>
                </a:lnTo>
                <a:lnTo>
                  <a:pt x="8330" y="14955"/>
                </a:lnTo>
                <a:lnTo>
                  <a:pt x="8330" y="14955"/>
                </a:lnTo>
                <a:lnTo>
                  <a:pt x="8768" y="14614"/>
                </a:lnTo>
                <a:lnTo>
                  <a:pt x="9815" y="13761"/>
                </a:lnTo>
                <a:lnTo>
                  <a:pt x="11155" y="12617"/>
                </a:lnTo>
                <a:lnTo>
                  <a:pt x="11788" y="12056"/>
                </a:lnTo>
                <a:lnTo>
                  <a:pt x="12373" y="11496"/>
                </a:lnTo>
                <a:lnTo>
                  <a:pt x="12373" y="11496"/>
                </a:lnTo>
                <a:lnTo>
                  <a:pt x="13030" y="10839"/>
                </a:lnTo>
                <a:lnTo>
                  <a:pt x="13736" y="10108"/>
                </a:lnTo>
                <a:lnTo>
                  <a:pt x="14102" y="9718"/>
                </a:lnTo>
                <a:lnTo>
                  <a:pt x="14467" y="9304"/>
                </a:lnTo>
                <a:lnTo>
                  <a:pt x="14808" y="8890"/>
                </a:lnTo>
                <a:lnTo>
                  <a:pt x="15149" y="8452"/>
                </a:lnTo>
                <a:lnTo>
                  <a:pt x="15466" y="7989"/>
                </a:lnTo>
                <a:lnTo>
                  <a:pt x="15734" y="7526"/>
                </a:lnTo>
                <a:lnTo>
                  <a:pt x="16001" y="7039"/>
                </a:lnTo>
                <a:lnTo>
                  <a:pt x="16221" y="6528"/>
                </a:lnTo>
                <a:lnTo>
                  <a:pt x="16416" y="5992"/>
                </a:lnTo>
                <a:lnTo>
                  <a:pt x="16537" y="5432"/>
                </a:lnTo>
                <a:lnTo>
                  <a:pt x="16635" y="4872"/>
                </a:lnTo>
                <a:lnTo>
                  <a:pt x="16659" y="4580"/>
                </a:lnTo>
                <a:lnTo>
                  <a:pt x="16659" y="4287"/>
                </a:lnTo>
                <a:lnTo>
                  <a:pt x="16659" y="4287"/>
                </a:lnTo>
                <a:lnTo>
                  <a:pt x="16635" y="3849"/>
                </a:lnTo>
                <a:lnTo>
                  <a:pt x="16562" y="3410"/>
                </a:lnTo>
                <a:lnTo>
                  <a:pt x="16464" y="2996"/>
                </a:lnTo>
                <a:lnTo>
                  <a:pt x="16318" y="2607"/>
                </a:lnTo>
                <a:lnTo>
                  <a:pt x="16148" y="2241"/>
                </a:lnTo>
                <a:lnTo>
                  <a:pt x="15928" y="1876"/>
                </a:lnTo>
                <a:lnTo>
                  <a:pt x="15685" y="1560"/>
                </a:lnTo>
                <a:lnTo>
                  <a:pt x="15393" y="1243"/>
                </a:lnTo>
                <a:lnTo>
                  <a:pt x="15100" y="975"/>
                </a:lnTo>
                <a:lnTo>
                  <a:pt x="14759" y="731"/>
                </a:lnTo>
                <a:lnTo>
                  <a:pt x="14418" y="512"/>
                </a:lnTo>
                <a:lnTo>
                  <a:pt x="14053" y="342"/>
                </a:lnTo>
                <a:lnTo>
                  <a:pt x="13639" y="196"/>
                </a:lnTo>
                <a:lnTo>
                  <a:pt x="13225" y="74"/>
                </a:lnTo>
                <a:lnTo>
                  <a:pt x="12811" y="25"/>
                </a:lnTo>
                <a:lnTo>
                  <a:pt x="12373" y="1"/>
                </a:lnTo>
                <a:lnTo>
                  <a:pt x="12373" y="1"/>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58;p41">
            <a:extLst>
              <a:ext uri="{FF2B5EF4-FFF2-40B4-BE49-F238E27FC236}">
                <a16:creationId xmlns:a16="http://schemas.microsoft.com/office/drawing/2014/main" id="{E60E3AA6-57DE-437D-84DB-4B8080E21D7E}"/>
              </a:ext>
            </a:extLst>
          </p:cNvPr>
          <p:cNvSpPr/>
          <p:nvPr/>
        </p:nvSpPr>
        <p:spPr>
          <a:xfrm>
            <a:off x="3815630" y="642981"/>
            <a:ext cx="1053138" cy="1020959"/>
          </a:xfrm>
          <a:custGeom>
            <a:avLst/>
            <a:gdLst/>
            <a:ahLst/>
            <a:cxnLst/>
            <a:rect l="l" t="t" r="r" b="b"/>
            <a:pathLst>
              <a:path w="15247" h="16075" fill="none" extrusionOk="0">
                <a:moveTo>
                  <a:pt x="9401" y="10717"/>
                </a:moveTo>
                <a:lnTo>
                  <a:pt x="9401" y="10717"/>
                </a:lnTo>
                <a:lnTo>
                  <a:pt x="9085" y="10692"/>
                </a:lnTo>
                <a:lnTo>
                  <a:pt x="9085" y="9596"/>
                </a:lnTo>
                <a:lnTo>
                  <a:pt x="9085" y="9596"/>
                </a:lnTo>
                <a:lnTo>
                  <a:pt x="9401" y="9377"/>
                </a:lnTo>
                <a:lnTo>
                  <a:pt x="9718" y="9133"/>
                </a:lnTo>
                <a:lnTo>
                  <a:pt x="10010" y="8866"/>
                </a:lnTo>
                <a:lnTo>
                  <a:pt x="10302" y="8573"/>
                </a:lnTo>
                <a:lnTo>
                  <a:pt x="10546" y="8232"/>
                </a:lnTo>
                <a:lnTo>
                  <a:pt x="10765" y="7867"/>
                </a:lnTo>
                <a:lnTo>
                  <a:pt x="10984" y="7502"/>
                </a:lnTo>
                <a:lnTo>
                  <a:pt x="11155" y="7088"/>
                </a:lnTo>
                <a:lnTo>
                  <a:pt x="11155" y="7088"/>
                </a:lnTo>
                <a:lnTo>
                  <a:pt x="11228" y="7112"/>
                </a:lnTo>
                <a:lnTo>
                  <a:pt x="11228" y="7112"/>
                </a:lnTo>
                <a:lnTo>
                  <a:pt x="11374" y="7112"/>
                </a:lnTo>
                <a:lnTo>
                  <a:pt x="11496" y="7039"/>
                </a:lnTo>
                <a:lnTo>
                  <a:pt x="11617" y="6942"/>
                </a:lnTo>
                <a:lnTo>
                  <a:pt x="11715" y="6771"/>
                </a:lnTo>
                <a:lnTo>
                  <a:pt x="11812" y="6601"/>
                </a:lnTo>
                <a:lnTo>
                  <a:pt x="11910" y="6381"/>
                </a:lnTo>
                <a:lnTo>
                  <a:pt x="11958" y="6138"/>
                </a:lnTo>
                <a:lnTo>
                  <a:pt x="12007" y="5870"/>
                </a:lnTo>
                <a:lnTo>
                  <a:pt x="12007" y="5870"/>
                </a:lnTo>
                <a:lnTo>
                  <a:pt x="12031" y="5626"/>
                </a:lnTo>
                <a:lnTo>
                  <a:pt x="12007" y="5383"/>
                </a:lnTo>
                <a:lnTo>
                  <a:pt x="11983" y="5188"/>
                </a:lnTo>
                <a:lnTo>
                  <a:pt x="11934" y="4993"/>
                </a:lnTo>
                <a:lnTo>
                  <a:pt x="11885" y="4823"/>
                </a:lnTo>
                <a:lnTo>
                  <a:pt x="11812" y="4677"/>
                </a:lnTo>
                <a:lnTo>
                  <a:pt x="11715" y="4579"/>
                </a:lnTo>
                <a:lnTo>
                  <a:pt x="11593" y="4506"/>
                </a:lnTo>
                <a:lnTo>
                  <a:pt x="11593" y="4506"/>
                </a:lnTo>
                <a:lnTo>
                  <a:pt x="11666" y="4141"/>
                </a:lnTo>
                <a:lnTo>
                  <a:pt x="11690" y="3800"/>
                </a:lnTo>
                <a:lnTo>
                  <a:pt x="11690" y="3483"/>
                </a:lnTo>
                <a:lnTo>
                  <a:pt x="11690" y="3191"/>
                </a:lnTo>
                <a:lnTo>
                  <a:pt x="11666" y="2899"/>
                </a:lnTo>
                <a:lnTo>
                  <a:pt x="11617" y="2631"/>
                </a:lnTo>
                <a:lnTo>
                  <a:pt x="11544" y="2387"/>
                </a:lnTo>
                <a:lnTo>
                  <a:pt x="11471" y="2144"/>
                </a:lnTo>
                <a:lnTo>
                  <a:pt x="11374" y="1924"/>
                </a:lnTo>
                <a:lnTo>
                  <a:pt x="11276" y="1705"/>
                </a:lnTo>
                <a:lnTo>
                  <a:pt x="11155" y="1510"/>
                </a:lnTo>
                <a:lnTo>
                  <a:pt x="11009" y="1340"/>
                </a:lnTo>
                <a:lnTo>
                  <a:pt x="10862" y="1169"/>
                </a:lnTo>
                <a:lnTo>
                  <a:pt x="10716" y="1023"/>
                </a:lnTo>
                <a:lnTo>
                  <a:pt x="10400" y="755"/>
                </a:lnTo>
                <a:lnTo>
                  <a:pt x="10034" y="561"/>
                </a:lnTo>
                <a:lnTo>
                  <a:pt x="9669" y="366"/>
                </a:lnTo>
                <a:lnTo>
                  <a:pt x="9304" y="244"/>
                </a:lnTo>
                <a:lnTo>
                  <a:pt x="8938" y="146"/>
                </a:lnTo>
                <a:lnTo>
                  <a:pt x="8573" y="73"/>
                </a:lnTo>
                <a:lnTo>
                  <a:pt x="8232" y="25"/>
                </a:lnTo>
                <a:lnTo>
                  <a:pt x="7915" y="0"/>
                </a:lnTo>
                <a:lnTo>
                  <a:pt x="7623" y="0"/>
                </a:lnTo>
                <a:lnTo>
                  <a:pt x="7623" y="0"/>
                </a:lnTo>
                <a:lnTo>
                  <a:pt x="7282" y="25"/>
                </a:lnTo>
                <a:lnTo>
                  <a:pt x="6990" y="98"/>
                </a:lnTo>
                <a:lnTo>
                  <a:pt x="6746" y="171"/>
                </a:lnTo>
                <a:lnTo>
                  <a:pt x="6527" y="293"/>
                </a:lnTo>
                <a:lnTo>
                  <a:pt x="6332" y="390"/>
                </a:lnTo>
                <a:lnTo>
                  <a:pt x="6186" y="536"/>
                </a:lnTo>
                <a:lnTo>
                  <a:pt x="6040" y="658"/>
                </a:lnTo>
                <a:lnTo>
                  <a:pt x="5943" y="780"/>
                </a:lnTo>
                <a:lnTo>
                  <a:pt x="5943" y="780"/>
                </a:lnTo>
                <a:lnTo>
                  <a:pt x="5943" y="780"/>
                </a:lnTo>
                <a:lnTo>
                  <a:pt x="5943" y="780"/>
                </a:lnTo>
                <a:lnTo>
                  <a:pt x="5553" y="853"/>
                </a:lnTo>
                <a:lnTo>
                  <a:pt x="5188" y="975"/>
                </a:lnTo>
                <a:lnTo>
                  <a:pt x="4871" y="1145"/>
                </a:lnTo>
                <a:lnTo>
                  <a:pt x="4603" y="1316"/>
                </a:lnTo>
                <a:lnTo>
                  <a:pt x="4360" y="1535"/>
                </a:lnTo>
                <a:lnTo>
                  <a:pt x="4165" y="1754"/>
                </a:lnTo>
                <a:lnTo>
                  <a:pt x="4019" y="2022"/>
                </a:lnTo>
                <a:lnTo>
                  <a:pt x="3897" y="2290"/>
                </a:lnTo>
                <a:lnTo>
                  <a:pt x="3799" y="2558"/>
                </a:lnTo>
                <a:lnTo>
                  <a:pt x="3726" y="2826"/>
                </a:lnTo>
                <a:lnTo>
                  <a:pt x="3678" y="3118"/>
                </a:lnTo>
                <a:lnTo>
                  <a:pt x="3629" y="3410"/>
                </a:lnTo>
                <a:lnTo>
                  <a:pt x="3629" y="3702"/>
                </a:lnTo>
                <a:lnTo>
                  <a:pt x="3629" y="3970"/>
                </a:lnTo>
                <a:lnTo>
                  <a:pt x="3678" y="4482"/>
                </a:lnTo>
                <a:lnTo>
                  <a:pt x="3678" y="4482"/>
                </a:lnTo>
                <a:lnTo>
                  <a:pt x="3678" y="4506"/>
                </a:lnTo>
                <a:lnTo>
                  <a:pt x="3678" y="4506"/>
                </a:lnTo>
                <a:lnTo>
                  <a:pt x="3556" y="4555"/>
                </a:lnTo>
                <a:lnTo>
                  <a:pt x="3459" y="4652"/>
                </a:lnTo>
                <a:lnTo>
                  <a:pt x="3385" y="4798"/>
                </a:lnTo>
                <a:lnTo>
                  <a:pt x="3312" y="4969"/>
                </a:lnTo>
                <a:lnTo>
                  <a:pt x="3264" y="5164"/>
                </a:lnTo>
                <a:lnTo>
                  <a:pt x="3239" y="5383"/>
                </a:lnTo>
                <a:lnTo>
                  <a:pt x="3215" y="5626"/>
                </a:lnTo>
                <a:lnTo>
                  <a:pt x="3239" y="5870"/>
                </a:lnTo>
                <a:lnTo>
                  <a:pt x="3239" y="5870"/>
                </a:lnTo>
                <a:lnTo>
                  <a:pt x="3288" y="6138"/>
                </a:lnTo>
                <a:lnTo>
                  <a:pt x="3337" y="6381"/>
                </a:lnTo>
                <a:lnTo>
                  <a:pt x="3434" y="6601"/>
                </a:lnTo>
                <a:lnTo>
                  <a:pt x="3532" y="6771"/>
                </a:lnTo>
                <a:lnTo>
                  <a:pt x="3629" y="6942"/>
                </a:lnTo>
                <a:lnTo>
                  <a:pt x="3751" y="7039"/>
                </a:lnTo>
                <a:lnTo>
                  <a:pt x="3873" y="7112"/>
                </a:lnTo>
                <a:lnTo>
                  <a:pt x="4019" y="7112"/>
                </a:lnTo>
                <a:lnTo>
                  <a:pt x="4019" y="7112"/>
                </a:lnTo>
                <a:lnTo>
                  <a:pt x="4092" y="7088"/>
                </a:lnTo>
                <a:lnTo>
                  <a:pt x="4092" y="7088"/>
                </a:lnTo>
                <a:lnTo>
                  <a:pt x="4262" y="7502"/>
                </a:lnTo>
                <a:lnTo>
                  <a:pt x="4481" y="7867"/>
                </a:lnTo>
                <a:lnTo>
                  <a:pt x="4701" y="8232"/>
                </a:lnTo>
                <a:lnTo>
                  <a:pt x="4969" y="8573"/>
                </a:lnTo>
                <a:lnTo>
                  <a:pt x="5236" y="8866"/>
                </a:lnTo>
                <a:lnTo>
                  <a:pt x="5529" y="9133"/>
                </a:lnTo>
                <a:lnTo>
                  <a:pt x="5845" y="9377"/>
                </a:lnTo>
                <a:lnTo>
                  <a:pt x="6162" y="9596"/>
                </a:lnTo>
                <a:lnTo>
                  <a:pt x="6162" y="10668"/>
                </a:lnTo>
                <a:lnTo>
                  <a:pt x="6162" y="10668"/>
                </a:lnTo>
                <a:lnTo>
                  <a:pt x="5650" y="10717"/>
                </a:lnTo>
                <a:lnTo>
                  <a:pt x="5650" y="10717"/>
                </a:lnTo>
                <a:lnTo>
                  <a:pt x="5066" y="10814"/>
                </a:lnTo>
                <a:lnTo>
                  <a:pt x="4506" y="10936"/>
                </a:lnTo>
                <a:lnTo>
                  <a:pt x="3946" y="11058"/>
                </a:lnTo>
                <a:lnTo>
                  <a:pt x="3410" y="11228"/>
                </a:lnTo>
                <a:lnTo>
                  <a:pt x="2923" y="11423"/>
                </a:lnTo>
                <a:lnTo>
                  <a:pt x="2460" y="11642"/>
                </a:lnTo>
                <a:lnTo>
                  <a:pt x="2022" y="11886"/>
                </a:lnTo>
                <a:lnTo>
                  <a:pt x="1632" y="12153"/>
                </a:lnTo>
                <a:lnTo>
                  <a:pt x="1267" y="12421"/>
                </a:lnTo>
                <a:lnTo>
                  <a:pt x="950" y="12738"/>
                </a:lnTo>
                <a:lnTo>
                  <a:pt x="682" y="13079"/>
                </a:lnTo>
                <a:lnTo>
                  <a:pt x="439" y="13420"/>
                </a:lnTo>
                <a:lnTo>
                  <a:pt x="268" y="13810"/>
                </a:lnTo>
                <a:lnTo>
                  <a:pt x="122" y="14199"/>
                </a:lnTo>
                <a:lnTo>
                  <a:pt x="49" y="14638"/>
                </a:lnTo>
                <a:lnTo>
                  <a:pt x="0" y="15076"/>
                </a:lnTo>
                <a:lnTo>
                  <a:pt x="0" y="15076"/>
                </a:lnTo>
                <a:lnTo>
                  <a:pt x="49" y="15125"/>
                </a:lnTo>
                <a:lnTo>
                  <a:pt x="244" y="15222"/>
                </a:lnTo>
                <a:lnTo>
                  <a:pt x="414" y="15295"/>
                </a:lnTo>
                <a:lnTo>
                  <a:pt x="633" y="15393"/>
                </a:lnTo>
                <a:lnTo>
                  <a:pt x="901" y="15490"/>
                </a:lnTo>
                <a:lnTo>
                  <a:pt x="1267" y="15563"/>
                </a:lnTo>
                <a:lnTo>
                  <a:pt x="1705" y="15661"/>
                </a:lnTo>
                <a:lnTo>
                  <a:pt x="2216" y="15758"/>
                </a:lnTo>
                <a:lnTo>
                  <a:pt x="2825" y="15831"/>
                </a:lnTo>
                <a:lnTo>
                  <a:pt x="3556" y="15928"/>
                </a:lnTo>
                <a:lnTo>
                  <a:pt x="4384" y="15977"/>
                </a:lnTo>
                <a:lnTo>
                  <a:pt x="5309" y="16026"/>
                </a:lnTo>
                <a:lnTo>
                  <a:pt x="6381" y="16050"/>
                </a:lnTo>
                <a:lnTo>
                  <a:pt x="7599" y="16075"/>
                </a:lnTo>
                <a:lnTo>
                  <a:pt x="7599" y="16075"/>
                </a:lnTo>
                <a:lnTo>
                  <a:pt x="8792" y="16050"/>
                </a:lnTo>
                <a:lnTo>
                  <a:pt x="9864" y="16026"/>
                </a:lnTo>
                <a:lnTo>
                  <a:pt x="10814" y="15977"/>
                </a:lnTo>
                <a:lnTo>
                  <a:pt x="11642" y="15928"/>
                </a:lnTo>
                <a:lnTo>
                  <a:pt x="12372" y="15831"/>
                </a:lnTo>
                <a:lnTo>
                  <a:pt x="12981" y="15758"/>
                </a:lnTo>
                <a:lnTo>
                  <a:pt x="13517" y="15661"/>
                </a:lnTo>
                <a:lnTo>
                  <a:pt x="13955" y="15563"/>
                </a:lnTo>
                <a:lnTo>
                  <a:pt x="14321" y="15490"/>
                </a:lnTo>
                <a:lnTo>
                  <a:pt x="14613" y="15393"/>
                </a:lnTo>
                <a:lnTo>
                  <a:pt x="14832" y="15295"/>
                </a:lnTo>
                <a:lnTo>
                  <a:pt x="15003" y="15222"/>
                </a:lnTo>
                <a:lnTo>
                  <a:pt x="15173" y="15125"/>
                </a:lnTo>
                <a:lnTo>
                  <a:pt x="15246" y="15076"/>
                </a:lnTo>
                <a:lnTo>
                  <a:pt x="15246" y="15076"/>
                </a:lnTo>
                <a:lnTo>
                  <a:pt x="15198" y="14613"/>
                </a:lnTo>
                <a:lnTo>
                  <a:pt x="15125" y="14175"/>
                </a:lnTo>
                <a:lnTo>
                  <a:pt x="15003" y="13761"/>
                </a:lnTo>
                <a:lnTo>
                  <a:pt x="14832" y="13371"/>
                </a:lnTo>
                <a:lnTo>
                  <a:pt x="14589" y="13006"/>
                </a:lnTo>
                <a:lnTo>
                  <a:pt x="14321" y="12665"/>
                </a:lnTo>
                <a:lnTo>
                  <a:pt x="14004" y="12373"/>
                </a:lnTo>
                <a:lnTo>
                  <a:pt x="13639" y="12080"/>
                </a:lnTo>
                <a:lnTo>
                  <a:pt x="13249" y="11813"/>
                </a:lnTo>
                <a:lnTo>
                  <a:pt x="12811" y="11593"/>
                </a:lnTo>
                <a:lnTo>
                  <a:pt x="12324" y="11374"/>
                </a:lnTo>
                <a:lnTo>
                  <a:pt x="11812" y="11204"/>
                </a:lnTo>
                <a:lnTo>
                  <a:pt x="11252" y="11033"/>
                </a:lnTo>
                <a:lnTo>
                  <a:pt x="10668" y="10911"/>
                </a:lnTo>
                <a:lnTo>
                  <a:pt x="10034" y="10790"/>
                </a:lnTo>
                <a:lnTo>
                  <a:pt x="9401" y="10717"/>
                </a:lnTo>
                <a:lnTo>
                  <a:pt x="9401" y="10717"/>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14863"/>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Política de Calidad</a:t>
            </a:r>
            <a:endParaRPr dirty="0"/>
          </a:p>
        </p:txBody>
      </p:sp>
      <p:sp>
        <p:nvSpPr>
          <p:cNvPr id="424" name="Google Shape;424;p20"/>
          <p:cNvSpPr txBox="1">
            <a:spLocks noGrp="1"/>
          </p:cNvSpPr>
          <p:nvPr>
            <p:ph type="body" idx="1"/>
          </p:nvPr>
        </p:nvSpPr>
        <p:spPr>
          <a:xfrm>
            <a:off x="2813094" y="979643"/>
            <a:ext cx="5494076" cy="2721758"/>
          </a:xfrm>
          <a:prstGeom prst="rect">
            <a:avLst/>
          </a:prstGeom>
        </p:spPr>
        <p:txBody>
          <a:bodyPr spcFirstLastPara="1" wrap="square" lIns="91425" tIns="91425" rIns="91425" bIns="91425" anchor="t" anchorCtr="0">
            <a:noAutofit/>
          </a:bodyPr>
          <a:lstStyle/>
          <a:p>
            <a:pPr marL="101600" indent="0" algn="just">
              <a:buNone/>
            </a:pPr>
            <a:r>
              <a:rPr lang="es-CO" sz="1500" dirty="0"/>
              <a:t>Nuestro compromiso es proporcionar servicios y repuestos eléctricos que cumplen con los requerimientos del cliente, basados en un sistema de mejora continua.  Cumpliendo con todas las normas técnicas, requisitos legales y reglamentarios que aplican en nuestra organización, construyendo una imagen de confiablidad en nuestros clientes y en el mercado. Contamos con un capital humano altamente calificado para realizar los mantenimientos y reparaciones, que trabajan en pro de la minimización de recursos, tiempo y costos. La organización fomenta la generación de espacios de trabajo en equipo y crecimiento integral.</a:t>
            </a:r>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grpSp>
        <p:nvGrpSpPr>
          <p:cNvPr id="5" name="Google Shape;699;p41">
            <a:extLst>
              <a:ext uri="{FF2B5EF4-FFF2-40B4-BE49-F238E27FC236}">
                <a16:creationId xmlns:a16="http://schemas.microsoft.com/office/drawing/2014/main" id="{16C2AF51-8439-4758-A0A7-288B00C95F47}"/>
              </a:ext>
            </a:extLst>
          </p:cNvPr>
          <p:cNvGrpSpPr/>
          <p:nvPr/>
        </p:nvGrpSpPr>
        <p:grpSpPr>
          <a:xfrm>
            <a:off x="1639285" y="3245263"/>
            <a:ext cx="984623" cy="1191309"/>
            <a:chOff x="3979850" y="1598950"/>
            <a:chExt cx="356825" cy="505375"/>
          </a:xfrm>
        </p:grpSpPr>
        <p:sp>
          <p:nvSpPr>
            <p:cNvPr id="6" name="Google Shape;700;p41">
              <a:extLst>
                <a:ext uri="{FF2B5EF4-FFF2-40B4-BE49-F238E27FC236}">
                  <a16:creationId xmlns:a16="http://schemas.microsoft.com/office/drawing/2014/main" id="{E5653715-3A00-4D0A-9315-C6A362136BA9}"/>
                </a:ext>
              </a:extLst>
            </p:cNvPr>
            <p:cNvSpPr/>
            <p:nvPr/>
          </p:nvSpPr>
          <p:spPr>
            <a:xfrm>
              <a:off x="3979850" y="1602600"/>
              <a:ext cx="44475" cy="501725"/>
            </a:xfrm>
            <a:custGeom>
              <a:avLst/>
              <a:gdLst/>
              <a:ahLst/>
              <a:cxnLst/>
              <a:rect l="l" t="t" r="r" b="b"/>
              <a:pathLst>
                <a:path w="1779" h="20069" fill="none" extrusionOk="0">
                  <a:moveTo>
                    <a:pt x="1778" y="20069"/>
                  </a:moveTo>
                  <a:lnTo>
                    <a:pt x="1778" y="488"/>
                  </a:lnTo>
                  <a:lnTo>
                    <a:pt x="1778" y="488"/>
                  </a:lnTo>
                  <a:lnTo>
                    <a:pt x="1778" y="390"/>
                  </a:lnTo>
                  <a:lnTo>
                    <a:pt x="1730" y="293"/>
                  </a:lnTo>
                  <a:lnTo>
                    <a:pt x="1705" y="220"/>
                  </a:lnTo>
                  <a:lnTo>
                    <a:pt x="1632" y="147"/>
                  </a:lnTo>
                  <a:lnTo>
                    <a:pt x="1559" y="74"/>
                  </a:lnTo>
                  <a:lnTo>
                    <a:pt x="1486" y="25"/>
                  </a:lnTo>
                  <a:lnTo>
                    <a:pt x="1389" y="0"/>
                  </a:lnTo>
                  <a:lnTo>
                    <a:pt x="1291" y="0"/>
                  </a:lnTo>
                  <a:lnTo>
                    <a:pt x="488" y="0"/>
                  </a:lnTo>
                  <a:lnTo>
                    <a:pt x="488" y="0"/>
                  </a:lnTo>
                  <a:lnTo>
                    <a:pt x="390" y="0"/>
                  </a:lnTo>
                  <a:lnTo>
                    <a:pt x="293" y="25"/>
                  </a:lnTo>
                  <a:lnTo>
                    <a:pt x="220" y="74"/>
                  </a:lnTo>
                  <a:lnTo>
                    <a:pt x="147" y="147"/>
                  </a:lnTo>
                  <a:lnTo>
                    <a:pt x="98" y="220"/>
                  </a:lnTo>
                  <a:lnTo>
                    <a:pt x="49" y="293"/>
                  </a:lnTo>
                  <a:lnTo>
                    <a:pt x="25" y="390"/>
                  </a:lnTo>
                  <a:lnTo>
                    <a:pt x="1" y="488"/>
                  </a:lnTo>
                  <a:lnTo>
                    <a:pt x="1" y="20069"/>
                  </a:lnTo>
                  <a:lnTo>
                    <a:pt x="1778" y="20069"/>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01;p41">
              <a:extLst>
                <a:ext uri="{FF2B5EF4-FFF2-40B4-BE49-F238E27FC236}">
                  <a16:creationId xmlns:a16="http://schemas.microsoft.com/office/drawing/2014/main" id="{744D7CE6-8354-4489-A27F-C241E807D1E8}"/>
                </a:ext>
              </a:extLst>
            </p:cNvPr>
            <p:cNvSpPr/>
            <p:nvPr/>
          </p:nvSpPr>
          <p:spPr>
            <a:xfrm>
              <a:off x="4037075" y="1598950"/>
              <a:ext cx="299600" cy="228950"/>
            </a:xfrm>
            <a:custGeom>
              <a:avLst/>
              <a:gdLst/>
              <a:ahLst/>
              <a:cxnLst/>
              <a:rect l="l" t="t" r="r" b="b"/>
              <a:pathLst>
                <a:path w="11984" h="9158" fill="none" extrusionOk="0">
                  <a:moveTo>
                    <a:pt x="1" y="8403"/>
                  </a:moveTo>
                  <a:lnTo>
                    <a:pt x="1" y="8403"/>
                  </a:lnTo>
                  <a:lnTo>
                    <a:pt x="366" y="8184"/>
                  </a:lnTo>
                  <a:lnTo>
                    <a:pt x="732" y="8013"/>
                  </a:lnTo>
                  <a:lnTo>
                    <a:pt x="1097" y="7867"/>
                  </a:lnTo>
                  <a:lnTo>
                    <a:pt x="1438" y="7770"/>
                  </a:lnTo>
                  <a:lnTo>
                    <a:pt x="1803" y="7696"/>
                  </a:lnTo>
                  <a:lnTo>
                    <a:pt x="2168" y="7672"/>
                  </a:lnTo>
                  <a:lnTo>
                    <a:pt x="2534" y="7648"/>
                  </a:lnTo>
                  <a:lnTo>
                    <a:pt x="2875" y="7672"/>
                  </a:lnTo>
                  <a:lnTo>
                    <a:pt x="3240" y="7696"/>
                  </a:lnTo>
                  <a:lnTo>
                    <a:pt x="3605" y="7745"/>
                  </a:lnTo>
                  <a:lnTo>
                    <a:pt x="3971" y="7818"/>
                  </a:lnTo>
                  <a:lnTo>
                    <a:pt x="4312" y="7891"/>
                  </a:lnTo>
                  <a:lnTo>
                    <a:pt x="5042" y="8111"/>
                  </a:lnTo>
                  <a:lnTo>
                    <a:pt x="5749" y="8330"/>
                  </a:lnTo>
                  <a:lnTo>
                    <a:pt x="6479" y="8549"/>
                  </a:lnTo>
                  <a:lnTo>
                    <a:pt x="7186" y="8768"/>
                  </a:lnTo>
                  <a:lnTo>
                    <a:pt x="7916" y="8963"/>
                  </a:lnTo>
                  <a:lnTo>
                    <a:pt x="8282" y="9036"/>
                  </a:lnTo>
                  <a:lnTo>
                    <a:pt x="8623" y="9085"/>
                  </a:lnTo>
                  <a:lnTo>
                    <a:pt x="8988" y="9133"/>
                  </a:lnTo>
                  <a:lnTo>
                    <a:pt x="9353" y="9158"/>
                  </a:lnTo>
                  <a:lnTo>
                    <a:pt x="9719" y="9133"/>
                  </a:lnTo>
                  <a:lnTo>
                    <a:pt x="10059" y="9109"/>
                  </a:lnTo>
                  <a:lnTo>
                    <a:pt x="10425" y="9060"/>
                  </a:lnTo>
                  <a:lnTo>
                    <a:pt x="10790" y="8963"/>
                  </a:lnTo>
                  <a:lnTo>
                    <a:pt x="11155" y="8841"/>
                  </a:lnTo>
                  <a:lnTo>
                    <a:pt x="11496" y="8671"/>
                  </a:lnTo>
                  <a:lnTo>
                    <a:pt x="11496" y="8671"/>
                  </a:lnTo>
                  <a:lnTo>
                    <a:pt x="11667" y="8573"/>
                  </a:lnTo>
                  <a:lnTo>
                    <a:pt x="11789" y="8476"/>
                  </a:lnTo>
                  <a:lnTo>
                    <a:pt x="11862" y="8354"/>
                  </a:lnTo>
                  <a:lnTo>
                    <a:pt x="11935" y="8232"/>
                  </a:lnTo>
                  <a:lnTo>
                    <a:pt x="11984" y="8111"/>
                  </a:lnTo>
                  <a:lnTo>
                    <a:pt x="11984" y="7989"/>
                  </a:lnTo>
                  <a:lnTo>
                    <a:pt x="11935" y="7891"/>
                  </a:lnTo>
                  <a:lnTo>
                    <a:pt x="11886" y="7794"/>
                  </a:lnTo>
                  <a:lnTo>
                    <a:pt x="11886" y="7794"/>
                  </a:lnTo>
                  <a:lnTo>
                    <a:pt x="11496" y="7404"/>
                  </a:lnTo>
                  <a:lnTo>
                    <a:pt x="11107" y="6941"/>
                  </a:lnTo>
                  <a:lnTo>
                    <a:pt x="10741" y="6454"/>
                  </a:lnTo>
                  <a:lnTo>
                    <a:pt x="10352" y="5943"/>
                  </a:lnTo>
                  <a:lnTo>
                    <a:pt x="10352" y="5943"/>
                  </a:lnTo>
                  <a:lnTo>
                    <a:pt x="10279" y="5797"/>
                  </a:lnTo>
                  <a:lnTo>
                    <a:pt x="10230" y="5651"/>
                  </a:lnTo>
                  <a:lnTo>
                    <a:pt x="10206" y="5480"/>
                  </a:lnTo>
                  <a:lnTo>
                    <a:pt x="10181" y="5285"/>
                  </a:lnTo>
                  <a:lnTo>
                    <a:pt x="10206" y="5115"/>
                  </a:lnTo>
                  <a:lnTo>
                    <a:pt x="10230" y="4944"/>
                  </a:lnTo>
                  <a:lnTo>
                    <a:pt x="10279" y="4774"/>
                  </a:lnTo>
                  <a:lnTo>
                    <a:pt x="10352" y="4603"/>
                  </a:lnTo>
                  <a:lnTo>
                    <a:pt x="10352" y="4603"/>
                  </a:lnTo>
                  <a:lnTo>
                    <a:pt x="10741" y="3873"/>
                  </a:lnTo>
                  <a:lnTo>
                    <a:pt x="11107" y="3118"/>
                  </a:lnTo>
                  <a:lnTo>
                    <a:pt x="11496" y="2338"/>
                  </a:lnTo>
                  <a:lnTo>
                    <a:pt x="11886" y="1486"/>
                  </a:lnTo>
                  <a:lnTo>
                    <a:pt x="11886" y="1486"/>
                  </a:lnTo>
                  <a:lnTo>
                    <a:pt x="11959" y="1315"/>
                  </a:lnTo>
                  <a:lnTo>
                    <a:pt x="11984" y="1169"/>
                  </a:lnTo>
                  <a:lnTo>
                    <a:pt x="11984" y="1048"/>
                  </a:lnTo>
                  <a:lnTo>
                    <a:pt x="11935" y="975"/>
                  </a:lnTo>
                  <a:lnTo>
                    <a:pt x="11862" y="950"/>
                  </a:lnTo>
                  <a:lnTo>
                    <a:pt x="11789" y="926"/>
                  </a:lnTo>
                  <a:lnTo>
                    <a:pt x="11667" y="975"/>
                  </a:lnTo>
                  <a:lnTo>
                    <a:pt x="11496" y="1023"/>
                  </a:lnTo>
                  <a:lnTo>
                    <a:pt x="11496" y="1023"/>
                  </a:lnTo>
                  <a:lnTo>
                    <a:pt x="11155" y="1194"/>
                  </a:lnTo>
                  <a:lnTo>
                    <a:pt x="10790" y="1315"/>
                  </a:lnTo>
                  <a:lnTo>
                    <a:pt x="10425" y="1413"/>
                  </a:lnTo>
                  <a:lnTo>
                    <a:pt x="10059" y="1462"/>
                  </a:lnTo>
                  <a:lnTo>
                    <a:pt x="9719" y="1510"/>
                  </a:lnTo>
                  <a:lnTo>
                    <a:pt x="9353" y="1510"/>
                  </a:lnTo>
                  <a:lnTo>
                    <a:pt x="8988" y="1486"/>
                  </a:lnTo>
                  <a:lnTo>
                    <a:pt x="8623" y="1462"/>
                  </a:lnTo>
                  <a:lnTo>
                    <a:pt x="8282" y="1389"/>
                  </a:lnTo>
                  <a:lnTo>
                    <a:pt x="7916" y="1315"/>
                  </a:lnTo>
                  <a:lnTo>
                    <a:pt x="7186" y="1145"/>
                  </a:lnTo>
                  <a:lnTo>
                    <a:pt x="6479" y="926"/>
                  </a:lnTo>
                  <a:lnTo>
                    <a:pt x="5749" y="682"/>
                  </a:lnTo>
                  <a:lnTo>
                    <a:pt x="5042" y="463"/>
                  </a:lnTo>
                  <a:lnTo>
                    <a:pt x="4312" y="268"/>
                  </a:lnTo>
                  <a:lnTo>
                    <a:pt x="3971" y="171"/>
                  </a:lnTo>
                  <a:lnTo>
                    <a:pt x="3605" y="98"/>
                  </a:lnTo>
                  <a:lnTo>
                    <a:pt x="3240" y="49"/>
                  </a:lnTo>
                  <a:lnTo>
                    <a:pt x="2875" y="25"/>
                  </a:lnTo>
                  <a:lnTo>
                    <a:pt x="2534" y="0"/>
                  </a:lnTo>
                  <a:lnTo>
                    <a:pt x="2168" y="25"/>
                  </a:lnTo>
                  <a:lnTo>
                    <a:pt x="1803" y="73"/>
                  </a:lnTo>
                  <a:lnTo>
                    <a:pt x="1438" y="122"/>
                  </a:lnTo>
                  <a:lnTo>
                    <a:pt x="1097" y="244"/>
                  </a:lnTo>
                  <a:lnTo>
                    <a:pt x="732" y="366"/>
                  </a:lnTo>
                  <a:lnTo>
                    <a:pt x="366" y="536"/>
                  </a:lnTo>
                  <a:lnTo>
                    <a:pt x="1" y="755"/>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68253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Objetivos de Calidad</a:t>
            </a:r>
            <a:endParaRPr dirty="0"/>
          </a:p>
        </p:txBody>
      </p:sp>
      <p:sp>
        <p:nvSpPr>
          <p:cNvPr id="424" name="Google Shape;424;p20"/>
          <p:cNvSpPr txBox="1">
            <a:spLocks noGrp="1"/>
          </p:cNvSpPr>
          <p:nvPr>
            <p:ph type="body" idx="1"/>
          </p:nvPr>
        </p:nvSpPr>
        <p:spPr>
          <a:xfrm>
            <a:off x="2473036" y="1134408"/>
            <a:ext cx="5818909" cy="3053128"/>
          </a:xfrm>
          <a:prstGeom prst="rect">
            <a:avLst/>
          </a:prstGeom>
        </p:spPr>
        <p:txBody>
          <a:bodyPr spcFirstLastPara="1" wrap="square" lIns="91425" tIns="91425" rIns="91425" bIns="91425" anchor="t" anchorCtr="0">
            <a:noAutofit/>
          </a:bodyPr>
          <a:lstStyle/>
          <a:p>
            <a:pPr algn="just" fontAlgn="base"/>
            <a:r>
              <a:rPr lang="es-CO" sz="1500" dirty="0"/>
              <a:t>Lograr que los servicios y los repuestos eléctricos cumplan con los requerimientos del cliente.</a:t>
            </a:r>
          </a:p>
          <a:p>
            <a:pPr algn="just" fontAlgn="base"/>
            <a:r>
              <a:rPr lang="es-CO" sz="1500" dirty="0"/>
              <a:t>Aumentar el nivel de satisfacción de los clientes de la organización.</a:t>
            </a:r>
          </a:p>
          <a:p>
            <a:pPr algn="just" fontAlgn="base"/>
            <a:r>
              <a:rPr lang="es-CO" sz="1500" dirty="0"/>
              <a:t>Mantener los planes para la mejora continua de cada uno de los procesos realizados dentro de la organización.</a:t>
            </a:r>
          </a:p>
          <a:p>
            <a:pPr algn="just" fontAlgn="base"/>
            <a:r>
              <a:rPr lang="es-CO" sz="1500" dirty="0"/>
              <a:t>Mantener los espacios para la capacitación y mejora del personal de la organización.</a:t>
            </a:r>
          </a:p>
          <a:p>
            <a:pPr algn="just" fontAlgn="base"/>
            <a:r>
              <a:rPr lang="es-CO" sz="1500" dirty="0"/>
              <a:t>Optimizar los recursos, costos y tiempo que se usan en los procesos de la organización.</a:t>
            </a:r>
          </a:p>
          <a:p>
            <a:pPr algn="just" fontAlgn="base"/>
            <a:endParaRPr lang="es-CO" dirty="0"/>
          </a:p>
          <a:p>
            <a:pPr algn="just" fontAlgn="base"/>
            <a:endParaRPr sz="1800"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grpSp>
        <p:nvGrpSpPr>
          <p:cNvPr id="5" name="Google Shape;616;p41">
            <a:extLst>
              <a:ext uri="{FF2B5EF4-FFF2-40B4-BE49-F238E27FC236}">
                <a16:creationId xmlns:a16="http://schemas.microsoft.com/office/drawing/2014/main" id="{18899E43-FDD9-410F-9576-1F24D992E536}"/>
              </a:ext>
            </a:extLst>
          </p:cNvPr>
          <p:cNvGrpSpPr/>
          <p:nvPr/>
        </p:nvGrpSpPr>
        <p:grpSpPr>
          <a:xfrm>
            <a:off x="1459498" y="3197609"/>
            <a:ext cx="1013537" cy="1312672"/>
            <a:chOff x="590250" y="244200"/>
            <a:chExt cx="407975" cy="532175"/>
          </a:xfrm>
        </p:grpSpPr>
        <p:sp>
          <p:nvSpPr>
            <p:cNvPr id="6" name="Google Shape;617;p41">
              <a:extLst>
                <a:ext uri="{FF2B5EF4-FFF2-40B4-BE49-F238E27FC236}">
                  <a16:creationId xmlns:a16="http://schemas.microsoft.com/office/drawing/2014/main" id="{73609131-1193-48E1-821C-BAF9E3F40B1C}"/>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8;p41">
              <a:extLst>
                <a:ext uri="{FF2B5EF4-FFF2-40B4-BE49-F238E27FC236}">
                  <a16:creationId xmlns:a16="http://schemas.microsoft.com/office/drawing/2014/main" id="{5DC8AF1F-08A4-4B11-BF44-90868179D6C4}"/>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9;p41">
              <a:extLst>
                <a:ext uri="{FF2B5EF4-FFF2-40B4-BE49-F238E27FC236}">
                  <a16:creationId xmlns:a16="http://schemas.microsoft.com/office/drawing/2014/main" id="{7E91C086-9465-4B02-AFA7-4E1259765C9D}"/>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20;p41">
              <a:extLst>
                <a:ext uri="{FF2B5EF4-FFF2-40B4-BE49-F238E27FC236}">
                  <a16:creationId xmlns:a16="http://schemas.microsoft.com/office/drawing/2014/main" id="{1079C700-2D45-4CDD-84B0-0BCB37183856}"/>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21;p41">
              <a:extLst>
                <a:ext uri="{FF2B5EF4-FFF2-40B4-BE49-F238E27FC236}">
                  <a16:creationId xmlns:a16="http://schemas.microsoft.com/office/drawing/2014/main" id="{7D63072E-CE1C-4855-90F8-44557E16A5F5}"/>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22;p41">
              <a:extLst>
                <a:ext uri="{FF2B5EF4-FFF2-40B4-BE49-F238E27FC236}">
                  <a16:creationId xmlns:a16="http://schemas.microsoft.com/office/drawing/2014/main" id="{708D8259-A59F-411C-95C8-9CA7EAC84702}"/>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23;p41">
              <a:extLst>
                <a:ext uri="{FF2B5EF4-FFF2-40B4-BE49-F238E27FC236}">
                  <a16:creationId xmlns:a16="http://schemas.microsoft.com/office/drawing/2014/main" id="{3E1E5B7E-19F7-4EBA-A900-9C893A4E5FDF}"/>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24;p41">
              <a:extLst>
                <a:ext uri="{FF2B5EF4-FFF2-40B4-BE49-F238E27FC236}">
                  <a16:creationId xmlns:a16="http://schemas.microsoft.com/office/drawing/2014/main" id="{8A6B916C-DA16-4895-BBA3-75A8BFDC78C4}"/>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25;p41">
              <a:extLst>
                <a:ext uri="{FF2B5EF4-FFF2-40B4-BE49-F238E27FC236}">
                  <a16:creationId xmlns:a16="http://schemas.microsoft.com/office/drawing/2014/main" id="{BEF408A0-ADA2-4CB5-87D0-1C77B3573C48}"/>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26;p41">
              <a:extLst>
                <a:ext uri="{FF2B5EF4-FFF2-40B4-BE49-F238E27FC236}">
                  <a16:creationId xmlns:a16="http://schemas.microsoft.com/office/drawing/2014/main" id="{8DC55617-CFBF-4948-8464-80090813A1DC}"/>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27;p41">
              <a:extLst>
                <a:ext uri="{FF2B5EF4-FFF2-40B4-BE49-F238E27FC236}">
                  <a16:creationId xmlns:a16="http://schemas.microsoft.com/office/drawing/2014/main" id="{14011EEA-2A7A-4B2A-BC05-8948B1455363}"/>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28;p41">
              <a:extLst>
                <a:ext uri="{FF2B5EF4-FFF2-40B4-BE49-F238E27FC236}">
                  <a16:creationId xmlns:a16="http://schemas.microsoft.com/office/drawing/2014/main" id="{8BE88A94-9AEF-48BF-9D9D-6E6AFA7BBA47}"/>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29;p41">
              <a:extLst>
                <a:ext uri="{FF2B5EF4-FFF2-40B4-BE49-F238E27FC236}">
                  <a16:creationId xmlns:a16="http://schemas.microsoft.com/office/drawing/2014/main" id="{6D866E76-5DA5-4E3F-9DCE-6E247562111F}"/>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30;p41">
              <a:extLst>
                <a:ext uri="{FF2B5EF4-FFF2-40B4-BE49-F238E27FC236}">
                  <a16:creationId xmlns:a16="http://schemas.microsoft.com/office/drawing/2014/main" id="{F5AB3D0D-D283-4929-B28A-E182CA277FB3}"/>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9543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Indicadores</a:t>
            </a:r>
            <a:endParaRPr dirty="0"/>
          </a:p>
        </p:txBody>
      </p:sp>
      <p:sp>
        <p:nvSpPr>
          <p:cNvPr id="424" name="Google Shape;424;p20"/>
          <p:cNvSpPr txBox="1">
            <a:spLocks noGrp="1"/>
          </p:cNvSpPr>
          <p:nvPr>
            <p:ph type="body" idx="1"/>
          </p:nvPr>
        </p:nvSpPr>
        <p:spPr>
          <a:xfrm>
            <a:off x="2391884" y="1284629"/>
            <a:ext cx="5884836" cy="2814406"/>
          </a:xfrm>
          <a:prstGeom prst="rect">
            <a:avLst/>
          </a:prstGeom>
        </p:spPr>
        <p:txBody>
          <a:bodyPr spcFirstLastPara="1" wrap="square" lIns="91425" tIns="91425" rIns="91425" bIns="91425" anchor="t" anchorCtr="0">
            <a:noAutofit/>
          </a:bodyPr>
          <a:lstStyle/>
          <a:p>
            <a:pPr algn="just"/>
            <a:r>
              <a:rPr lang="es-CO" sz="1500" dirty="0"/>
              <a:t>Cantidad de servicios realizados de la manera correcta / Cantidad de servicios prestados.</a:t>
            </a:r>
          </a:p>
          <a:p>
            <a:pPr marL="101600" indent="0" algn="just">
              <a:buNone/>
            </a:pPr>
            <a:endParaRPr lang="es-CO" sz="1500" dirty="0"/>
          </a:p>
          <a:p>
            <a:pPr algn="just"/>
            <a:r>
              <a:rPr lang="es-CO" sz="1500" dirty="0"/>
              <a:t>Número de clientes satisfechos / Número de clientes atendidos.</a:t>
            </a:r>
          </a:p>
          <a:p>
            <a:pPr marL="101600" indent="0" algn="just">
              <a:buNone/>
            </a:pPr>
            <a:endParaRPr lang="es-CO" sz="1500" dirty="0"/>
          </a:p>
          <a:p>
            <a:pPr algn="just"/>
            <a:r>
              <a:rPr lang="es-CO" sz="1500" dirty="0"/>
              <a:t>Cantidad de planes de mejora desarrollados a los procesos de la organización / Cantidad de planes de mejora programados a los procesos de la organización.</a:t>
            </a:r>
          </a:p>
          <a:p>
            <a:pPr marL="101600" indent="0" algn="just" fontAlgn="base">
              <a:buNone/>
            </a:pPr>
            <a:endParaRPr sz="1800"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grpSp>
        <p:nvGrpSpPr>
          <p:cNvPr id="5" name="Google Shape;693;p41">
            <a:extLst>
              <a:ext uri="{FF2B5EF4-FFF2-40B4-BE49-F238E27FC236}">
                <a16:creationId xmlns:a16="http://schemas.microsoft.com/office/drawing/2014/main" id="{4B3EBE51-FEF8-4484-B70B-A78E6DE3AEEF}"/>
              </a:ext>
            </a:extLst>
          </p:cNvPr>
          <p:cNvGrpSpPr/>
          <p:nvPr/>
        </p:nvGrpSpPr>
        <p:grpSpPr>
          <a:xfrm>
            <a:off x="7625078" y="617483"/>
            <a:ext cx="767256" cy="692108"/>
            <a:chOff x="2594050" y="1631825"/>
            <a:chExt cx="439625" cy="439625"/>
          </a:xfrm>
        </p:grpSpPr>
        <p:sp>
          <p:nvSpPr>
            <p:cNvPr id="6" name="Google Shape;694;p41">
              <a:extLst>
                <a:ext uri="{FF2B5EF4-FFF2-40B4-BE49-F238E27FC236}">
                  <a16:creationId xmlns:a16="http://schemas.microsoft.com/office/drawing/2014/main" id="{9F2B7DB8-AF05-4234-881E-BC9DFDE8E4C1}"/>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95;p41">
              <a:extLst>
                <a:ext uri="{FF2B5EF4-FFF2-40B4-BE49-F238E27FC236}">
                  <a16:creationId xmlns:a16="http://schemas.microsoft.com/office/drawing/2014/main" id="{86DF0B79-83F5-4016-B9D5-187F7281223D}"/>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96;p41">
              <a:extLst>
                <a:ext uri="{FF2B5EF4-FFF2-40B4-BE49-F238E27FC236}">
                  <a16:creationId xmlns:a16="http://schemas.microsoft.com/office/drawing/2014/main" id="{2E3A7ADA-CBAE-4E87-8028-06488ADAF251}"/>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7;p41">
              <a:extLst>
                <a:ext uri="{FF2B5EF4-FFF2-40B4-BE49-F238E27FC236}">
                  <a16:creationId xmlns:a16="http://schemas.microsoft.com/office/drawing/2014/main" id="{1F3157A7-4E28-48F5-A4C3-5E91A2515FA3}"/>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824;p41">
            <a:extLst>
              <a:ext uri="{FF2B5EF4-FFF2-40B4-BE49-F238E27FC236}">
                <a16:creationId xmlns:a16="http://schemas.microsoft.com/office/drawing/2014/main" id="{BD56160C-D452-47A4-9598-9706647421FC}"/>
              </a:ext>
            </a:extLst>
          </p:cNvPr>
          <p:cNvGrpSpPr/>
          <p:nvPr/>
        </p:nvGrpSpPr>
        <p:grpSpPr>
          <a:xfrm>
            <a:off x="1147651" y="3258305"/>
            <a:ext cx="1365580" cy="1257290"/>
            <a:chOff x="5292575" y="3681900"/>
            <a:chExt cx="420150" cy="373275"/>
          </a:xfrm>
        </p:grpSpPr>
        <p:sp>
          <p:nvSpPr>
            <p:cNvPr id="12" name="Google Shape;825;p41">
              <a:extLst>
                <a:ext uri="{FF2B5EF4-FFF2-40B4-BE49-F238E27FC236}">
                  <a16:creationId xmlns:a16="http://schemas.microsoft.com/office/drawing/2014/main" id="{9BB9E1E3-15B7-4DDB-B2F2-717B6297109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26;p41">
              <a:extLst>
                <a:ext uri="{FF2B5EF4-FFF2-40B4-BE49-F238E27FC236}">
                  <a16:creationId xmlns:a16="http://schemas.microsoft.com/office/drawing/2014/main" id="{1DAC5556-0715-4B9F-86E5-3EB5239B05E6}"/>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27;p41">
              <a:extLst>
                <a:ext uri="{FF2B5EF4-FFF2-40B4-BE49-F238E27FC236}">
                  <a16:creationId xmlns:a16="http://schemas.microsoft.com/office/drawing/2014/main" id="{9B4B1E32-A870-4EE1-B55B-DD958E326B0E}"/>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28;p41">
              <a:extLst>
                <a:ext uri="{FF2B5EF4-FFF2-40B4-BE49-F238E27FC236}">
                  <a16:creationId xmlns:a16="http://schemas.microsoft.com/office/drawing/2014/main" id="{55EB2CF5-846D-4B12-8FB9-77411DADAE2F}"/>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29;p41">
              <a:extLst>
                <a:ext uri="{FF2B5EF4-FFF2-40B4-BE49-F238E27FC236}">
                  <a16:creationId xmlns:a16="http://schemas.microsoft.com/office/drawing/2014/main" id="{52ADDBF4-53E3-49F5-A546-379940B288D5}"/>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30;p41">
              <a:extLst>
                <a:ext uri="{FF2B5EF4-FFF2-40B4-BE49-F238E27FC236}">
                  <a16:creationId xmlns:a16="http://schemas.microsoft.com/office/drawing/2014/main" id="{B9DBA99F-4837-4F79-9B9E-D24AEA07A2FF}"/>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31;p41">
              <a:extLst>
                <a:ext uri="{FF2B5EF4-FFF2-40B4-BE49-F238E27FC236}">
                  <a16:creationId xmlns:a16="http://schemas.microsoft.com/office/drawing/2014/main" id="{8FF39DD3-E461-409B-8830-76163DF6699C}"/>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6187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9"/>
          <p:cNvSpPr txBox="1">
            <a:spLocks noGrp="1"/>
          </p:cNvSpPr>
          <p:nvPr>
            <p:ph type="body" idx="1"/>
          </p:nvPr>
        </p:nvSpPr>
        <p:spPr>
          <a:xfrm>
            <a:off x="1272618" y="1432217"/>
            <a:ext cx="6659700" cy="2279065"/>
          </a:xfrm>
          <a:prstGeom prst="rect">
            <a:avLst/>
          </a:prstGeom>
        </p:spPr>
        <p:txBody>
          <a:bodyPr spcFirstLastPara="1" wrap="square" lIns="91425" tIns="91425" rIns="91425" bIns="91425" anchor="t" anchorCtr="0">
            <a:noAutofit/>
          </a:bodyPr>
          <a:lstStyle/>
          <a:p>
            <a:pPr marL="0" lvl="0" indent="0" algn="ctr" rtl="0">
              <a:spcBef>
                <a:spcPts val="600"/>
              </a:spcBef>
              <a:spcAft>
                <a:spcPts val="1000"/>
              </a:spcAft>
              <a:buNone/>
            </a:pPr>
            <a:r>
              <a:rPr lang="es-CO" dirty="0"/>
              <a:t>CAPACITACIÓN SISTEMA DE GESTIÓN DE CALIDAD </a:t>
            </a:r>
            <a:br>
              <a:rPr lang="es-CO" dirty="0"/>
            </a:br>
            <a:r>
              <a:rPr lang="es-CO" dirty="0"/>
              <a:t>ISO 9001:2015</a:t>
            </a:r>
            <a:endParaRPr dirty="0"/>
          </a:p>
        </p:txBody>
      </p:sp>
      <p:sp>
        <p:nvSpPr>
          <p:cNvPr id="418" name="Google Shape;418;p19"/>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Imagen 3">
            <a:extLst>
              <a:ext uri="{FF2B5EF4-FFF2-40B4-BE49-F238E27FC236}">
                <a16:creationId xmlns:a16="http://schemas.microsoft.com/office/drawing/2014/main" id="{7708FAD3-18F6-4BED-B468-4E63FF9D4079}"/>
              </a:ext>
            </a:extLst>
          </p:cNvPr>
          <p:cNvPicPr>
            <a:picLocks noChangeAspect="1"/>
          </p:cNvPicPr>
          <p:nvPr/>
        </p:nvPicPr>
        <p:blipFill rotWithShape="1">
          <a:blip r:embed="rId3"/>
          <a:srcRect l="13796" r="15386"/>
          <a:stretch/>
        </p:blipFill>
        <p:spPr>
          <a:xfrm>
            <a:off x="3641575" y="3118247"/>
            <a:ext cx="1860850" cy="145458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Indicadores</a:t>
            </a:r>
            <a:endParaRPr dirty="0"/>
          </a:p>
        </p:txBody>
      </p:sp>
      <p:sp>
        <p:nvSpPr>
          <p:cNvPr id="424" name="Google Shape;424;p20"/>
          <p:cNvSpPr txBox="1">
            <a:spLocks noGrp="1"/>
          </p:cNvSpPr>
          <p:nvPr>
            <p:ph type="body" idx="1"/>
          </p:nvPr>
        </p:nvSpPr>
        <p:spPr>
          <a:xfrm>
            <a:off x="2412904" y="1242587"/>
            <a:ext cx="5884836" cy="3350434"/>
          </a:xfrm>
          <a:prstGeom prst="rect">
            <a:avLst/>
          </a:prstGeom>
        </p:spPr>
        <p:txBody>
          <a:bodyPr spcFirstLastPara="1" wrap="square" lIns="91425" tIns="91425" rIns="91425" bIns="91425" anchor="t" anchorCtr="0">
            <a:noAutofit/>
          </a:bodyPr>
          <a:lstStyle/>
          <a:p>
            <a:r>
              <a:rPr lang="es-CO" sz="1400" dirty="0"/>
              <a:t>Número de capacitaciones dictadas en el año / Número de capacitaciones programadas en el año.</a:t>
            </a:r>
            <a:br>
              <a:rPr lang="es-CO" sz="1400" dirty="0"/>
            </a:br>
            <a:endParaRPr lang="es-CO" sz="1400" dirty="0"/>
          </a:p>
          <a:p>
            <a:r>
              <a:rPr lang="es-CO" sz="1400" dirty="0"/>
              <a:t>Recursos o materia prima usada en un proceso / Recursos o materia prima proyectados.</a:t>
            </a:r>
            <a:br>
              <a:rPr lang="es-CO" sz="1400" dirty="0"/>
            </a:br>
            <a:endParaRPr lang="es-CO" sz="1400" dirty="0"/>
          </a:p>
          <a:p>
            <a:r>
              <a:rPr lang="es-CO" sz="1400" dirty="0"/>
              <a:t>Tiempo usado en el proceso actual / Tiempo proyectando en el tempario.</a:t>
            </a:r>
            <a:br>
              <a:rPr lang="es-CO" sz="1400" dirty="0"/>
            </a:br>
            <a:endParaRPr lang="es-CO" sz="1400" dirty="0"/>
          </a:p>
          <a:p>
            <a:r>
              <a:rPr lang="es-CO" sz="1400" dirty="0"/>
              <a:t>Mantener los planes para la mejora continua de cada uno de los procesos realizados dentro de la organización.</a:t>
            </a:r>
          </a:p>
          <a:p>
            <a:endParaRPr lang="es-CO" sz="1600" dirty="0"/>
          </a:p>
          <a:p>
            <a:pPr marL="101600" indent="0" algn="just" fontAlgn="base">
              <a:buNone/>
            </a:pPr>
            <a:endParaRPr sz="1800"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6" name="Google Shape;693;p41">
            <a:extLst>
              <a:ext uri="{FF2B5EF4-FFF2-40B4-BE49-F238E27FC236}">
                <a16:creationId xmlns:a16="http://schemas.microsoft.com/office/drawing/2014/main" id="{C2D5883D-96D4-4992-994B-81BAF54E5D5F}"/>
              </a:ext>
            </a:extLst>
          </p:cNvPr>
          <p:cNvGrpSpPr/>
          <p:nvPr/>
        </p:nvGrpSpPr>
        <p:grpSpPr>
          <a:xfrm>
            <a:off x="7625078" y="811663"/>
            <a:ext cx="767256" cy="692108"/>
            <a:chOff x="2594050" y="1631825"/>
            <a:chExt cx="439625" cy="439625"/>
          </a:xfrm>
        </p:grpSpPr>
        <p:sp>
          <p:nvSpPr>
            <p:cNvPr id="7" name="Google Shape;694;p41">
              <a:extLst>
                <a:ext uri="{FF2B5EF4-FFF2-40B4-BE49-F238E27FC236}">
                  <a16:creationId xmlns:a16="http://schemas.microsoft.com/office/drawing/2014/main" id="{3FE2A8F1-5BB2-48E4-9ED1-D2C2DF53BEE9}"/>
                </a:ext>
              </a:extLst>
            </p:cNvPr>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95;p41">
              <a:extLst>
                <a:ext uri="{FF2B5EF4-FFF2-40B4-BE49-F238E27FC236}">
                  <a16:creationId xmlns:a16="http://schemas.microsoft.com/office/drawing/2014/main" id="{51DB6E3B-A710-4C13-95CB-2CE3E42D9BE0}"/>
                </a:ext>
              </a:extLst>
            </p:cNvPr>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6;p41">
              <a:extLst>
                <a:ext uri="{FF2B5EF4-FFF2-40B4-BE49-F238E27FC236}">
                  <a16:creationId xmlns:a16="http://schemas.microsoft.com/office/drawing/2014/main" id="{8C9AA8CA-8F48-44B8-8F91-CA6D0946FEFA}"/>
                </a:ext>
              </a:extLst>
            </p:cNvPr>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97;p41">
              <a:extLst>
                <a:ext uri="{FF2B5EF4-FFF2-40B4-BE49-F238E27FC236}">
                  <a16:creationId xmlns:a16="http://schemas.microsoft.com/office/drawing/2014/main" id="{07E65ACF-6281-4417-94D1-2F456FA9BFBC}"/>
                </a:ext>
              </a:extLst>
            </p:cNvPr>
            <p:cNvSpPr/>
            <p:nvPr/>
          </p:nvSpPr>
          <p:spPr>
            <a:xfrm>
              <a:off x="2801675" y="1740825"/>
              <a:ext cx="49950" cy="49950"/>
            </a:xfrm>
            <a:custGeom>
              <a:avLst/>
              <a:gdLst/>
              <a:ahLst/>
              <a:cxnLst/>
              <a:rect l="l" t="t" r="r" b="b"/>
              <a:pathLst>
                <a:path w="1998" h="1998" fill="none" extrusionOk="0">
                  <a:moveTo>
                    <a:pt x="1" y="1997"/>
                  </a:moveTo>
                  <a:lnTo>
                    <a:pt x="1998"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824;p41">
            <a:extLst>
              <a:ext uri="{FF2B5EF4-FFF2-40B4-BE49-F238E27FC236}">
                <a16:creationId xmlns:a16="http://schemas.microsoft.com/office/drawing/2014/main" id="{C2FD9BD9-4344-4862-8DCB-5CB7BA9B6BA7}"/>
              </a:ext>
            </a:extLst>
          </p:cNvPr>
          <p:cNvGrpSpPr/>
          <p:nvPr/>
        </p:nvGrpSpPr>
        <p:grpSpPr>
          <a:xfrm>
            <a:off x="1194167" y="3258305"/>
            <a:ext cx="1365580" cy="1257290"/>
            <a:chOff x="5292575" y="3681900"/>
            <a:chExt cx="420150" cy="373275"/>
          </a:xfrm>
        </p:grpSpPr>
        <p:sp>
          <p:nvSpPr>
            <p:cNvPr id="17" name="Google Shape;825;p41">
              <a:extLst>
                <a:ext uri="{FF2B5EF4-FFF2-40B4-BE49-F238E27FC236}">
                  <a16:creationId xmlns:a16="http://schemas.microsoft.com/office/drawing/2014/main" id="{74ABD33D-529C-40C3-ADAD-D096A083452F}"/>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26;p41">
              <a:extLst>
                <a:ext uri="{FF2B5EF4-FFF2-40B4-BE49-F238E27FC236}">
                  <a16:creationId xmlns:a16="http://schemas.microsoft.com/office/drawing/2014/main" id="{5951F513-CBCB-4962-BEF0-91F8396CCBC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7;p41">
              <a:extLst>
                <a:ext uri="{FF2B5EF4-FFF2-40B4-BE49-F238E27FC236}">
                  <a16:creationId xmlns:a16="http://schemas.microsoft.com/office/drawing/2014/main" id="{23FCAAFD-07AE-4DE9-AF6E-F70A5B51FE0E}"/>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8;p41">
              <a:extLst>
                <a:ext uri="{FF2B5EF4-FFF2-40B4-BE49-F238E27FC236}">
                  <a16:creationId xmlns:a16="http://schemas.microsoft.com/office/drawing/2014/main" id="{18E09DD1-A816-4675-8D87-55492FABA8E2}"/>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9;p41">
              <a:extLst>
                <a:ext uri="{FF2B5EF4-FFF2-40B4-BE49-F238E27FC236}">
                  <a16:creationId xmlns:a16="http://schemas.microsoft.com/office/drawing/2014/main" id="{D4BCA135-B174-408C-9595-EBEB303A496B}"/>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30;p41">
              <a:extLst>
                <a:ext uri="{FF2B5EF4-FFF2-40B4-BE49-F238E27FC236}">
                  <a16:creationId xmlns:a16="http://schemas.microsoft.com/office/drawing/2014/main" id="{07DC8032-5E79-476A-852A-E37B1E9C78D8}"/>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31;p41">
              <a:extLst>
                <a:ext uri="{FF2B5EF4-FFF2-40B4-BE49-F238E27FC236}">
                  <a16:creationId xmlns:a16="http://schemas.microsoft.com/office/drawing/2014/main" id="{0C45B9B4-CCDE-44A6-BEBB-CFDF4DC948E4}"/>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22736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8"/>
          <p:cNvSpPr txBox="1">
            <a:spLocks noGrp="1"/>
          </p:cNvSpPr>
          <p:nvPr>
            <p:ph type="ctrTitle"/>
          </p:nvPr>
        </p:nvSpPr>
        <p:spPr>
          <a:xfrm>
            <a:off x="2886150" y="2040434"/>
            <a:ext cx="3371700" cy="1062631"/>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4A5C65"/>
                </a:solidFill>
              </a:rPr>
              <a:t>4.</a:t>
            </a:r>
            <a:endParaRPr dirty="0">
              <a:solidFill>
                <a:srgbClr val="4A5C65"/>
              </a:solidFill>
            </a:endParaRPr>
          </a:p>
          <a:p>
            <a:pPr marL="0" lvl="0" indent="0" algn="ctr" rtl="0">
              <a:spcBef>
                <a:spcPts val="0"/>
              </a:spcBef>
              <a:spcAft>
                <a:spcPts val="0"/>
              </a:spcAft>
              <a:buNone/>
            </a:pPr>
            <a:r>
              <a:rPr lang="es-CO" dirty="0"/>
              <a:t>ACTIVIDAD</a:t>
            </a:r>
            <a:endParaRPr dirty="0"/>
          </a:p>
        </p:txBody>
      </p:sp>
    </p:spTree>
    <p:extLst>
      <p:ext uri="{BB962C8B-B14F-4D97-AF65-F5344CB8AC3E}">
        <p14:creationId xmlns:p14="http://schemas.microsoft.com/office/powerpoint/2010/main" val="1121672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Actividad</a:t>
            </a:r>
            <a:endParaRPr dirty="0"/>
          </a:p>
        </p:txBody>
      </p:sp>
      <p:sp>
        <p:nvSpPr>
          <p:cNvPr id="424" name="Google Shape;424;p20"/>
          <p:cNvSpPr txBox="1">
            <a:spLocks noGrp="1"/>
          </p:cNvSpPr>
          <p:nvPr>
            <p:ph type="body" idx="1"/>
          </p:nvPr>
        </p:nvSpPr>
        <p:spPr>
          <a:xfrm>
            <a:off x="3302401" y="811663"/>
            <a:ext cx="4815583" cy="2814406"/>
          </a:xfrm>
          <a:prstGeom prst="rect">
            <a:avLst/>
          </a:prstGeom>
        </p:spPr>
        <p:txBody>
          <a:bodyPr spcFirstLastPara="1" wrap="square" lIns="91425" tIns="91425" rIns="91425" bIns="91425" anchor="t" anchorCtr="0">
            <a:noAutofit/>
          </a:bodyPr>
          <a:lstStyle/>
          <a:p>
            <a:pPr marL="101600" indent="0" algn="just" fontAlgn="base">
              <a:buNone/>
            </a:pPr>
            <a:r>
              <a:rPr lang="es-CO" sz="1800" dirty="0"/>
              <a:t>Conociendo toda la organización la plataforma estratégica creada por la alta dirección y el equipo de Calidad. </a:t>
            </a:r>
          </a:p>
          <a:p>
            <a:pPr marL="101600" indent="0" algn="just" fontAlgn="base">
              <a:buNone/>
            </a:pPr>
            <a:endParaRPr lang="es-CO" sz="1800" dirty="0"/>
          </a:p>
          <a:p>
            <a:pPr marL="101600" indent="0" algn="just" fontAlgn="base">
              <a:buNone/>
            </a:pPr>
            <a:r>
              <a:rPr lang="es-CO" sz="1800" dirty="0"/>
              <a:t>Se crearan estrategias en conjunto con todos los trabajadores, que apoyen al direccionamiento estratégico de la organización.</a:t>
            </a:r>
            <a:endParaRPr sz="1800"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grpSp>
        <p:nvGrpSpPr>
          <p:cNvPr id="19" name="Google Shape;832;p41">
            <a:extLst>
              <a:ext uri="{FF2B5EF4-FFF2-40B4-BE49-F238E27FC236}">
                <a16:creationId xmlns:a16="http://schemas.microsoft.com/office/drawing/2014/main" id="{09244074-FE72-43F8-9CF1-91B4F31CE0DF}"/>
              </a:ext>
            </a:extLst>
          </p:cNvPr>
          <p:cNvGrpSpPr/>
          <p:nvPr/>
        </p:nvGrpSpPr>
        <p:grpSpPr>
          <a:xfrm>
            <a:off x="1773341" y="3081648"/>
            <a:ext cx="1529060" cy="1433947"/>
            <a:chOff x="5941025" y="3634400"/>
            <a:chExt cx="467650" cy="467650"/>
          </a:xfrm>
        </p:grpSpPr>
        <p:sp>
          <p:nvSpPr>
            <p:cNvPr id="20" name="Google Shape;833;p41">
              <a:extLst>
                <a:ext uri="{FF2B5EF4-FFF2-40B4-BE49-F238E27FC236}">
                  <a16:creationId xmlns:a16="http://schemas.microsoft.com/office/drawing/2014/main" id="{1147C0FF-AF0E-4AE4-A76A-BBF98D34E19D}"/>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34;p41">
              <a:extLst>
                <a:ext uri="{FF2B5EF4-FFF2-40B4-BE49-F238E27FC236}">
                  <a16:creationId xmlns:a16="http://schemas.microsoft.com/office/drawing/2014/main" id="{4B152AD6-F336-4A09-AB4A-C0D6C186C245}"/>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35;p41">
              <a:extLst>
                <a:ext uri="{FF2B5EF4-FFF2-40B4-BE49-F238E27FC236}">
                  <a16:creationId xmlns:a16="http://schemas.microsoft.com/office/drawing/2014/main" id="{E88D40CA-3E8B-4CC1-8DD9-5572AEDDCD68}"/>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836;p41">
              <a:extLst>
                <a:ext uri="{FF2B5EF4-FFF2-40B4-BE49-F238E27FC236}">
                  <a16:creationId xmlns:a16="http://schemas.microsoft.com/office/drawing/2014/main" id="{66539269-D5C7-48DE-94B7-5849926C1556}"/>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37;p41">
              <a:extLst>
                <a:ext uri="{FF2B5EF4-FFF2-40B4-BE49-F238E27FC236}">
                  <a16:creationId xmlns:a16="http://schemas.microsoft.com/office/drawing/2014/main" id="{97E10485-2B2F-417C-9CD8-D84BACFA7E71}"/>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38;p41">
              <a:extLst>
                <a:ext uri="{FF2B5EF4-FFF2-40B4-BE49-F238E27FC236}">
                  <a16:creationId xmlns:a16="http://schemas.microsoft.com/office/drawing/2014/main" id="{59C91630-601F-4696-A947-44CC3AA25AFE}"/>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422112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31"/>
          <p:cNvSpPr/>
          <p:nvPr/>
        </p:nvSpPr>
        <p:spPr>
          <a:xfrm>
            <a:off x="3139823" y="2038038"/>
            <a:ext cx="540000" cy="5400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4A5C65"/>
                </a:solidFill>
                <a:latin typeface="Lato Light"/>
                <a:ea typeface="Lato Light"/>
                <a:cs typeface="Lato Light"/>
                <a:sym typeface="Lato Light"/>
              </a:rPr>
              <a:t>2</a:t>
            </a:r>
            <a:endParaRPr dirty="0">
              <a:solidFill>
                <a:srgbClr val="4A5C65"/>
              </a:solidFill>
              <a:latin typeface="Lato Light"/>
              <a:ea typeface="Lato Light"/>
              <a:cs typeface="Lato Light"/>
              <a:sym typeface="Lato Light"/>
            </a:endParaRPr>
          </a:p>
        </p:txBody>
      </p:sp>
      <p:sp>
        <p:nvSpPr>
          <p:cNvPr id="530" name="Google Shape;530;p31"/>
          <p:cNvSpPr/>
          <p:nvPr/>
        </p:nvSpPr>
        <p:spPr>
          <a:xfrm>
            <a:off x="3136223" y="3304500"/>
            <a:ext cx="540000" cy="5400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4A5C65"/>
                </a:solidFill>
                <a:latin typeface="Lato Light"/>
                <a:ea typeface="Lato Light"/>
                <a:cs typeface="Lato Light"/>
                <a:sym typeface="Lato Light"/>
              </a:rPr>
              <a:t>3</a:t>
            </a:r>
            <a:endParaRPr dirty="0">
              <a:solidFill>
                <a:srgbClr val="4A5C65"/>
              </a:solidFill>
              <a:latin typeface="Lato Light"/>
              <a:ea typeface="Lato Light"/>
              <a:cs typeface="Lato Light"/>
              <a:sym typeface="Lato Light"/>
            </a:endParaRPr>
          </a:p>
        </p:txBody>
      </p:sp>
      <p:sp>
        <p:nvSpPr>
          <p:cNvPr id="531" name="Google Shape;531;p31"/>
          <p:cNvSpPr/>
          <p:nvPr/>
        </p:nvSpPr>
        <p:spPr>
          <a:xfrm>
            <a:off x="3136223" y="771575"/>
            <a:ext cx="540000" cy="540000"/>
          </a:xfrm>
          <a:prstGeom prst="ellipse">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s-CO" sz="1200" dirty="0">
                <a:solidFill>
                  <a:srgbClr val="4A5C65"/>
                </a:solidFill>
                <a:latin typeface="Lato Light"/>
                <a:ea typeface="Lato Light"/>
                <a:cs typeface="Lato Light"/>
                <a:sym typeface="Lato Light"/>
              </a:rPr>
              <a:t>1</a:t>
            </a:r>
            <a:endParaRPr sz="1200" dirty="0">
              <a:solidFill>
                <a:srgbClr val="4A5C65"/>
              </a:solidFill>
              <a:latin typeface="Lato Light"/>
              <a:ea typeface="Lato Light"/>
              <a:cs typeface="Lato Light"/>
              <a:sym typeface="Lato Light"/>
            </a:endParaRPr>
          </a:p>
        </p:txBody>
      </p:sp>
      <p:sp>
        <p:nvSpPr>
          <p:cNvPr id="532" name="Google Shape;532;p31"/>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La actividad es fácil…</a:t>
            </a:r>
            <a:endParaRPr dirty="0"/>
          </a:p>
        </p:txBody>
      </p:sp>
      <p:cxnSp>
        <p:nvCxnSpPr>
          <p:cNvPr id="533" name="Google Shape;533;p31"/>
          <p:cNvCxnSpPr>
            <a:cxnSpLocks/>
            <a:endCxn id="531" idx="0"/>
          </p:cNvCxnSpPr>
          <p:nvPr/>
        </p:nvCxnSpPr>
        <p:spPr>
          <a:xfrm>
            <a:off x="3406223" y="0"/>
            <a:ext cx="0" cy="771575"/>
          </a:xfrm>
          <a:prstGeom prst="straightConnector1">
            <a:avLst/>
          </a:prstGeom>
          <a:noFill/>
          <a:ln w="9525" cap="flat" cmpd="sng">
            <a:solidFill>
              <a:srgbClr val="02BDC7"/>
            </a:solidFill>
            <a:prstDash val="solid"/>
            <a:round/>
            <a:headEnd type="none" w="med" len="med"/>
            <a:tailEnd type="oval" w="med" len="med"/>
          </a:ln>
        </p:spPr>
      </p:cxnSp>
      <p:cxnSp>
        <p:nvCxnSpPr>
          <p:cNvPr id="534" name="Google Shape;534;p31"/>
          <p:cNvCxnSpPr>
            <a:cxnSpLocks/>
            <a:stCxn id="531" idx="4"/>
            <a:endCxn id="529" idx="0"/>
          </p:cNvCxnSpPr>
          <p:nvPr/>
        </p:nvCxnSpPr>
        <p:spPr>
          <a:xfrm>
            <a:off x="3406223" y="1311575"/>
            <a:ext cx="3600" cy="726463"/>
          </a:xfrm>
          <a:prstGeom prst="straightConnector1">
            <a:avLst/>
          </a:prstGeom>
          <a:noFill/>
          <a:ln w="9525" cap="flat" cmpd="sng">
            <a:solidFill>
              <a:srgbClr val="02BDC7"/>
            </a:solidFill>
            <a:prstDash val="solid"/>
            <a:round/>
            <a:headEnd type="oval" w="med" len="med"/>
            <a:tailEnd type="oval" w="med" len="med"/>
          </a:ln>
        </p:spPr>
      </p:cxnSp>
      <p:cxnSp>
        <p:nvCxnSpPr>
          <p:cNvPr id="535" name="Google Shape;535;p31"/>
          <p:cNvCxnSpPr>
            <a:cxnSpLocks/>
            <a:stCxn id="530" idx="4"/>
          </p:cNvCxnSpPr>
          <p:nvPr/>
        </p:nvCxnSpPr>
        <p:spPr>
          <a:xfrm>
            <a:off x="3406223" y="3844500"/>
            <a:ext cx="0" cy="1286725"/>
          </a:xfrm>
          <a:prstGeom prst="straightConnector1">
            <a:avLst/>
          </a:prstGeom>
          <a:noFill/>
          <a:ln w="9525" cap="flat" cmpd="sng">
            <a:solidFill>
              <a:srgbClr val="02BDC7"/>
            </a:solidFill>
            <a:prstDash val="solid"/>
            <a:round/>
            <a:headEnd type="oval" w="med" len="med"/>
            <a:tailEnd type="none" w="med" len="med"/>
          </a:ln>
        </p:spPr>
      </p:cxnSp>
      <p:cxnSp>
        <p:nvCxnSpPr>
          <p:cNvPr id="536" name="Google Shape;536;p31"/>
          <p:cNvCxnSpPr>
            <a:cxnSpLocks/>
            <a:stCxn id="529" idx="4"/>
            <a:endCxn id="530" idx="0"/>
          </p:cNvCxnSpPr>
          <p:nvPr/>
        </p:nvCxnSpPr>
        <p:spPr>
          <a:xfrm flipH="1">
            <a:off x="3406223" y="2578038"/>
            <a:ext cx="3600" cy="726462"/>
          </a:xfrm>
          <a:prstGeom prst="straightConnector1">
            <a:avLst/>
          </a:prstGeom>
          <a:noFill/>
          <a:ln w="9525" cap="flat" cmpd="sng">
            <a:solidFill>
              <a:srgbClr val="02BDC7"/>
            </a:solidFill>
            <a:prstDash val="solid"/>
            <a:round/>
            <a:headEnd type="oval" w="med" len="med"/>
            <a:tailEnd type="oval" w="med" len="med"/>
          </a:ln>
        </p:spPr>
      </p:cxnSp>
      <p:sp>
        <p:nvSpPr>
          <p:cNvPr id="537" name="Google Shape;537;p31"/>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sp>
        <p:nvSpPr>
          <p:cNvPr id="2" name="CuadroTexto 1">
            <a:extLst>
              <a:ext uri="{FF2B5EF4-FFF2-40B4-BE49-F238E27FC236}">
                <a16:creationId xmlns:a16="http://schemas.microsoft.com/office/drawing/2014/main" id="{79AE9EEE-C398-40FF-8BFB-175F4757C8AD}"/>
              </a:ext>
            </a:extLst>
          </p:cNvPr>
          <p:cNvSpPr txBox="1"/>
          <p:nvPr/>
        </p:nvSpPr>
        <p:spPr>
          <a:xfrm>
            <a:off x="3812342" y="1874675"/>
            <a:ext cx="4305642" cy="954107"/>
          </a:xfrm>
          <a:prstGeom prst="rect">
            <a:avLst/>
          </a:prstGeom>
          <a:noFill/>
        </p:spPr>
        <p:txBody>
          <a:bodyPr wrap="square" rtlCol="0">
            <a:spAutoFit/>
          </a:bodyPr>
          <a:lstStyle/>
          <a:p>
            <a:r>
              <a:rPr lang="es-CO" dirty="0">
                <a:solidFill>
                  <a:schemeClr val="dk1"/>
                </a:solidFill>
                <a:latin typeface="Lato Light"/>
              </a:rPr>
              <a:t>¿Cuál es mi cargo?</a:t>
            </a:r>
          </a:p>
          <a:p>
            <a:r>
              <a:rPr lang="es-CO" dirty="0">
                <a:solidFill>
                  <a:schemeClr val="dk1"/>
                </a:solidFill>
                <a:latin typeface="Lato Light"/>
              </a:rPr>
              <a:t>¿Cómo puedo aportar yo desde mi cargo al </a:t>
            </a:r>
            <a:r>
              <a:rPr lang="es-CO" dirty="0">
                <a:solidFill>
                  <a:schemeClr val="dk1"/>
                </a:solidFill>
                <a:latin typeface="Lato Light"/>
                <a:sym typeface="Lato Light"/>
              </a:rPr>
              <a:t>cumplimiento</a:t>
            </a:r>
            <a:r>
              <a:rPr lang="es-CO" dirty="0">
                <a:solidFill>
                  <a:schemeClr val="dk1"/>
                </a:solidFill>
                <a:latin typeface="Lato Light"/>
              </a:rPr>
              <a:t> de la misión, visión y filosofía de mi organización?</a:t>
            </a:r>
          </a:p>
        </p:txBody>
      </p:sp>
      <p:sp>
        <p:nvSpPr>
          <p:cNvPr id="12" name="CuadroTexto 11">
            <a:extLst>
              <a:ext uri="{FF2B5EF4-FFF2-40B4-BE49-F238E27FC236}">
                <a16:creationId xmlns:a16="http://schemas.microsoft.com/office/drawing/2014/main" id="{E8F3CA24-2B0B-40E9-9C96-AEA333C9C4E0}"/>
              </a:ext>
            </a:extLst>
          </p:cNvPr>
          <p:cNvSpPr txBox="1"/>
          <p:nvPr/>
        </p:nvSpPr>
        <p:spPr>
          <a:xfrm>
            <a:off x="3785783" y="724959"/>
            <a:ext cx="3952641" cy="523220"/>
          </a:xfrm>
          <a:prstGeom prst="rect">
            <a:avLst/>
          </a:prstGeom>
          <a:noFill/>
        </p:spPr>
        <p:txBody>
          <a:bodyPr wrap="square" rtlCol="0">
            <a:spAutoFit/>
          </a:bodyPr>
          <a:lstStyle/>
          <a:p>
            <a:r>
              <a:rPr lang="es-CO" dirty="0">
                <a:solidFill>
                  <a:schemeClr val="dk1"/>
                </a:solidFill>
                <a:latin typeface="Lato Light"/>
              </a:rPr>
              <a:t>¿Por qué es importante para mi como empleado que mi organización implemente un SGC?</a:t>
            </a:r>
          </a:p>
        </p:txBody>
      </p:sp>
      <p:sp>
        <p:nvSpPr>
          <p:cNvPr id="18" name="CuadroTexto 17">
            <a:extLst>
              <a:ext uri="{FF2B5EF4-FFF2-40B4-BE49-F238E27FC236}">
                <a16:creationId xmlns:a16="http://schemas.microsoft.com/office/drawing/2014/main" id="{3CFDBCB8-5A3D-4A08-B7B2-0CE94181DC40}"/>
              </a:ext>
            </a:extLst>
          </p:cNvPr>
          <p:cNvSpPr txBox="1"/>
          <p:nvPr/>
        </p:nvSpPr>
        <p:spPr>
          <a:xfrm>
            <a:off x="3785783" y="3304500"/>
            <a:ext cx="4305642" cy="738664"/>
          </a:xfrm>
          <a:prstGeom prst="rect">
            <a:avLst/>
          </a:prstGeom>
          <a:noFill/>
        </p:spPr>
        <p:txBody>
          <a:bodyPr wrap="square" rtlCol="0">
            <a:spAutoFit/>
          </a:bodyPr>
          <a:lstStyle/>
          <a:p>
            <a:r>
              <a:rPr lang="es-CO" dirty="0">
                <a:solidFill>
                  <a:schemeClr val="dk1"/>
                </a:solidFill>
                <a:latin typeface="Lato Light"/>
              </a:rPr>
              <a:t>¿Qué hago yo que aporte directamente al cumplimiento de los indicadores propuestos por la alta dirección?</a:t>
            </a:r>
          </a:p>
        </p:txBody>
      </p:sp>
      <p:grpSp>
        <p:nvGrpSpPr>
          <p:cNvPr id="19" name="Google Shape;981;p41">
            <a:extLst>
              <a:ext uri="{FF2B5EF4-FFF2-40B4-BE49-F238E27FC236}">
                <a16:creationId xmlns:a16="http://schemas.microsoft.com/office/drawing/2014/main" id="{40AD7F36-2011-45D3-8246-1A288AE3E35A}"/>
              </a:ext>
            </a:extLst>
          </p:cNvPr>
          <p:cNvGrpSpPr/>
          <p:nvPr/>
        </p:nvGrpSpPr>
        <p:grpSpPr>
          <a:xfrm>
            <a:off x="1781195" y="3189875"/>
            <a:ext cx="975469" cy="1125948"/>
            <a:chOff x="6718575" y="2318625"/>
            <a:chExt cx="256950" cy="407375"/>
          </a:xfrm>
        </p:grpSpPr>
        <p:sp>
          <p:nvSpPr>
            <p:cNvPr id="20" name="Google Shape;982;p41">
              <a:extLst>
                <a:ext uri="{FF2B5EF4-FFF2-40B4-BE49-F238E27FC236}">
                  <a16:creationId xmlns:a16="http://schemas.microsoft.com/office/drawing/2014/main" id="{36A1878D-7F55-4775-9033-4BAEBB2C04BE}"/>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83;p41">
              <a:extLst>
                <a:ext uri="{FF2B5EF4-FFF2-40B4-BE49-F238E27FC236}">
                  <a16:creationId xmlns:a16="http://schemas.microsoft.com/office/drawing/2014/main" id="{B5284694-3A46-4F6A-B43E-4F84C21958B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84;p41">
              <a:extLst>
                <a:ext uri="{FF2B5EF4-FFF2-40B4-BE49-F238E27FC236}">
                  <a16:creationId xmlns:a16="http://schemas.microsoft.com/office/drawing/2014/main" id="{07FB6591-3D23-4D11-81E4-D62816822BC7}"/>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85;p41">
              <a:extLst>
                <a:ext uri="{FF2B5EF4-FFF2-40B4-BE49-F238E27FC236}">
                  <a16:creationId xmlns:a16="http://schemas.microsoft.com/office/drawing/2014/main" id="{B9DCCFDD-E10D-4637-A525-55DC67BE6B51}"/>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86;p41">
              <a:extLst>
                <a:ext uri="{FF2B5EF4-FFF2-40B4-BE49-F238E27FC236}">
                  <a16:creationId xmlns:a16="http://schemas.microsoft.com/office/drawing/2014/main" id="{4CA59334-0795-4FDD-9745-01FDCE9321DA}"/>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87;p41">
              <a:extLst>
                <a:ext uri="{FF2B5EF4-FFF2-40B4-BE49-F238E27FC236}">
                  <a16:creationId xmlns:a16="http://schemas.microsoft.com/office/drawing/2014/main" id="{72A4F85F-592E-41A2-9681-423FA4FA376B}"/>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88;p41">
              <a:extLst>
                <a:ext uri="{FF2B5EF4-FFF2-40B4-BE49-F238E27FC236}">
                  <a16:creationId xmlns:a16="http://schemas.microsoft.com/office/drawing/2014/main" id="{08B3AB60-581E-4EF0-B7B4-75EA1BB74796}"/>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89;p41">
              <a:extLst>
                <a:ext uri="{FF2B5EF4-FFF2-40B4-BE49-F238E27FC236}">
                  <a16:creationId xmlns:a16="http://schemas.microsoft.com/office/drawing/2014/main" id="{C7E10140-9DFD-490B-89A0-6C42EB57E2BC}"/>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Metodología del Brown </a:t>
            </a:r>
            <a:r>
              <a:rPr lang="es-CO" dirty="0" err="1"/>
              <a:t>Paper</a:t>
            </a:r>
            <a:endParaRPr dirty="0"/>
          </a:p>
        </p:txBody>
      </p:sp>
      <p:sp>
        <p:nvSpPr>
          <p:cNvPr id="424" name="Google Shape;424;p20"/>
          <p:cNvSpPr txBox="1">
            <a:spLocks noGrp="1"/>
          </p:cNvSpPr>
          <p:nvPr>
            <p:ph type="body" idx="1"/>
          </p:nvPr>
        </p:nvSpPr>
        <p:spPr>
          <a:xfrm>
            <a:off x="3156019" y="889983"/>
            <a:ext cx="4815583" cy="2814406"/>
          </a:xfrm>
          <a:prstGeom prst="rect">
            <a:avLst/>
          </a:prstGeom>
        </p:spPr>
        <p:txBody>
          <a:bodyPr spcFirstLastPara="1" wrap="square" lIns="91425" tIns="91425" rIns="91425" bIns="91425" anchor="t" anchorCtr="0">
            <a:noAutofit/>
          </a:bodyPr>
          <a:lstStyle/>
          <a:p>
            <a:pPr marL="101600" indent="0" algn="just" fontAlgn="base">
              <a:buNone/>
            </a:pPr>
            <a:r>
              <a:rPr lang="es-CO" sz="1800" dirty="0"/>
              <a:t>Las preguntas orientadoras anteriores, se deben responder en </a:t>
            </a:r>
            <a:r>
              <a:rPr lang="es-CO" sz="1800" dirty="0" err="1"/>
              <a:t>Post-it</a:t>
            </a:r>
            <a:r>
              <a:rPr lang="es-CO" sz="1800" dirty="0"/>
              <a:t> y se deben pegar en dos o mas pliegos de papel </a:t>
            </a:r>
            <a:r>
              <a:rPr lang="es-CO" sz="1800" dirty="0" err="1"/>
              <a:t>craft</a:t>
            </a:r>
            <a:r>
              <a:rPr lang="es-CO" sz="1800" dirty="0"/>
              <a:t> de manera organizada.</a:t>
            </a:r>
          </a:p>
          <a:p>
            <a:pPr marL="101600" indent="0" algn="just" fontAlgn="base">
              <a:buNone/>
            </a:pPr>
            <a:endParaRPr lang="es-CO" sz="1800" dirty="0"/>
          </a:p>
          <a:p>
            <a:pPr marL="101600" indent="0" algn="just" fontAlgn="base">
              <a:buNone/>
            </a:pPr>
            <a:r>
              <a:rPr lang="es-CO" sz="1800" dirty="0"/>
              <a:t>Luego de tener estas preguntas resultas y pegadas, el expositor orienta a los asistentes a crear 3 o más actividades que puedan hacer todos para apoyar la implementación del sistema de Gestión de calidad.</a:t>
            </a:r>
            <a:endParaRPr sz="1800"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grpSp>
        <p:nvGrpSpPr>
          <p:cNvPr id="19" name="Google Shape;970;p41">
            <a:extLst>
              <a:ext uri="{FF2B5EF4-FFF2-40B4-BE49-F238E27FC236}">
                <a16:creationId xmlns:a16="http://schemas.microsoft.com/office/drawing/2014/main" id="{4F7D2347-9ECE-4B88-8707-C42B0CF7A771}"/>
              </a:ext>
            </a:extLst>
          </p:cNvPr>
          <p:cNvGrpSpPr/>
          <p:nvPr/>
        </p:nvGrpSpPr>
        <p:grpSpPr>
          <a:xfrm>
            <a:off x="1672163" y="3303234"/>
            <a:ext cx="1000762" cy="1245498"/>
            <a:chOff x="1268550" y="929175"/>
            <a:chExt cx="407950" cy="497475"/>
          </a:xfrm>
        </p:grpSpPr>
        <p:sp>
          <p:nvSpPr>
            <p:cNvPr id="20" name="Google Shape;971;p41">
              <a:extLst>
                <a:ext uri="{FF2B5EF4-FFF2-40B4-BE49-F238E27FC236}">
                  <a16:creationId xmlns:a16="http://schemas.microsoft.com/office/drawing/2014/main" id="{6C983603-CD97-478B-850B-E3BBC84CCD17}"/>
                </a:ext>
              </a:extLst>
            </p:cNvPr>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72;p41">
              <a:extLst>
                <a:ext uri="{FF2B5EF4-FFF2-40B4-BE49-F238E27FC236}">
                  <a16:creationId xmlns:a16="http://schemas.microsoft.com/office/drawing/2014/main" id="{C90B8D6B-93A1-4D8B-8927-D4CBCA435393}"/>
                </a:ext>
              </a:extLst>
            </p:cNvPr>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73;p41">
              <a:extLst>
                <a:ext uri="{FF2B5EF4-FFF2-40B4-BE49-F238E27FC236}">
                  <a16:creationId xmlns:a16="http://schemas.microsoft.com/office/drawing/2014/main" id="{0CB48B3A-E264-4826-BF1B-8F46F663CEE7}"/>
                </a:ext>
              </a:extLst>
            </p:cNvPr>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970;p41">
            <a:extLst>
              <a:ext uri="{FF2B5EF4-FFF2-40B4-BE49-F238E27FC236}">
                <a16:creationId xmlns:a16="http://schemas.microsoft.com/office/drawing/2014/main" id="{DA69FDB2-A7E7-4187-A736-FB533EF99A19}"/>
              </a:ext>
            </a:extLst>
          </p:cNvPr>
          <p:cNvGrpSpPr/>
          <p:nvPr/>
        </p:nvGrpSpPr>
        <p:grpSpPr>
          <a:xfrm>
            <a:off x="2003675" y="2996019"/>
            <a:ext cx="926125" cy="1035291"/>
            <a:chOff x="1268550" y="929175"/>
            <a:chExt cx="407950" cy="497475"/>
          </a:xfrm>
        </p:grpSpPr>
        <p:sp>
          <p:nvSpPr>
            <p:cNvPr id="24" name="Google Shape;971;p41">
              <a:extLst>
                <a:ext uri="{FF2B5EF4-FFF2-40B4-BE49-F238E27FC236}">
                  <a16:creationId xmlns:a16="http://schemas.microsoft.com/office/drawing/2014/main" id="{F245F465-6E3F-446C-A925-B2C2C4378F65}"/>
                </a:ext>
              </a:extLst>
            </p:cNvPr>
            <p:cNvSpPr/>
            <p:nvPr/>
          </p:nvSpPr>
          <p:spPr>
            <a:xfrm>
              <a:off x="1268550" y="953550"/>
              <a:ext cx="387250" cy="473100"/>
            </a:xfrm>
            <a:custGeom>
              <a:avLst/>
              <a:gdLst/>
              <a:ahLst/>
              <a:cxnLst/>
              <a:rect l="l" t="t" r="r" b="b"/>
              <a:pathLst>
                <a:path w="15490" h="18924" fill="none" extrusionOk="0">
                  <a:moveTo>
                    <a:pt x="15490" y="17828"/>
                  </a:moveTo>
                  <a:lnTo>
                    <a:pt x="15490" y="17828"/>
                  </a:lnTo>
                  <a:lnTo>
                    <a:pt x="15465" y="17998"/>
                  </a:lnTo>
                  <a:lnTo>
                    <a:pt x="15417" y="18169"/>
                  </a:lnTo>
                  <a:lnTo>
                    <a:pt x="15319" y="18364"/>
                  </a:lnTo>
                  <a:lnTo>
                    <a:pt x="15197" y="18534"/>
                  </a:lnTo>
                  <a:lnTo>
                    <a:pt x="15051" y="18680"/>
                  </a:lnTo>
                  <a:lnTo>
                    <a:pt x="14881" y="18802"/>
                  </a:lnTo>
                  <a:lnTo>
                    <a:pt x="14735" y="18900"/>
                  </a:lnTo>
                  <a:lnTo>
                    <a:pt x="14564" y="18924"/>
                  </a:lnTo>
                  <a:lnTo>
                    <a:pt x="1023" y="18924"/>
                  </a:lnTo>
                  <a:lnTo>
                    <a:pt x="1023" y="18924"/>
                  </a:lnTo>
                  <a:lnTo>
                    <a:pt x="852" y="18900"/>
                  </a:lnTo>
                  <a:lnTo>
                    <a:pt x="682" y="18802"/>
                  </a:lnTo>
                  <a:lnTo>
                    <a:pt x="511" y="18680"/>
                  </a:lnTo>
                  <a:lnTo>
                    <a:pt x="341" y="18534"/>
                  </a:lnTo>
                  <a:lnTo>
                    <a:pt x="219" y="18364"/>
                  </a:lnTo>
                  <a:lnTo>
                    <a:pt x="97" y="18169"/>
                  </a:lnTo>
                  <a:lnTo>
                    <a:pt x="24" y="17998"/>
                  </a:lnTo>
                  <a:lnTo>
                    <a:pt x="0" y="17828"/>
                  </a:lnTo>
                  <a:lnTo>
                    <a:pt x="0" y="877"/>
                  </a:lnTo>
                  <a:lnTo>
                    <a:pt x="0" y="877"/>
                  </a:lnTo>
                  <a:lnTo>
                    <a:pt x="24" y="706"/>
                  </a:lnTo>
                  <a:lnTo>
                    <a:pt x="97" y="560"/>
                  </a:lnTo>
                  <a:lnTo>
                    <a:pt x="195" y="414"/>
                  </a:lnTo>
                  <a:lnTo>
                    <a:pt x="341" y="268"/>
                  </a:lnTo>
                  <a:lnTo>
                    <a:pt x="487" y="171"/>
                  </a:lnTo>
                  <a:lnTo>
                    <a:pt x="658" y="73"/>
                  </a:lnTo>
                  <a:lnTo>
                    <a:pt x="828" y="24"/>
                  </a:lnTo>
                  <a:lnTo>
                    <a:pt x="974"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72;p41">
              <a:extLst>
                <a:ext uri="{FF2B5EF4-FFF2-40B4-BE49-F238E27FC236}">
                  <a16:creationId xmlns:a16="http://schemas.microsoft.com/office/drawing/2014/main" id="{824D89A0-AC7A-4C35-BCEB-22267D919F80}"/>
                </a:ext>
              </a:extLst>
            </p:cNvPr>
            <p:cNvSpPr/>
            <p:nvPr/>
          </p:nvSpPr>
          <p:spPr>
            <a:xfrm>
              <a:off x="1298975" y="929175"/>
              <a:ext cx="377525" cy="462775"/>
            </a:xfrm>
            <a:custGeom>
              <a:avLst/>
              <a:gdLst/>
              <a:ahLst/>
              <a:cxnLst/>
              <a:rect l="l" t="t" r="r" b="b"/>
              <a:pathLst>
                <a:path w="15101" h="18511" fill="none" extrusionOk="0">
                  <a:moveTo>
                    <a:pt x="15101" y="3362"/>
                  </a:moveTo>
                  <a:lnTo>
                    <a:pt x="15101" y="17731"/>
                  </a:lnTo>
                  <a:lnTo>
                    <a:pt x="15101" y="17731"/>
                  </a:lnTo>
                  <a:lnTo>
                    <a:pt x="15076" y="17877"/>
                  </a:lnTo>
                  <a:lnTo>
                    <a:pt x="15028" y="18024"/>
                  </a:lnTo>
                  <a:lnTo>
                    <a:pt x="14979" y="18145"/>
                  </a:lnTo>
                  <a:lnTo>
                    <a:pt x="14882" y="18267"/>
                  </a:lnTo>
                  <a:lnTo>
                    <a:pt x="14760" y="18365"/>
                  </a:lnTo>
                  <a:lnTo>
                    <a:pt x="14614" y="18438"/>
                  </a:lnTo>
                  <a:lnTo>
                    <a:pt x="14468" y="18486"/>
                  </a:lnTo>
                  <a:lnTo>
                    <a:pt x="14321"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 name="Google Shape;973;p41">
              <a:extLst>
                <a:ext uri="{FF2B5EF4-FFF2-40B4-BE49-F238E27FC236}">
                  <a16:creationId xmlns:a16="http://schemas.microsoft.com/office/drawing/2014/main" id="{9EF201E1-A9C4-4A83-AF0D-7BE5193D9B6C}"/>
                </a:ext>
              </a:extLst>
            </p:cNvPr>
            <p:cNvSpPr/>
            <p:nvPr/>
          </p:nvSpPr>
          <p:spPr>
            <a:xfrm>
              <a:off x="15924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50690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Metodología del Brown </a:t>
            </a:r>
            <a:r>
              <a:rPr lang="es-CO" dirty="0" err="1"/>
              <a:t>Paper</a:t>
            </a:r>
            <a:endParaRPr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pic>
        <p:nvPicPr>
          <p:cNvPr id="2052" name="Picture 4" descr="De kracht van Brown Paper - KWD Resultaatmanagement">
            <a:extLst>
              <a:ext uri="{FF2B5EF4-FFF2-40B4-BE49-F238E27FC236}">
                <a16:creationId xmlns:a16="http://schemas.microsoft.com/office/drawing/2014/main" id="{CFFA2567-AE32-44ED-B3D2-BF4926935F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1664" y="747023"/>
            <a:ext cx="3397115" cy="21117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Buy Scrum Brown Paper? (75cmx250m) - TnP Visual Workplace">
            <a:extLst>
              <a:ext uri="{FF2B5EF4-FFF2-40B4-BE49-F238E27FC236}">
                <a16:creationId xmlns:a16="http://schemas.microsoft.com/office/drawing/2014/main" id="{CA754D81-0CD3-403A-8C07-7EE69D519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8576" y="2343806"/>
            <a:ext cx="3299723" cy="219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704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123167" y="627905"/>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Metodología del Brown </a:t>
            </a:r>
            <a:r>
              <a:rPr lang="es-CO" dirty="0" err="1"/>
              <a:t>Paper</a:t>
            </a:r>
            <a:endParaRPr dirty="0"/>
          </a:p>
        </p:txBody>
      </p:sp>
      <p:sp>
        <p:nvSpPr>
          <p:cNvPr id="424" name="Google Shape;424;p20"/>
          <p:cNvSpPr txBox="1">
            <a:spLocks noGrp="1"/>
          </p:cNvSpPr>
          <p:nvPr>
            <p:ph type="body" idx="1"/>
          </p:nvPr>
        </p:nvSpPr>
        <p:spPr>
          <a:xfrm>
            <a:off x="3156019" y="889983"/>
            <a:ext cx="4815583" cy="2814406"/>
          </a:xfrm>
          <a:prstGeom prst="rect">
            <a:avLst/>
          </a:prstGeom>
        </p:spPr>
        <p:txBody>
          <a:bodyPr spcFirstLastPara="1" wrap="square" lIns="91425" tIns="91425" rIns="91425" bIns="91425" anchor="t" anchorCtr="0">
            <a:noAutofit/>
          </a:bodyPr>
          <a:lstStyle/>
          <a:p>
            <a:pPr marL="101600" indent="0" algn="just" fontAlgn="base">
              <a:buNone/>
            </a:pPr>
            <a:r>
              <a:rPr lang="es-CO" sz="1800" dirty="0"/>
              <a:t>Luego deben entre todos reescribir las actividades claves, escribirlas en tamaño de letra grande y legible y pegarlo en un lugar donde todos puedan verlas a diario.</a:t>
            </a:r>
          </a:p>
          <a:p>
            <a:pPr marL="101600" indent="0" algn="just" fontAlgn="base">
              <a:buNone/>
            </a:pPr>
            <a:endParaRPr lang="es-CO" sz="1800" dirty="0"/>
          </a:p>
          <a:p>
            <a:pPr marL="101600" indent="0" algn="just" fontAlgn="base">
              <a:buNone/>
            </a:pPr>
            <a:r>
              <a:rPr lang="es-CO" sz="1800" i="1" dirty="0"/>
              <a:t>“Esto con el fin de que puedan recordarlas todos los días, y así, trabajar por el cumplimiento de ellas”</a:t>
            </a:r>
            <a:endParaRPr sz="1800" i="1"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grpSp>
        <p:nvGrpSpPr>
          <p:cNvPr id="19" name="Google Shape;955;p41">
            <a:extLst>
              <a:ext uri="{FF2B5EF4-FFF2-40B4-BE49-F238E27FC236}">
                <a16:creationId xmlns:a16="http://schemas.microsoft.com/office/drawing/2014/main" id="{11A39D92-6915-49EA-8E63-7DA0F77C30A0}"/>
              </a:ext>
            </a:extLst>
          </p:cNvPr>
          <p:cNvGrpSpPr/>
          <p:nvPr/>
        </p:nvGrpSpPr>
        <p:grpSpPr>
          <a:xfrm>
            <a:off x="1801798" y="3163712"/>
            <a:ext cx="1354221" cy="1257290"/>
            <a:chOff x="5973900" y="318475"/>
            <a:chExt cx="401900" cy="380575"/>
          </a:xfrm>
        </p:grpSpPr>
        <p:sp>
          <p:nvSpPr>
            <p:cNvPr id="20" name="Google Shape;956;p41">
              <a:extLst>
                <a:ext uri="{FF2B5EF4-FFF2-40B4-BE49-F238E27FC236}">
                  <a16:creationId xmlns:a16="http://schemas.microsoft.com/office/drawing/2014/main" id="{E7990E0F-197F-48FE-BA33-40DC0E1ED61A}"/>
                </a:ext>
              </a:extLst>
            </p:cNvPr>
            <p:cNvSpPr/>
            <p:nvPr/>
          </p:nvSpPr>
          <p:spPr>
            <a:xfrm>
              <a:off x="5973900" y="337975"/>
              <a:ext cx="401900" cy="67000"/>
            </a:xfrm>
            <a:custGeom>
              <a:avLst/>
              <a:gdLst/>
              <a:ahLst/>
              <a:cxnLst/>
              <a:rect l="l" t="t" r="r" b="b"/>
              <a:pathLst>
                <a:path w="16076" h="2680" fill="none" extrusionOk="0">
                  <a:moveTo>
                    <a:pt x="16075" y="2679"/>
                  </a:moveTo>
                  <a:lnTo>
                    <a:pt x="16075" y="0"/>
                  </a:lnTo>
                  <a:lnTo>
                    <a:pt x="1" y="0"/>
                  </a:lnTo>
                  <a:lnTo>
                    <a:pt x="1" y="2679"/>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57;p41">
              <a:extLst>
                <a:ext uri="{FF2B5EF4-FFF2-40B4-BE49-F238E27FC236}">
                  <a16:creationId xmlns:a16="http://schemas.microsoft.com/office/drawing/2014/main" id="{B1F08D62-B4D6-4E9A-A3A2-792BB0638AB4}"/>
                </a:ext>
              </a:extLst>
            </p:cNvPr>
            <p:cNvSpPr/>
            <p:nvPr/>
          </p:nvSpPr>
          <p:spPr>
            <a:xfrm>
              <a:off x="6024450"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3" y="1242"/>
                  </a:lnTo>
                  <a:lnTo>
                    <a:pt x="25" y="1072"/>
                  </a:lnTo>
                  <a:lnTo>
                    <a:pt x="0" y="901"/>
                  </a:lnTo>
                  <a:lnTo>
                    <a:pt x="0" y="901"/>
                  </a:lnTo>
                  <a:lnTo>
                    <a:pt x="25" y="707"/>
                  </a:lnTo>
                  <a:lnTo>
                    <a:pt x="73" y="536"/>
                  </a:lnTo>
                  <a:lnTo>
                    <a:pt x="147" y="390"/>
                  </a:lnTo>
                  <a:lnTo>
                    <a:pt x="268" y="244"/>
                  </a:lnTo>
                  <a:lnTo>
                    <a:pt x="390" y="146"/>
                  </a:lnTo>
                  <a:lnTo>
                    <a:pt x="561" y="49"/>
                  </a:lnTo>
                  <a:lnTo>
                    <a:pt x="731" y="0"/>
                  </a:lnTo>
                  <a:lnTo>
                    <a:pt x="902" y="0"/>
                  </a:lnTo>
                  <a:lnTo>
                    <a:pt x="902" y="0"/>
                  </a:lnTo>
                  <a:lnTo>
                    <a:pt x="1072" y="0"/>
                  </a:lnTo>
                  <a:lnTo>
                    <a:pt x="1242"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2" y="1729"/>
                  </a:lnTo>
                  <a:lnTo>
                    <a:pt x="1072" y="1778"/>
                  </a:lnTo>
                  <a:lnTo>
                    <a:pt x="902" y="1803"/>
                  </a:lnTo>
                  <a:lnTo>
                    <a:pt x="902" y="180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58;p41">
              <a:extLst>
                <a:ext uri="{FF2B5EF4-FFF2-40B4-BE49-F238E27FC236}">
                  <a16:creationId xmlns:a16="http://schemas.microsoft.com/office/drawing/2014/main" id="{F3489E44-8550-40F6-8C1B-A2BAD3965DD1}"/>
                </a:ext>
              </a:extLst>
            </p:cNvPr>
            <p:cNvSpPr/>
            <p:nvPr/>
          </p:nvSpPr>
          <p:spPr>
            <a:xfrm>
              <a:off x="6280175" y="348325"/>
              <a:ext cx="45075" cy="45075"/>
            </a:xfrm>
            <a:custGeom>
              <a:avLst/>
              <a:gdLst/>
              <a:ahLst/>
              <a:cxnLst/>
              <a:rect l="l" t="t" r="r" b="b"/>
              <a:pathLst>
                <a:path w="1803" h="1803" fill="none" extrusionOk="0">
                  <a:moveTo>
                    <a:pt x="902" y="1803"/>
                  </a:moveTo>
                  <a:lnTo>
                    <a:pt x="902" y="1803"/>
                  </a:lnTo>
                  <a:lnTo>
                    <a:pt x="731" y="1778"/>
                  </a:lnTo>
                  <a:lnTo>
                    <a:pt x="561" y="1729"/>
                  </a:lnTo>
                  <a:lnTo>
                    <a:pt x="390" y="1632"/>
                  </a:lnTo>
                  <a:lnTo>
                    <a:pt x="268" y="1535"/>
                  </a:lnTo>
                  <a:lnTo>
                    <a:pt x="147" y="1388"/>
                  </a:lnTo>
                  <a:lnTo>
                    <a:pt x="74" y="1242"/>
                  </a:lnTo>
                  <a:lnTo>
                    <a:pt x="25" y="1072"/>
                  </a:lnTo>
                  <a:lnTo>
                    <a:pt x="0" y="901"/>
                  </a:lnTo>
                  <a:lnTo>
                    <a:pt x="0" y="901"/>
                  </a:lnTo>
                  <a:lnTo>
                    <a:pt x="25" y="707"/>
                  </a:lnTo>
                  <a:lnTo>
                    <a:pt x="74" y="536"/>
                  </a:lnTo>
                  <a:lnTo>
                    <a:pt x="147" y="390"/>
                  </a:lnTo>
                  <a:lnTo>
                    <a:pt x="268" y="244"/>
                  </a:lnTo>
                  <a:lnTo>
                    <a:pt x="390" y="146"/>
                  </a:lnTo>
                  <a:lnTo>
                    <a:pt x="561" y="49"/>
                  </a:lnTo>
                  <a:lnTo>
                    <a:pt x="731" y="0"/>
                  </a:lnTo>
                  <a:lnTo>
                    <a:pt x="902" y="0"/>
                  </a:lnTo>
                  <a:lnTo>
                    <a:pt x="902" y="0"/>
                  </a:lnTo>
                  <a:lnTo>
                    <a:pt x="1072" y="0"/>
                  </a:lnTo>
                  <a:lnTo>
                    <a:pt x="1243" y="49"/>
                  </a:lnTo>
                  <a:lnTo>
                    <a:pt x="1413" y="146"/>
                  </a:lnTo>
                  <a:lnTo>
                    <a:pt x="1535" y="244"/>
                  </a:lnTo>
                  <a:lnTo>
                    <a:pt x="1657" y="390"/>
                  </a:lnTo>
                  <a:lnTo>
                    <a:pt x="1730" y="536"/>
                  </a:lnTo>
                  <a:lnTo>
                    <a:pt x="1778" y="707"/>
                  </a:lnTo>
                  <a:lnTo>
                    <a:pt x="1803" y="901"/>
                  </a:lnTo>
                  <a:lnTo>
                    <a:pt x="1803" y="901"/>
                  </a:lnTo>
                  <a:lnTo>
                    <a:pt x="1778" y="1072"/>
                  </a:lnTo>
                  <a:lnTo>
                    <a:pt x="1730" y="1242"/>
                  </a:lnTo>
                  <a:lnTo>
                    <a:pt x="1657" y="1388"/>
                  </a:lnTo>
                  <a:lnTo>
                    <a:pt x="1535" y="1535"/>
                  </a:lnTo>
                  <a:lnTo>
                    <a:pt x="1413" y="1632"/>
                  </a:lnTo>
                  <a:lnTo>
                    <a:pt x="1243" y="1729"/>
                  </a:lnTo>
                  <a:lnTo>
                    <a:pt x="1072" y="1778"/>
                  </a:lnTo>
                  <a:lnTo>
                    <a:pt x="902" y="1803"/>
                  </a:lnTo>
                  <a:lnTo>
                    <a:pt x="902" y="1803"/>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59;p41">
              <a:extLst>
                <a:ext uri="{FF2B5EF4-FFF2-40B4-BE49-F238E27FC236}">
                  <a16:creationId xmlns:a16="http://schemas.microsoft.com/office/drawing/2014/main" id="{258A0069-6818-41CF-B34F-4867EB90632E}"/>
                </a:ext>
              </a:extLst>
            </p:cNvPr>
            <p:cNvSpPr/>
            <p:nvPr/>
          </p:nvSpPr>
          <p:spPr>
            <a:xfrm>
              <a:off x="5973900" y="667375"/>
              <a:ext cx="401900" cy="31675"/>
            </a:xfrm>
            <a:custGeom>
              <a:avLst/>
              <a:gdLst/>
              <a:ahLst/>
              <a:cxnLst/>
              <a:rect l="l" t="t" r="r" b="b"/>
              <a:pathLst>
                <a:path w="16076" h="1267" fill="none" extrusionOk="0">
                  <a:moveTo>
                    <a:pt x="1" y="0"/>
                  </a:moveTo>
                  <a:lnTo>
                    <a:pt x="1" y="487"/>
                  </a:lnTo>
                  <a:lnTo>
                    <a:pt x="1" y="487"/>
                  </a:lnTo>
                  <a:lnTo>
                    <a:pt x="25" y="658"/>
                  </a:lnTo>
                  <a:lnTo>
                    <a:pt x="74" y="804"/>
                  </a:lnTo>
                  <a:lnTo>
                    <a:pt x="147" y="926"/>
                  </a:lnTo>
                  <a:lnTo>
                    <a:pt x="220" y="1048"/>
                  </a:lnTo>
                  <a:lnTo>
                    <a:pt x="342" y="1145"/>
                  </a:lnTo>
                  <a:lnTo>
                    <a:pt x="488" y="1218"/>
                  </a:lnTo>
                  <a:lnTo>
                    <a:pt x="634" y="1267"/>
                  </a:lnTo>
                  <a:lnTo>
                    <a:pt x="780" y="1267"/>
                  </a:lnTo>
                  <a:lnTo>
                    <a:pt x="15296" y="1267"/>
                  </a:lnTo>
                  <a:lnTo>
                    <a:pt x="15296" y="1267"/>
                  </a:lnTo>
                  <a:lnTo>
                    <a:pt x="15442" y="1267"/>
                  </a:lnTo>
                  <a:lnTo>
                    <a:pt x="15588" y="1218"/>
                  </a:lnTo>
                  <a:lnTo>
                    <a:pt x="15734" y="1145"/>
                  </a:lnTo>
                  <a:lnTo>
                    <a:pt x="15856" y="1048"/>
                  </a:lnTo>
                  <a:lnTo>
                    <a:pt x="15929" y="926"/>
                  </a:lnTo>
                  <a:lnTo>
                    <a:pt x="16002" y="804"/>
                  </a:lnTo>
                  <a:lnTo>
                    <a:pt x="16051" y="658"/>
                  </a:lnTo>
                  <a:lnTo>
                    <a:pt x="16075" y="487"/>
                  </a:lnTo>
                  <a:lnTo>
                    <a:pt x="16075"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60;p41">
              <a:extLst>
                <a:ext uri="{FF2B5EF4-FFF2-40B4-BE49-F238E27FC236}">
                  <a16:creationId xmlns:a16="http://schemas.microsoft.com/office/drawing/2014/main" id="{77F5465D-FC7E-4FA0-913B-CDD09928C3A7}"/>
                </a:ext>
              </a:extLst>
            </p:cNvPr>
            <p:cNvSpPr/>
            <p:nvPr/>
          </p:nvSpPr>
          <p:spPr>
            <a:xfrm>
              <a:off x="6302700"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3" y="1"/>
                  </a:lnTo>
                  <a:lnTo>
                    <a:pt x="683" y="1"/>
                  </a:lnTo>
                  <a:lnTo>
                    <a:pt x="780" y="1"/>
                  </a:lnTo>
                  <a:lnTo>
                    <a:pt x="877" y="50"/>
                  </a:lnTo>
                  <a:lnTo>
                    <a:pt x="950" y="74"/>
                  </a:lnTo>
                  <a:lnTo>
                    <a:pt x="1024" y="147"/>
                  </a:lnTo>
                  <a:lnTo>
                    <a:pt x="1072" y="220"/>
                  </a:lnTo>
                  <a:lnTo>
                    <a:pt x="1121" y="293"/>
                  </a:lnTo>
                  <a:lnTo>
                    <a:pt x="1145" y="391"/>
                  </a:lnTo>
                  <a:lnTo>
                    <a:pt x="1145" y="488"/>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61;p41">
              <a:extLst>
                <a:ext uri="{FF2B5EF4-FFF2-40B4-BE49-F238E27FC236}">
                  <a16:creationId xmlns:a16="http://schemas.microsoft.com/office/drawing/2014/main" id="{6A77E5AA-7D03-4C6D-87C8-60E9FA61EFB7}"/>
                </a:ext>
              </a:extLst>
            </p:cNvPr>
            <p:cNvSpPr/>
            <p:nvPr/>
          </p:nvSpPr>
          <p:spPr>
            <a:xfrm>
              <a:off x="6046975" y="318475"/>
              <a:ext cx="28650" cy="63350"/>
            </a:xfrm>
            <a:custGeom>
              <a:avLst/>
              <a:gdLst/>
              <a:ahLst/>
              <a:cxnLst/>
              <a:rect l="l" t="t" r="r" b="b"/>
              <a:pathLst>
                <a:path w="1146" h="2534" fill="none" extrusionOk="0">
                  <a:moveTo>
                    <a:pt x="634" y="2534"/>
                  </a:moveTo>
                  <a:lnTo>
                    <a:pt x="488" y="2534"/>
                  </a:lnTo>
                  <a:lnTo>
                    <a:pt x="488" y="2534"/>
                  </a:lnTo>
                  <a:lnTo>
                    <a:pt x="390" y="2534"/>
                  </a:lnTo>
                  <a:lnTo>
                    <a:pt x="293" y="2485"/>
                  </a:lnTo>
                  <a:lnTo>
                    <a:pt x="220" y="2461"/>
                  </a:lnTo>
                  <a:lnTo>
                    <a:pt x="147" y="2388"/>
                  </a:lnTo>
                  <a:lnTo>
                    <a:pt x="74" y="2315"/>
                  </a:lnTo>
                  <a:lnTo>
                    <a:pt x="49" y="2242"/>
                  </a:lnTo>
                  <a:lnTo>
                    <a:pt x="1" y="2144"/>
                  </a:lnTo>
                  <a:lnTo>
                    <a:pt x="1" y="2047"/>
                  </a:lnTo>
                  <a:lnTo>
                    <a:pt x="1" y="488"/>
                  </a:lnTo>
                  <a:lnTo>
                    <a:pt x="1" y="488"/>
                  </a:lnTo>
                  <a:lnTo>
                    <a:pt x="1" y="391"/>
                  </a:lnTo>
                  <a:lnTo>
                    <a:pt x="49" y="293"/>
                  </a:lnTo>
                  <a:lnTo>
                    <a:pt x="74" y="220"/>
                  </a:lnTo>
                  <a:lnTo>
                    <a:pt x="147" y="147"/>
                  </a:lnTo>
                  <a:lnTo>
                    <a:pt x="220" y="74"/>
                  </a:lnTo>
                  <a:lnTo>
                    <a:pt x="293" y="50"/>
                  </a:lnTo>
                  <a:lnTo>
                    <a:pt x="390" y="1"/>
                  </a:lnTo>
                  <a:lnTo>
                    <a:pt x="488" y="1"/>
                  </a:lnTo>
                  <a:lnTo>
                    <a:pt x="682" y="1"/>
                  </a:lnTo>
                  <a:lnTo>
                    <a:pt x="682" y="1"/>
                  </a:lnTo>
                  <a:lnTo>
                    <a:pt x="780" y="1"/>
                  </a:lnTo>
                  <a:lnTo>
                    <a:pt x="877" y="50"/>
                  </a:lnTo>
                  <a:lnTo>
                    <a:pt x="950" y="74"/>
                  </a:lnTo>
                  <a:lnTo>
                    <a:pt x="1023" y="147"/>
                  </a:lnTo>
                  <a:lnTo>
                    <a:pt x="1072" y="220"/>
                  </a:lnTo>
                  <a:lnTo>
                    <a:pt x="1121" y="293"/>
                  </a:lnTo>
                  <a:lnTo>
                    <a:pt x="1145" y="391"/>
                  </a:lnTo>
                  <a:lnTo>
                    <a:pt x="1145" y="488"/>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62;p41">
              <a:extLst>
                <a:ext uri="{FF2B5EF4-FFF2-40B4-BE49-F238E27FC236}">
                  <a16:creationId xmlns:a16="http://schemas.microsoft.com/office/drawing/2014/main" id="{CDECBB11-6C84-4C96-94F4-1A991741BE6C}"/>
                </a:ext>
              </a:extLst>
            </p:cNvPr>
            <p:cNvSpPr/>
            <p:nvPr/>
          </p:nvSpPr>
          <p:spPr>
            <a:xfrm>
              <a:off x="5973900" y="407375"/>
              <a:ext cx="401900" cy="272200"/>
            </a:xfrm>
            <a:custGeom>
              <a:avLst/>
              <a:gdLst/>
              <a:ahLst/>
              <a:cxnLst/>
              <a:rect l="l" t="t" r="r" b="b"/>
              <a:pathLst>
                <a:path w="16076" h="10888" fill="none" extrusionOk="0">
                  <a:moveTo>
                    <a:pt x="1" y="1"/>
                  </a:moveTo>
                  <a:lnTo>
                    <a:pt x="1" y="10303"/>
                  </a:lnTo>
                  <a:lnTo>
                    <a:pt x="1" y="10303"/>
                  </a:lnTo>
                  <a:lnTo>
                    <a:pt x="25" y="10400"/>
                  </a:lnTo>
                  <a:lnTo>
                    <a:pt x="74" y="10498"/>
                  </a:lnTo>
                  <a:lnTo>
                    <a:pt x="147" y="10595"/>
                  </a:lnTo>
                  <a:lnTo>
                    <a:pt x="220" y="10693"/>
                  </a:lnTo>
                  <a:lnTo>
                    <a:pt x="342" y="10766"/>
                  </a:lnTo>
                  <a:lnTo>
                    <a:pt x="488" y="10839"/>
                  </a:lnTo>
                  <a:lnTo>
                    <a:pt x="634" y="10887"/>
                  </a:lnTo>
                  <a:lnTo>
                    <a:pt x="780" y="10887"/>
                  </a:lnTo>
                  <a:lnTo>
                    <a:pt x="15296" y="10887"/>
                  </a:lnTo>
                  <a:lnTo>
                    <a:pt x="15296" y="10887"/>
                  </a:lnTo>
                  <a:lnTo>
                    <a:pt x="15442" y="10887"/>
                  </a:lnTo>
                  <a:lnTo>
                    <a:pt x="15588" y="10839"/>
                  </a:lnTo>
                  <a:lnTo>
                    <a:pt x="15734" y="10766"/>
                  </a:lnTo>
                  <a:lnTo>
                    <a:pt x="15856" y="10668"/>
                  </a:lnTo>
                  <a:lnTo>
                    <a:pt x="15929" y="10546"/>
                  </a:lnTo>
                  <a:lnTo>
                    <a:pt x="16002" y="10425"/>
                  </a:lnTo>
                  <a:lnTo>
                    <a:pt x="16051" y="10278"/>
                  </a:lnTo>
                  <a:lnTo>
                    <a:pt x="16075" y="10108"/>
                  </a:lnTo>
                  <a:lnTo>
                    <a:pt x="16075" y="1"/>
                  </a:lnTo>
                  <a:lnTo>
                    <a:pt x="1" y="1"/>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63;p41">
              <a:extLst>
                <a:ext uri="{FF2B5EF4-FFF2-40B4-BE49-F238E27FC236}">
                  <a16:creationId xmlns:a16="http://schemas.microsoft.com/office/drawing/2014/main" id="{95083114-886B-488D-BC74-38B18DB0B0B2}"/>
                </a:ext>
              </a:extLst>
            </p:cNvPr>
            <p:cNvSpPr/>
            <p:nvPr/>
          </p:nvSpPr>
          <p:spPr>
            <a:xfrm>
              <a:off x="6024450" y="456100"/>
              <a:ext cx="300800" cy="175375"/>
            </a:xfrm>
            <a:custGeom>
              <a:avLst/>
              <a:gdLst/>
              <a:ahLst/>
              <a:cxnLst/>
              <a:rect l="l" t="t" r="r" b="b"/>
              <a:pathLst>
                <a:path w="12032" h="7015" fill="none" extrusionOk="0">
                  <a:moveTo>
                    <a:pt x="0" y="0"/>
                  </a:moveTo>
                  <a:lnTo>
                    <a:pt x="12032" y="0"/>
                  </a:lnTo>
                  <a:lnTo>
                    <a:pt x="12032" y="7014"/>
                  </a:lnTo>
                  <a:lnTo>
                    <a:pt x="0" y="7014"/>
                  </a:lnTo>
                  <a:lnTo>
                    <a:pt x="0" y="0"/>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64;p41">
              <a:extLst>
                <a:ext uri="{FF2B5EF4-FFF2-40B4-BE49-F238E27FC236}">
                  <a16:creationId xmlns:a16="http://schemas.microsoft.com/office/drawing/2014/main" id="{AC7FAD94-CF4D-4D38-8542-2F42642153C5}"/>
                </a:ext>
              </a:extLst>
            </p:cNvPr>
            <p:cNvSpPr/>
            <p:nvPr/>
          </p:nvSpPr>
          <p:spPr>
            <a:xfrm>
              <a:off x="6024450" y="573000"/>
              <a:ext cx="300800" cy="25"/>
            </a:xfrm>
            <a:custGeom>
              <a:avLst/>
              <a:gdLst/>
              <a:ahLst/>
              <a:cxnLst/>
              <a:rect l="l" t="t" r="r" b="b"/>
              <a:pathLst>
                <a:path w="12032" h="1" fill="none" extrusionOk="0">
                  <a:moveTo>
                    <a:pt x="0" y="0"/>
                  </a:moveTo>
                  <a:lnTo>
                    <a:pt x="12032"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65;p41">
              <a:extLst>
                <a:ext uri="{FF2B5EF4-FFF2-40B4-BE49-F238E27FC236}">
                  <a16:creationId xmlns:a16="http://schemas.microsoft.com/office/drawing/2014/main" id="{9D82FEE8-6B74-4CEF-AE31-E470A4955030}"/>
                </a:ext>
              </a:extLst>
            </p:cNvPr>
            <p:cNvSpPr/>
            <p:nvPr/>
          </p:nvSpPr>
          <p:spPr>
            <a:xfrm>
              <a:off x="6024450" y="514550"/>
              <a:ext cx="300800" cy="25"/>
            </a:xfrm>
            <a:custGeom>
              <a:avLst/>
              <a:gdLst/>
              <a:ahLst/>
              <a:cxnLst/>
              <a:rect l="l" t="t" r="r" b="b"/>
              <a:pathLst>
                <a:path w="12032" h="1" fill="none" extrusionOk="0">
                  <a:moveTo>
                    <a:pt x="0" y="0"/>
                  </a:moveTo>
                  <a:lnTo>
                    <a:pt x="12032" y="0"/>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66;p41">
              <a:extLst>
                <a:ext uri="{FF2B5EF4-FFF2-40B4-BE49-F238E27FC236}">
                  <a16:creationId xmlns:a16="http://schemas.microsoft.com/office/drawing/2014/main" id="{3BBD0877-64EC-4D6F-B4AE-F013DD94EF67}"/>
                </a:ext>
              </a:extLst>
            </p:cNvPr>
            <p:cNvSpPr/>
            <p:nvPr/>
          </p:nvSpPr>
          <p:spPr>
            <a:xfrm>
              <a:off x="6264950" y="456100"/>
              <a:ext cx="25" cy="175375"/>
            </a:xfrm>
            <a:custGeom>
              <a:avLst/>
              <a:gdLst/>
              <a:ahLst/>
              <a:cxnLst/>
              <a:rect l="l" t="t" r="r" b="b"/>
              <a:pathLst>
                <a:path w="1" h="7015" fill="none" extrusionOk="0">
                  <a:moveTo>
                    <a:pt x="1" y="0"/>
                  </a:moveTo>
                  <a:lnTo>
                    <a:pt x="1" y="701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67;p41">
              <a:extLst>
                <a:ext uri="{FF2B5EF4-FFF2-40B4-BE49-F238E27FC236}">
                  <a16:creationId xmlns:a16="http://schemas.microsoft.com/office/drawing/2014/main" id="{4FE49DE3-82A3-4190-BB50-B90B3B884AD7}"/>
                </a:ext>
              </a:extLst>
            </p:cNvPr>
            <p:cNvSpPr/>
            <p:nvPr/>
          </p:nvSpPr>
          <p:spPr>
            <a:xfrm>
              <a:off x="6204675" y="456100"/>
              <a:ext cx="25" cy="175375"/>
            </a:xfrm>
            <a:custGeom>
              <a:avLst/>
              <a:gdLst/>
              <a:ahLst/>
              <a:cxnLst/>
              <a:rect l="l" t="t" r="r" b="b"/>
              <a:pathLst>
                <a:path w="1" h="7015" fill="none" extrusionOk="0">
                  <a:moveTo>
                    <a:pt x="0" y="0"/>
                  </a:moveTo>
                  <a:lnTo>
                    <a:pt x="0" y="701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68;p41">
              <a:extLst>
                <a:ext uri="{FF2B5EF4-FFF2-40B4-BE49-F238E27FC236}">
                  <a16:creationId xmlns:a16="http://schemas.microsoft.com/office/drawing/2014/main" id="{437EC131-F295-45A2-AAB3-DF9001D67E5A}"/>
                </a:ext>
              </a:extLst>
            </p:cNvPr>
            <p:cNvSpPr/>
            <p:nvPr/>
          </p:nvSpPr>
          <p:spPr>
            <a:xfrm>
              <a:off x="6145000" y="456100"/>
              <a:ext cx="25" cy="175375"/>
            </a:xfrm>
            <a:custGeom>
              <a:avLst/>
              <a:gdLst/>
              <a:ahLst/>
              <a:cxnLst/>
              <a:rect l="l" t="t" r="r" b="b"/>
              <a:pathLst>
                <a:path w="1" h="7015" fill="none" extrusionOk="0">
                  <a:moveTo>
                    <a:pt x="1" y="0"/>
                  </a:moveTo>
                  <a:lnTo>
                    <a:pt x="1" y="701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69;p41">
              <a:extLst>
                <a:ext uri="{FF2B5EF4-FFF2-40B4-BE49-F238E27FC236}">
                  <a16:creationId xmlns:a16="http://schemas.microsoft.com/office/drawing/2014/main" id="{004747CE-C2C5-4DA1-AABB-12947AD24495}"/>
                </a:ext>
              </a:extLst>
            </p:cNvPr>
            <p:cNvSpPr/>
            <p:nvPr/>
          </p:nvSpPr>
          <p:spPr>
            <a:xfrm>
              <a:off x="6084725" y="456100"/>
              <a:ext cx="25" cy="175375"/>
            </a:xfrm>
            <a:custGeom>
              <a:avLst/>
              <a:gdLst/>
              <a:ahLst/>
              <a:cxnLst/>
              <a:rect l="l" t="t" r="r" b="b"/>
              <a:pathLst>
                <a:path w="1" h="7015" fill="none" extrusionOk="0">
                  <a:moveTo>
                    <a:pt x="1" y="0"/>
                  </a:moveTo>
                  <a:lnTo>
                    <a:pt x="1" y="701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22143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38"/>
          <p:cNvSpPr txBox="1">
            <a:spLocks noGrp="1"/>
          </p:cNvSpPr>
          <p:nvPr>
            <p:ph type="ctrTitle" idx="4294967295"/>
          </p:nvPr>
        </p:nvSpPr>
        <p:spPr>
          <a:xfrm>
            <a:off x="685800" y="1507150"/>
            <a:ext cx="6593700"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sz="6000" dirty="0">
                <a:solidFill>
                  <a:srgbClr val="FFFFFF"/>
                </a:solidFill>
              </a:rPr>
              <a:t>Gracias</a:t>
            </a:r>
            <a:r>
              <a:rPr lang="en" sz="6000" dirty="0">
                <a:solidFill>
                  <a:srgbClr val="FFFFFF"/>
                </a:solidFill>
              </a:rPr>
              <a:t>!</a:t>
            </a:r>
            <a:endParaRPr sz="6000" dirty="0">
              <a:solidFill>
                <a:srgbClr val="FFFFFF"/>
              </a:solidFill>
            </a:endParaRPr>
          </a:p>
        </p:txBody>
      </p:sp>
      <p:sp>
        <p:nvSpPr>
          <p:cNvPr id="594" name="Google Shape;594;p38"/>
          <p:cNvSpPr txBox="1">
            <a:spLocks noGrp="1"/>
          </p:cNvSpPr>
          <p:nvPr>
            <p:ph type="subTitle" idx="4294967295"/>
          </p:nvPr>
        </p:nvSpPr>
        <p:spPr>
          <a:xfrm>
            <a:off x="685800" y="2401970"/>
            <a:ext cx="6593700" cy="17697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3600" dirty="0">
                <a:solidFill>
                  <a:srgbClr val="4A5C65"/>
                </a:solidFill>
              </a:rPr>
              <a:t>¿Algúna pregunta?</a:t>
            </a:r>
            <a:endParaRPr sz="3600" dirty="0">
              <a:solidFill>
                <a:srgbClr val="4A5C65"/>
              </a:solidFill>
            </a:endParaRPr>
          </a:p>
          <a:p>
            <a:pPr marL="0" lvl="0" indent="0" algn="l" rtl="0">
              <a:spcBef>
                <a:spcPts val="1000"/>
              </a:spcBef>
              <a:spcAft>
                <a:spcPts val="1000"/>
              </a:spcAft>
              <a:buClr>
                <a:schemeClr val="dk1"/>
              </a:buClr>
              <a:buSzPts val="1100"/>
              <a:buFont typeface="Arial"/>
              <a:buNone/>
            </a:pPr>
            <a:endParaRPr dirty="0">
              <a:solidFill>
                <a:srgbClr val="4A5C65"/>
              </a:solidFill>
            </a:endParaRPr>
          </a:p>
        </p:txBody>
      </p:sp>
      <p:sp>
        <p:nvSpPr>
          <p:cNvPr id="595" name="Google Shape;595;p38"/>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24"/>
          <p:cNvSpPr txBox="1">
            <a:spLocks noGrp="1"/>
          </p:cNvSpPr>
          <p:nvPr>
            <p:ph type="title"/>
          </p:nvPr>
        </p:nvSpPr>
        <p:spPr>
          <a:xfrm>
            <a:off x="78172" y="614863"/>
            <a:ext cx="2142000" cy="263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dirty="0"/>
              <a:t>AGENDA</a:t>
            </a:r>
            <a:endParaRPr dirty="0"/>
          </a:p>
        </p:txBody>
      </p:sp>
      <p:sp>
        <p:nvSpPr>
          <p:cNvPr id="468" name="Google Shape;468;p24"/>
          <p:cNvSpPr txBox="1">
            <a:spLocks noGrp="1"/>
          </p:cNvSpPr>
          <p:nvPr>
            <p:ph type="body" idx="1"/>
          </p:nvPr>
        </p:nvSpPr>
        <p:spPr>
          <a:xfrm>
            <a:off x="2596670" y="1790344"/>
            <a:ext cx="5521314" cy="2542759"/>
          </a:xfrm>
          <a:prstGeom prst="rect">
            <a:avLst/>
          </a:prstGeom>
        </p:spPr>
        <p:txBody>
          <a:bodyPr spcFirstLastPara="1" wrap="square" lIns="91425" tIns="91425" rIns="91425" bIns="91425" anchor="t" anchorCtr="0">
            <a:noAutofit/>
          </a:bodyPr>
          <a:lstStyle/>
          <a:p>
            <a:pPr marL="285750" lvl="0" indent="-285750" algn="l" rtl="0">
              <a:spcBef>
                <a:spcPts val="600"/>
              </a:spcBef>
              <a:spcAft>
                <a:spcPts val="1000"/>
              </a:spcAft>
              <a:buFontTx/>
              <a:buChar char="-"/>
            </a:pPr>
            <a:r>
              <a:rPr lang="es-CO" sz="1800" dirty="0"/>
              <a:t>(5min) Objetivos</a:t>
            </a:r>
          </a:p>
          <a:p>
            <a:pPr marL="285750" lvl="0" indent="-285750" algn="l" rtl="0">
              <a:spcBef>
                <a:spcPts val="600"/>
              </a:spcBef>
              <a:spcAft>
                <a:spcPts val="1000"/>
              </a:spcAft>
              <a:buFontTx/>
              <a:buChar char="-"/>
            </a:pPr>
            <a:r>
              <a:rPr lang="es-CO" sz="1800" dirty="0"/>
              <a:t>(10 min) ¿Qué es un SGC?</a:t>
            </a:r>
          </a:p>
          <a:p>
            <a:pPr marL="285750" lvl="0" indent="-285750" algn="l" rtl="0">
              <a:spcBef>
                <a:spcPts val="600"/>
              </a:spcBef>
              <a:spcAft>
                <a:spcPts val="1000"/>
              </a:spcAft>
              <a:buFontTx/>
              <a:buChar char="-"/>
            </a:pPr>
            <a:r>
              <a:rPr lang="es-CO" sz="1800" dirty="0"/>
              <a:t>(10 min) Importancia del SGC</a:t>
            </a:r>
          </a:p>
          <a:p>
            <a:pPr marL="285750" lvl="0" indent="-285750" algn="l" rtl="0">
              <a:spcBef>
                <a:spcPts val="600"/>
              </a:spcBef>
              <a:spcAft>
                <a:spcPts val="1000"/>
              </a:spcAft>
              <a:buFontTx/>
              <a:buChar char="-"/>
            </a:pPr>
            <a:r>
              <a:rPr lang="es-CO" sz="1800" dirty="0"/>
              <a:t>(10 min) Direccionamiento estratégico</a:t>
            </a:r>
          </a:p>
          <a:p>
            <a:pPr marL="285750" lvl="0" indent="-285750" algn="l" rtl="0">
              <a:spcBef>
                <a:spcPts val="600"/>
              </a:spcBef>
              <a:spcAft>
                <a:spcPts val="1000"/>
              </a:spcAft>
              <a:buFontTx/>
              <a:buChar char="-"/>
            </a:pPr>
            <a:r>
              <a:rPr lang="es-CO" sz="1800" dirty="0"/>
              <a:t>(15 min) Actividad</a:t>
            </a:r>
          </a:p>
          <a:p>
            <a:pPr marL="285750" lvl="0" indent="-285750" algn="l" rtl="0">
              <a:spcBef>
                <a:spcPts val="600"/>
              </a:spcBef>
              <a:spcAft>
                <a:spcPts val="1000"/>
              </a:spcAft>
              <a:buFontTx/>
              <a:buChar char="-"/>
            </a:pPr>
            <a:endParaRPr lang="es-CO" sz="1800" dirty="0"/>
          </a:p>
          <a:p>
            <a:pPr marL="285750" lvl="0" indent="-285750" algn="l" rtl="0">
              <a:spcBef>
                <a:spcPts val="600"/>
              </a:spcBef>
              <a:spcAft>
                <a:spcPts val="1000"/>
              </a:spcAft>
              <a:buFontTx/>
              <a:buChar char="-"/>
            </a:pPr>
            <a:endParaRPr sz="1800" dirty="0"/>
          </a:p>
        </p:txBody>
      </p:sp>
      <p:sp>
        <p:nvSpPr>
          <p:cNvPr id="470" name="Google Shape;470;p24"/>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1026" name="Picture 2" descr="Lista Agenda. Ilustración Vectorial, Diseño Plano. El Hombre ...">
            <a:extLst>
              <a:ext uri="{FF2B5EF4-FFF2-40B4-BE49-F238E27FC236}">
                <a16:creationId xmlns:a16="http://schemas.microsoft.com/office/drawing/2014/main" id="{0FC76532-4F95-4C4E-9E81-23CB16E500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2499" y="-560618"/>
            <a:ext cx="3542270" cy="3542270"/>
          </a:xfrm>
          <a:prstGeom prst="ellipse">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6"/>
          <p:cNvSpPr txBox="1">
            <a:spLocks noGrp="1"/>
          </p:cNvSpPr>
          <p:nvPr>
            <p:ph type="title"/>
          </p:nvPr>
        </p:nvSpPr>
        <p:spPr>
          <a:xfrm>
            <a:off x="144075" y="559475"/>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OBJETIVOS </a:t>
            </a:r>
            <a:endParaRPr dirty="0"/>
          </a:p>
        </p:txBody>
      </p:sp>
      <p:sp>
        <p:nvSpPr>
          <p:cNvPr id="396" name="Google Shape;396;p16"/>
          <p:cNvSpPr txBox="1">
            <a:spLocks noGrp="1"/>
          </p:cNvSpPr>
          <p:nvPr>
            <p:ph type="body" idx="1"/>
          </p:nvPr>
        </p:nvSpPr>
        <p:spPr>
          <a:xfrm>
            <a:off x="2830925" y="1195428"/>
            <a:ext cx="5670524" cy="2369400"/>
          </a:xfrm>
          <a:prstGeom prst="rect">
            <a:avLst/>
          </a:prstGeom>
        </p:spPr>
        <p:txBody>
          <a:bodyPr spcFirstLastPara="1" wrap="square" lIns="91425" tIns="91425" rIns="91425" bIns="91425" anchor="t" anchorCtr="0">
            <a:noAutofit/>
          </a:bodyPr>
          <a:lstStyle/>
          <a:p>
            <a:pPr marL="171450" indent="-171450">
              <a:buClr>
                <a:schemeClr val="dk1"/>
              </a:buClr>
              <a:buSzPts val="1100"/>
            </a:pPr>
            <a:r>
              <a:rPr lang="es-CO" dirty="0">
                <a:solidFill>
                  <a:srgbClr val="4A5C65"/>
                </a:solidFill>
              </a:rPr>
              <a:t>Explicar qué es un sistema de gestión de calidad.</a:t>
            </a:r>
          </a:p>
          <a:p>
            <a:pPr marL="171450" indent="-171450">
              <a:buClr>
                <a:schemeClr val="dk1"/>
              </a:buClr>
              <a:buSzPts val="1100"/>
            </a:pPr>
            <a:r>
              <a:rPr lang="es-CO" dirty="0">
                <a:solidFill>
                  <a:srgbClr val="4A5C65"/>
                </a:solidFill>
              </a:rPr>
              <a:t>Dar a conocer importancia de implementar un sistema de gestión de calidad en las organizaciones.</a:t>
            </a:r>
          </a:p>
          <a:p>
            <a:pPr marL="171450" indent="-171450">
              <a:buClr>
                <a:schemeClr val="dk1"/>
              </a:buClr>
              <a:buSzPts val="1100"/>
            </a:pPr>
            <a:r>
              <a:rPr lang="es-CO" dirty="0">
                <a:solidFill>
                  <a:srgbClr val="4A5C65"/>
                </a:solidFill>
              </a:rPr>
              <a:t>Dar a conocer el direccionamiento estratégico  propuesto para la organización.</a:t>
            </a:r>
          </a:p>
          <a:p>
            <a:pPr marL="171450" indent="-171450">
              <a:buClr>
                <a:schemeClr val="dk1"/>
              </a:buClr>
              <a:buSzPts val="1100"/>
            </a:pPr>
            <a:r>
              <a:rPr lang="es-CO" dirty="0">
                <a:solidFill>
                  <a:srgbClr val="4A5C65"/>
                </a:solidFill>
              </a:rPr>
              <a:t>Realizar estrategias conjuntas para  cumplir el direccionamiento  estratégico de la organización.</a:t>
            </a:r>
          </a:p>
          <a:p>
            <a:pPr marL="171450" indent="-171450">
              <a:buClr>
                <a:schemeClr val="dk1"/>
              </a:buClr>
              <a:buSzPts val="1100"/>
            </a:pPr>
            <a:endParaRPr lang="es-CO" sz="1200" b="1" dirty="0">
              <a:solidFill>
                <a:srgbClr val="4A5C65"/>
              </a:solidFill>
            </a:endParaRPr>
          </a:p>
          <a:p>
            <a:pPr marL="171450" indent="-171450">
              <a:buClr>
                <a:schemeClr val="dk1"/>
              </a:buClr>
              <a:buSzPts val="1100"/>
            </a:pPr>
            <a:endParaRPr sz="1200" dirty="0"/>
          </a:p>
          <a:p>
            <a:pPr marL="0" lvl="0" indent="0" algn="l" rtl="0">
              <a:spcBef>
                <a:spcPts val="600"/>
              </a:spcBef>
              <a:spcAft>
                <a:spcPts val="0"/>
              </a:spcAft>
              <a:buClr>
                <a:schemeClr val="dk1"/>
              </a:buClr>
              <a:buSzPts val="1100"/>
              <a:buFont typeface="Arial"/>
              <a:buNone/>
            </a:pPr>
            <a:endParaRPr sz="1200" dirty="0"/>
          </a:p>
          <a:p>
            <a:pPr marL="0" lvl="0" indent="0" algn="l" rtl="0">
              <a:spcBef>
                <a:spcPts val="600"/>
              </a:spcBef>
              <a:spcAft>
                <a:spcPts val="0"/>
              </a:spcAft>
              <a:buClr>
                <a:schemeClr val="dk1"/>
              </a:buClr>
              <a:buSzPts val="1100"/>
              <a:buFont typeface="Arial"/>
              <a:buNone/>
            </a:pPr>
            <a:endParaRPr sz="1200" dirty="0"/>
          </a:p>
          <a:p>
            <a:pPr marL="0" lvl="0" indent="0" algn="l" rtl="0">
              <a:spcBef>
                <a:spcPts val="600"/>
              </a:spcBef>
              <a:spcAft>
                <a:spcPts val="1000"/>
              </a:spcAft>
              <a:buNone/>
            </a:pPr>
            <a:endParaRPr dirty="0">
              <a:solidFill>
                <a:srgbClr val="4A5C65"/>
              </a:solidFill>
            </a:endParaRPr>
          </a:p>
        </p:txBody>
      </p:sp>
      <p:sp>
        <p:nvSpPr>
          <p:cNvPr id="398" name="Google Shape;398;p16"/>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1"/>
          <p:cNvSpPr/>
          <p:nvPr/>
        </p:nvSpPr>
        <p:spPr>
          <a:xfrm>
            <a:off x="3459600" y="628000"/>
            <a:ext cx="2224800" cy="22248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1"/>
          <p:cNvSpPr txBox="1">
            <a:spLocks noGrp="1"/>
          </p:cNvSpPr>
          <p:nvPr>
            <p:ph type="ctrTitle" idx="4294967295"/>
          </p:nvPr>
        </p:nvSpPr>
        <p:spPr>
          <a:xfrm>
            <a:off x="1433203" y="2747061"/>
            <a:ext cx="6461259"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CO" sz="6000" dirty="0"/>
              <a:t>CONOZCAMOS</a:t>
            </a:r>
            <a:endParaRPr sz="6000" dirty="0"/>
          </a:p>
        </p:txBody>
      </p:sp>
      <p:sp>
        <p:nvSpPr>
          <p:cNvPr id="432" name="Google Shape;432;p21"/>
          <p:cNvSpPr txBox="1">
            <a:spLocks noGrp="1"/>
          </p:cNvSpPr>
          <p:nvPr>
            <p:ph type="subTitle" idx="4294967295"/>
          </p:nvPr>
        </p:nvSpPr>
        <p:spPr>
          <a:xfrm>
            <a:off x="2205425" y="3640155"/>
            <a:ext cx="47331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1000"/>
              </a:spcAft>
              <a:buNone/>
            </a:pPr>
            <a:r>
              <a:rPr lang="es-CO" dirty="0"/>
              <a:t>Nuestra organización </a:t>
            </a:r>
            <a:endParaRPr dirty="0"/>
          </a:p>
        </p:txBody>
      </p:sp>
      <p:grpSp>
        <p:nvGrpSpPr>
          <p:cNvPr id="433" name="Google Shape;433;p21"/>
          <p:cNvGrpSpPr/>
          <p:nvPr/>
        </p:nvGrpSpPr>
        <p:grpSpPr>
          <a:xfrm>
            <a:off x="3940048" y="628007"/>
            <a:ext cx="1447570" cy="1447577"/>
            <a:chOff x="6643075" y="3664250"/>
            <a:chExt cx="407950" cy="407975"/>
          </a:xfrm>
        </p:grpSpPr>
        <p:sp>
          <p:nvSpPr>
            <p:cNvPr id="434" name="Google Shape;434;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19050" cap="rnd" cmpd="sng">
              <a:solidFill>
                <a:srgbClr val="FF97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19050" cap="rnd" cmpd="sng">
              <a:solidFill>
                <a:srgbClr val="FF975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6" name="Google Shape;436;p21"/>
          <p:cNvGrpSpPr/>
          <p:nvPr/>
        </p:nvGrpSpPr>
        <p:grpSpPr>
          <a:xfrm rot="-587344">
            <a:off x="3600928" y="2274183"/>
            <a:ext cx="595166" cy="595133"/>
            <a:chOff x="576250" y="4319400"/>
            <a:chExt cx="442075" cy="442050"/>
          </a:xfrm>
        </p:grpSpPr>
        <p:sp>
          <p:nvSpPr>
            <p:cNvPr id="437" name="Google Shape;437;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19050" cap="rnd" cmpd="sng">
              <a:solidFill>
                <a:srgbClr val="FC406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19050" cap="rnd" cmpd="sng">
              <a:solidFill>
                <a:srgbClr val="FC406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1"/>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19050" cap="rnd" cmpd="sng">
              <a:solidFill>
                <a:srgbClr val="FC406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19050" cap="rnd" cmpd="sng">
              <a:solidFill>
                <a:srgbClr val="FC406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1" name="Google Shape;441;p21"/>
          <p:cNvSpPr/>
          <p:nvPr/>
        </p:nvSpPr>
        <p:spPr>
          <a:xfrm>
            <a:off x="3593939" y="962288"/>
            <a:ext cx="226251" cy="21606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1"/>
          <p:cNvSpPr/>
          <p:nvPr/>
        </p:nvSpPr>
        <p:spPr>
          <a:xfrm rot="2697328">
            <a:off x="5346647" y="2148789"/>
            <a:ext cx="343459" cy="327947"/>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1"/>
          <p:cNvSpPr/>
          <p:nvPr/>
        </p:nvSpPr>
        <p:spPr>
          <a:xfrm>
            <a:off x="5356714" y="1881143"/>
            <a:ext cx="137570" cy="13142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1"/>
          <p:cNvSpPr/>
          <p:nvPr/>
        </p:nvSpPr>
        <p:spPr>
          <a:xfrm rot="1280404">
            <a:off x="3589575" y="1613971"/>
            <a:ext cx="137564" cy="131398"/>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19050" cap="rnd"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1"/>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18"/>
          <p:cNvSpPr txBox="1">
            <a:spLocks noGrp="1"/>
          </p:cNvSpPr>
          <p:nvPr>
            <p:ph type="ctrTitle"/>
          </p:nvPr>
        </p:nvSpPr>
        <p:spPr>
          <a:xfrm>
            <a:off x="2886150" y="840259"/>
            <a:ext cx="3371700" cy="325389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4A5C65"/>
                </a:solidFill>
              </a:rPr>
              <a:t>1.</a:t>
            </a:r>
            <a:endParaRPr dirty="0">
              <a:solidFill>
                <a:srgbClr val="4A5C65"/>
              </a:solidFill>
            </a:endParaRPr>
          </a:p>
          <a:p>
            <a:pPr marL="0" lvl="0" indent="0" algn="ctr" rtl="0">
              <a:spcBef>
                <a:spcPts val="0"/>
              </a:spcBef>
              <a:spcAft>
                <a:spcPts val="0"/>
              </a:spcAft>
              <a:buNone/>
            </a:pPr>
            <a:r>
              <a:rPr lang="en" dirty="0"/>
              <a:t>¿</a:t>
            </a:r>
            <a:r>
              <a:rPr lang="es-CO" dirty="0"/>
              <a:t>Qué es un sistema de gestión de calidad?</a:t>
            </a:r>
            <a:br>
              <a:rPr lang="es-CO" dirty="0"/>
            </a:b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477316" y="614863"/>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¿Qu</a:t>
            </a:r>
            <a:r>
              <a:rPr lang="es-CO" dirty="0"/>
              <a:t>é es?</a:t>
            </a:r>
            <a:endParaRPr dirty="0"/>
          </a:p>
        </p:txBody>
      </p:sp>
      <p:sp>
        <p:nvSpPr>
          <p:cNvPr id="424" name="Google Shape;424;p20"/>
          <p:cNvSpPr txBox="1">
            <a:spLocks noGrp="1"/>
          </p:cNvSpPr>
          <p:nvPr>
            <p:ph type="body" idx="1"/>
          </p:nvPr>
        </p:nvSpPr>
        <p:spPr>
          <a:xfrm>
            <a:off x="3064583" y="1067420"/>
            <a:ext cx="4775923" cy="1542020"/>
          </a:xfrm>
          <a:prstGeom prst="rect">
            <a:avLst/>
          </a:prstGeom>
        </p:spPr>
        <p:txBody>
          <a:bodyPr spcFirstLastPara="1" wrap="square" lIns="91425" tIns="91425" rIns="91425" bIns="91425" anchor="t" anchorCtr="0">
            <a:noAutofit/>
          </a:bodyPr>
          <a:lstStyle/>
          <a:p>
            <a:pPr marL="0" lvl="0" indent="0" algn="just">
              <a:spcBef>
                <a:spcPts val="1000"/>
              </a:spcBef>
              <a:buNone/>
            </a:pPr>
            <a:r>
              <a:rPr lang="es-ES" dirty="0"/>
              <a:t>Conjunto de actividades ordenadas y coordinadas que permiten ofrecer productos o servicios de calidad para a satisfacción de los clientes</a:t>
            </a:r>
            <a:endParaRPr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2" name="Rectángulo 1">
            <a:extLst>
              <a:ext uri="{FF2B5EF4-FFF2-40B4-BE49-F238E27FC236}">
                <a16:creationId xmlns:a16="http://schemas.microsoft.com/office/drawing/2014/main" id="{7205B24B-B9C3-4926-BC21-FC5B7D6FDBE2}"/>
              </a:ext>
            </a:extLst>
          </p:cNvPr>
          <p:cNvSpPr/>
          <p:nvPr/>
        </p:nvSpPr>
        <p:spPr>
          <a:xfrm>
            <a:off x="1607732" y="3006483"/>
            <a:ext cx="4572000" cy="1631216"/>
          </a:xfrm>
          <a:prstGeom prst="rect">
            <a:avLst/>
          </a:prstGeom>
        </p:spPr>
        <p:txBody>
          <a:bodyPr>
            <a:spAutoFit/>
          </a:bodyPr>
          <a:lstStyle/>
          <a:p>
            <a:pPr algn="just"/>
            <a:r>
              <a:rPr lang="es-ES" sz="2000" dirty="0">
                <a:solidFill>
                  <a:schemeClr val="dk1"/>
                </a:solidFill>
                <a:latin typeface="Lato Light"/>
                <a:sym typeface="Lato Light"/>
              </a:rPr>
              <a:t>Son componentes susceptibles a la planeación, control y mejora continua, de forma que, cumplan con los requisitos y superen las expectativas de los clientes.</a:t>
            </a:r>
            <a:endParaRPr lang="es-CO" sz="2000" dirty="0">
              <a:solidFill>
                <a:schemeClr val="dk1"/>
              </a:solidFill>
              <a:latin typeface="Lato Light"/>
              <a:sym typeface="Lato Light"/>
            </a:endParaRPr>
          </a:p>
        </p:txBody>
      </p:sp>
      <p:grpSp>
        <p:nvGrpSpPr>
          <p:cNvPr id="6" name="Google Shape;711;p41">
            <a:extLst>
              <a:ext uri="{FF2B5EF4-FFF2-40B4-BE49-F238E27FC236}">
                <a16:creationId xmlns:a16="http://schemas.microsoft.com/office/drawing/2014/main" id="{EFDC72CE-C5E3-4C0A-BA8D-0F72C41D6396}"/>
              </a:ext>
            </a:extLst>
          </p:cNvPr>
          <p:cNvGrpSpPr/>
          <p:nvPr/>
        </p:nvGrpSpPr>
        <p:grpSpPr>
          <a:xfrm>
            <a:off x="6844711" y="2568824"/>
            <a:ext cx="1273273" cy="1168766"/>
            <a:chOff x="5961125" y="1623900"/>
            <a:chExt cx="427450" cy="448175"/>
          </a:xfrm>
        </p:grpSpPr>
        <p:sp>
          <p:nvSpPr>
            <p:cNvPr id="7" name="Google Shape;712;p41">
              <a:extLst>
                <a:ext uri="{FF2B5EF4-FFF2-40B4-BE49-F238E27FC236}">
                  <a16:creationId xmlns:a16="http://schemas.microsoft.com/office/drawing/2014/main" id="{26EC4D9F-B71C-47FC-A898-573786B6AD7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713;p41">
              <a:extLst>
                <a:ext uri="{FF2B5EF4-FFF2-40B4-BE49-F238E27FC236}">
                  <a16:creationId xmlns:a16="http://schemas.microsoft.com/office/drawing/2014/main" id="{DD28746A-FC3C-4ED5-9953-2584663305C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14;p41">
              <a:extLst>
                <a:ext uri="{FF2B5EF4-FFF2-40B4-BE49-F238E27FC236}">
                  <a16:creationId xmlns:a16="http://schemas.microsoft.com/office/drawing/2014/main" id="{E4FA0FDD-A37C-472A-90B6-7D42407B256F}"/>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15;p41">
              <a:extLst>
                <a:ext uri="{FF2B5EF4-FFF2-40B4-BE49-F238E27FC236}">
                  <a16:creationId xmlns:a16="http://schemas.microsoft.com/office/drawing/2014/main" id="{1C954936-6ACD-43E8-BB82-02FAAE1E586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716;p41">
              <a:extLst>
                <a:ext uri="{FF2B5EF4-FFF2-40B4-BE49-F238E27FC236}">
                  <a16:creationId xmlns:a16="http://schemas.microsoft.com/office/drawing/2014/main" id="{90140386-3717-4554-A4A1-17FE5B373B03}"/>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717;p41">
              <a:extLst>
                <a:ext uri="{FF2B5EF4-FFF2-40B4-BE49-F238E27FC236}">
                  <a16:creationId xmlns:a16="http://schemas.microsoft.com/office/drawing/2014/main" id="{01C88883-4BD7-4DA8-9F3D-5EB1BC9CF8E9}"/>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18;p41">
              <a:extLst>
                <a:ext uri="{FF2B5EF4-FFF2-40B4-BE49-F238E27FC236}">
                  <a16:creationId xmlns:a16="http://schemas.microsoft.com/office/drawing/2014/main" id="{52D80BC0-6C25-4C30-A511-B4889180D6AC}"/>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477316" y="614863"/>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Elementos a tener en cuenta…</a:t>
            </a:r>
            <a:endParaRPr dirty="0"/>
          </a:p>
        </p:txBody>
      </p:sp>
      <p:sp>
        <p:nvSpPr>
          <p:cNvPr id="424" name="Google Shape;424;p20"/>
          <p:cNvSpPr txBox="1">
            <a:spLocks noGrp="1"/>
          </p:cNvSpPr>
          <p:nvPr>
            <p:ph type="body" idx="1"/>
          </p:nvPr>
        </p:nvSpPr>
        <p:spPr>
          <a:xfrm>
            <a:off x="3616411" y="616466"/>
            <a:ext cx="4775923" cy="1542020"/>
          </a:xfrm>
          <a:prstGeom prst="rect">
            <a:avLst/>
          </a:prstGeom>
        </p:spPr>
        <p:txBody>
          <a:bodyPr spcFirstLastPara="1" wrap="square" lIns="91425" tIns="91425" rIns="91425" bIns="91425" anchor="t" anchorCtr="0">
            <a:noAutofit/>
          </a:bodyPr>
          <a:lstStyle/>
          <a:p>
            <a:pPr marL="101600" indent="0" algn="just" fontAlgn="base">
              <a:buNone/>
            </a:pPr>
            <a:r>
              <a:rPr lang="es-ES" sz="1500" b="1" dirty="0"/>
              <a:t>Estructura Organizacional: </a:t>
            </a:r>
            <a:r>
              <a:rPr lang="es-ES" sz="1500" dirty="0"/>
              <a:t>Se entiende como el sistema que se utiliza para definir la jerarquía dentro de una organización, es decir, identificar cada puesto, definir su función y establecer cómo reporta cada área.</a:t>
            </a:r>
          </a:p>
          <a:p>
            <a:pPr marL="0" lvl="0" indent="0" algn="just">
              <a:spcBef>
                <a:spcPts val="1000"/>
              </a:spcBef>
              <a:buNone/>
            </a:pPr>
            <a:endParaRPr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3" name="Rectángulo 2">
            <a:extLst>
              <a:ext uri="{FF2B5EF4-FFF2-40B4-BE49-F238E27FC236}">
                <a16:creationId xmlns:a16="http://schemas.microsoft.com/office/drawing/2014/main" id="{03ED96E6-D3C7-41CC-9103-7ED384B898CA}"/>
              </a:ext>
            </a:extLst>
          </p:cNvPr>
          <p:cNvSpPr/>
          <p:nvPr/>
        </p:nvSpPr>
        <p:spPr>
          <a:xfrm>
            <a:off x="2619316" y="2229600"/>
            <a:ext cx="4839731" cy="1015663"/>
          </a:xfrm>
          <a:prstGeom prst="rect">
            <a:avLst/>
          </a:prstGeom>
        </p:spPr>
        <p:txBody>
          <a:bodyPr wrap="square">
            <a:spAutoFit/>
          </a:bodyPr>
          <a:lstStyle/>
          <a:p>
            <a:pPr algn="just" fontAlgn="base"/>
            <a:r>
              <a:rPr lang="es-ES" sz="1500" b="1" dirty="0">
                <a:solidFill>
                  <a:schemeClr val="dk1"/>
                </a:solidFill>
                <a:latin typeface="Lato Light"/>
                <a:sym typeface="Lato Light"/>
              </a:rPr>
              <a:t>Planificación (Estrategia): </a:t>
            </a:r>
            <a:r>
              <a:rPr lang="es-ES" sz="1500" dirty="0">
                <a:solidFill>
                  <a:schemeClr val="dk1"/>
                </a:solidFill>
                <a:latin typeface="Lato Light"/>
                <a:sym typeface="Lato Light"/>
              </a:rPr>
              <a:t>Es el proceso en el que se diseñan, desarrollan y se ejecutan una serie de planes con el fin de alcanzar propósitos u objetivos específicos para mantenerse vigente.</a:t>
            </a:r>
          </a:p>
        </p:txBody>
      </p:sp>
      <p:sp>
        <p:nvSpPr>
          <p:cNvPr id="4" name="Rectángulo 3">
            <a:extLst>
              <a:ext uri="{FF2B5EF4-FFF2-40B4-BE49-F238E27FC236}">
                <a16:creationId xmlns:a16="http://schemas.microsoft.com/office/drawing/2014/main" id="{26800B5F-5C96-460E-8CF1-2B78966540B8}"/>
              </a:ext>
            </a:extLst>
          </p:cNvPr>
          <p:cNvSpPr/>
          <p:nvPr/>
        </p:nvSpPr>
        <p:spPr>
          <a:xfrm>
            <a:off x="794951" y="3443666"/>
            <a:ext cx="4040659" cy="784830"/>
          </a:xfrm>
          <a:prstGeom prst="rect">
            <a:avLst/>
          </a:prstGeom>
        </p:spPr>
        <p:txBody>
          <a:bodyPr wrap="square">
            <a:spAutoFit/>
          </a:bodyPr>
          <a:lstStyle/>
          <a:p>
            <a:pPr algn="just" fontAlgn="base"/>
            <a:r>
              <a:rPr lang="es-ES" sz="1500" b="1" dirty="0">
                <a:solidFill>
                  <a:schemeClr val="dk1"/>
                </a:solidFill>
                <a:latin typeface="Lato Light"/>
              </a:rPr>
              <a:t>Recursos: </a:t>
            </a:r>
            <a:r>
              <a:rPr lang="es-ES" sz="1500" dirty="0">
                <a:solidFill>
                  <a:schemeClr val="dk1"/>
                </a:solidFill>
                <a:latin typeface="Lato Light"/>
              </a:rPr>
              <a:t>Los activos o suministros que son utilizados para llevar a cabo los procesos planeados.</a:t>
            </a:r>
          </a:p>
        </p:txBody>
      </p:sp>
      <p:grpSp>
        <p:nvGrpSpPr>
          <p:cNvPr id="8" name="Google Shape;777;p41">
            <a:extLst>
              <a:ext uri="{FF2B5EF4-FFF2-40B4-BE49-F238E27FC236}">
                <a16:creationId xmlns:a16="http://schemas.microsoft.com/office/drawing/2014/main" id="{30EDBA05-9CA8-481B-893F-E2EF1E0AA4D3}"/>
              </a:ext>
            </a:extLst>
          </p:cNvPr>
          <p:cNvGrpSpPr/>
          <p:nvPr/>
        </p:nvGrpSpPr>
        <p:grpSpPr>
          <a:xfrm flipH="1">
            <a:off x="6222204" y="2985010"/>
            <a:ext cx="1895774" cy="1599661"/>
            <a:chOff x="5384408" y="3241036"/>
            <a:chExt cx="584989" cy="416691"/>
          </a:xfrm>
        </p:grpSpPr>
        <p:sp>
          <p:nvSpPr>
            <p:cNvPr id="9" name="Google Shape;778;p41">
              <a:extLst>
                <a:ext uri="{FF2B5EF4-FFF2-40B4-BE49-F238E27FC236}">
                  <a16:creationId xmlns:a16="http://schemas.microsoft.com/office/drawing/2014/main" id="{9338C845-E791-4AE5-93D0-7A1D027250F8}"/>
                </a:ext>
              </a:extLst>
            </p:cNvPr>
            <p:cNvSpPr/>
            <p:nvPr/>
          </p:nvSpPr>
          <p:spPr>
            <a:xfrm>
              <a:off x="5620497" y="3308827"/>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779;p41">
              <a:extLst>
                <a:ext uri="{FF2B5EF4-FFF2-40B4-BE49-F238E27FC236}">
                  <a16:creationId xmlns:a16="http://schemas.microsoft.com/office/drawing/2014/main" id="{E917AB47-FC25-4D6C-9BFC-E1B96855C710}"/>
                </a:ext>
              </a:extLst>
            </p:cNvPr>
            <p:cNvSpPr/>
            <p:nvPr/>
          </p:nvSpPr>
          <p:spPr>
            <a:xfrm>
              <a:off x="5384408" y="3241036"/>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8362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0"/>
          <p:cNvSpPr txBox="1">
            <a:spLocks noGrp="1"/>
          </p:cNvSpPr>
          <p:nvPr>
            <p:ph type="title"/>
          </p:nvPr>
        </p:nvSpPr>
        <p:spPr>
          <a:xfrm>
            <a:off x="477316" y="614863"/>
            <a:ext cx="2142000" cy="263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CO" dirty="0"/>
              <a:t>Elementos a tener en cuenta…</a:t>
            </a:r>
            <a:endParaRPr dirty="0"/>
          </a:p>
        </p:txBody>
      </p:sp>
      <p:sp>
        <p:nvSpPr>
          <p:cNvPr id="424" name="Google Shape;424;p20"/>
          <p:cNvSpPr txBox="1">
            <a:spLocks noGrp="1"/>
          </p:cNvSpPr>
          <p:nvPr>
            <p:ph type="body" idx="1"/>
          </p:nvPr>
        </p:nvSpPr>
        <p:spPr>
          <a:xfrm>
            <a:off x="3435179" y="896553"/>
            <a:ext cx="4775923" cy="1542020"/>
          </a:xfrm>
          <a:prstGeom prst="rect">
            <a:avLst/>
          </a:prstGeom>
        </p:spPr>
        <p:txBody>
          <a:bodyPr spcFirstLastPara="1" wrap="square" lIns="91425" tIns="91425" rIns="91425" bIns="91425" anchor="t" anchorCtr="0">
            <a:noAutofit/>
          </a:bodyPr>
          <a:lstStyle/>
          <a:p>
            <a:pPr marL="101600" indent="0" algn="just" fontAlgn="base">
              <a:buNone/>
            </a:pPr>
            <a:r>
              <a:rPr lang="es-ES" sz="1500" b="1" dirty="0"/>
              <a:t>Procesos: </a:t>
            </a:r>
            <a:r>
              <a:rPr lang="es-ES" sz="1500" dirty="0"/>
              <a:t>Se define como la sucesión ordenada de acciones para llegar a un punto determinado. Dependiendo de las actividades involucradas en cada proceso, el tiempo que tarde en completarse es variable.</a:t>
            </a:r>
            <a:endParaRPr dirty="0"/>
          </a:p>
        </p:txBody>
      </p:sp>
      <p:sp>
        <p:nvSpPr>
          <p:cNvPr id="425" name="Google Shape;425;p20"/>
          <p:cNvSpPr txBox="1">
            <a:spLocks noGrp="1"/>
          </p:cNvSpPr>
          <p:nvPr>
            <p:ph type="sldNum" idx="12"/>
          </p:nvPr>
        </p:nvSpPr>
        <p:spPr>
          <a:xfrm>
            <a:off x="8117984" y="418063"/>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3" name="Rectángulo 2">
            <a:extLst>
              <a:ext uri="{FF2B5EF4-FFF2-40B4-BE49-F238E27FC236}">
                <a16:creationId xmlns:a16="http://schemas.microsoft.com/office/drawing/2014/main" id="{03ED96E6-D3C7-41CC-9103-7ED384B898CA}"/>
              </a:ext>
            </a:extLst>
          </p:cNvPr>
          <p:cNvSpPr/>
          <p:nvPr/>
        </p:nvSpPr>
        <p:spPr>
          <a:xfrm>
            <a:off x="1962628" y="3049706"/>
            <a:ext cx="4839731" cy="1477328"/>
          </a:xfrm>
          <a:prstGeom prst="rect">
            <a:avLst/>
          </a:prstGeom>
        </p:spPr>
        <p:txBody>
          <a:bodyPr wrap="square">
            <a:spAutoFit/>
          </a:bodyPr>
          <a:lstStyle/>
          <a:p>
            <a:pPr algn="just" fontAlgn="base"/>
            <a:r>
              <a:rPr lang="es-ES" sz="1500" b="1" dirty="0">
                <a:solidFill>
                  <a:schemeClr val="dk1"/>
                </a:solidFill>
                <a:latin typeface="Lato Light"/>
                <a:sym typeface="Lato Light"/>
              </a:rPr>
              <a:t>Procedimientos: </a:t>
            </a:r>
            <a:r>
              <a:rPr lang="es-ES" sz="1500" dirty="0">
                <a:solidFill>
                  <a:schemeClr val="dk1"/>
                </a:solidFill>
                <a:latin typeface="Lato Light"/>
                <a:sym typeface="Lato Light"/>
              </a:rPr>
              <a:t>Un procedimiento es la forma específica en la que se lleva a cabo una acción y, está íntimamente vinculado con el método, esto es, que las acciones deben realizarse de una forma predefinida, de manera que los resultados sean repetibles en cada ejecución.</a:t>
            </a:r>
          </a:p>
        </p:txBody>
      </p:sp>
      <p:grpSp>
        <p:nvGrpSpPr>
          <p:cNvPr id="7" name="Google Shape;777;p41">
            <a:extLst>
              <a:ext uri="{FF2B5EF4-FFF2-40B4-BE49-F238E27FC236}">
                <a16:creationId xmlns:a16="http://schemas.microsoft.com/office/drawing/2014/main" id="{ABA95308-C8D1-4A9E-A94F-0EFAD1983C19}"/>
              </a:ext>
            </a:extLst>
          </p:cNvPr>
          <p:cNvGrpSpPr/>
          <p:nvPr/>
        </p:nvGrpSpPr>
        <p:grpSpPr>
          <a:xfrm flipH="1">
            <a:off x="6884275" y="2087613"/>
            <a:ext cx="1677305" cy="1477329"/>
            <a:chOff x="5247525" y="3007275"/>
            <a:chExt cx="517575" cy="384825"/>
          </a:xfrm>
        </p:grpSpPr>
        <p:sp>
          <p:nvSpPr>
            <p:cNvPr id="8" name="Google Shape;778;p41">
              <a:extLst>
                <a:ext uri="{FF2B5EF4-FFF2-40B4-BE49-F238E27FC236}">
                  <a16:creationId xmlns:a16="http://schemas.microsoft.com/office/drawing/2014/main" id="{DD71FDDB-7124-41D2-9448-16406CAE2DE8}"/>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779;p41">
              <a:extLst>
                <a:ext uri="{FF2B5EF4-FFF2-40B4-BE49-F238E27FC236}">
                  <a16:creationId xmlns:a16="http://schemas.microsoft.com/office/drawing/2014/main" id="{C4E4DA93-5241-4774-BE73-9BB1F9273239}"/>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121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01205669"/>
      </p:ext>
    </p:extLst>
  </p:cSld>
  <p:clrMapOvr>
    <a:masterClrMapping/>
  </p:clrMapOvr>
</p:sld>
</file>

<file path=ppt/theme/theme1.xml><?xml version="1.0" encoding="utf-8"?>
<a:theme xmlns:a="http://schemas.openxmlformats.org/drawingml/2006/main" name="Kent template">
  <a:themeElements>
    <a:clrScheme name="Custom 347">
      <a:dk1>
        <a:srgbClr val="4A5C65"/>
      </a:dk1>
      <a:lt1>
        <a:srgbClr val="FFFFFF"/>
      </a:lt1>
      <a:dk2>
        <a:srgbClr val="A6BCC9"/>
      </a:dk2>
      <a:lt2>
        <a:srgbClr val="DEE9F2"/>
      </a:lt2>
      <a:accent1>
        <a:srgbClr val="02BDC7"/>
      </a:accent1>
      <a:accent2>
        <a:srgbClr val="FFB600"/>
      </a:accent2>
      <a:accent3>
        <a:srgbClr val="FF9755"/>
      </a:accent3>
      <a:accent4>
        <a:srgbClr val="FD6C68"/>
      </a:accent4>
      <a:accent5>
        <a:srgbClr val="FC4067"/>
      </a:accent5>
      <a:accent6>
        <a:srgbClr val="A6BCC9"/>
      </a:accent6>
      <a:hlink>
        <a:srgbClr val="02BDC7"/>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TotalTime>
  <Words>1194</Words>
  <Application>Microsoft Office PowerPoint</Application>
  <PresentationFormat>Presentación en pantalla (16:9)</PresentationFormat>
  <Paragraphs>124</Paragraphs>
  <Slides>27</Slides>
  <Notes>27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27</vt:i4>
      </vt:variant>
    </vt:vector>
  </HeadingPairs>
  <TitlesOfParts>
    <vt:vector size="31" baseType="lpstr">
      <vt:lpstr>Arial</vt:lpstr>
      <vt:lpstr>Roboto Slab Regular</vt:lpstr>
      <vt:lpstr>Lato Light</vt:lpstr>
      <vt:lpstr>Kent template</vt:lpstr>
      <vt:lpstr>Almacén y taller ELECTRISUR</vt:lpstr>
      <vt:lpstr>Presentación de PowerPoint</vt:lpstr>
      <vt:lpstr>AGENDA</vt:lpstr>
      <vt:lpstr>OBJETIVOS </vt:lpstr>
      <vt:lpstr>CONOZCAMOS</vt:lpstr>
      <vt:lpstr>1. ¿Qué es un sistema de gestión de calidad? </vt:lpstr>
      <vt:lpstr>¿Qué es?</vt:lpstr>
      <vt:lpstr>Elementos a tener en cuenta…</vt:lpstr>
      <vt:lpstr>Elementos a tener en cuenta…</vt:lpstr>
      <vt:lpstr>2. ¿Importancia de implementar un SGC en las organizaciones? </vt:lpstr>
      <vt:lpstr>Importancia del SGC</vt:lpstr>
      <vt:lpstr>3. ¿Cuál es el direccionamiento estratégico de nuestra empresa?</vt:lpstr>
      <vt:lpstr>Misión</vt:lpstr>
      <vt:lpstr>Visión</vt:lpstr>
      <vt:lpstr>Filosofía</vt:lpstr>
      <vt:lpstr>Presentación de PowerPoint</vt:lpstr>
      <vt:lpstr>Política de Calidad</vt:lpstr>
      <vt:lpstr>Objetivos de Calidad</vt:lpstr>
      <vt:lpstr>Indicadores</vt:lpstr>
      <vt:lpstr>Indicadores</vt:lpstr>
      <vt:lpstr>4. ACTIVIDAD</vt:lpstr>
      <vt:lpstr>Actividad</vt:lpstr>
      <vt:lpstr>La actividad es fácil…</vt:lpstr>
      <vt:lpstr>Metodología del Brown Paper</vt:lpstr>
      <vt:lpstr>Metodología del Brown Paper</vt:lpstr>
      <vt:lpstr>Metodología del Brown Paper</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Almacén y taller ELECTRISUR</dc:title>
  <dc:creator>Harold Lòpez</dc:creator>
  <cp:lastModifiedBy> </cp:lastModifiedBy>
  <cp:revision>14</cp:revision>
  <dcterms:modified xsi:type="dcterms:W3CDTF">2020-04-15T04:42:40Z</dcterms:modified>
</cp:coreProperties>
</file>