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9" r:id="rId65"/>
  </p:sldIdLst>
  <p:sldSz cx="9144000" cy="6858000" type="screen4x3"/>
  <p:notesSz cx="6858000" cy="9144000"/>
  <p:photoAlbum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60" y="16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1E4695-55FF-4050-B5CA-0F056C157EAC}" type="datetimeFigureOut">
              <a:rPr lang="es-CO" smtClean="0"/>
              <a:t>17/03/2014</a:t>
            </a:fld>
            <a:endParaRPr lang="es-CO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483A7F-6058-4481-AB6E-8C139CBCEC4D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EVIDENCIAS FOTOGRÁFICAS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s-CO" sz="1600" dirty="0" smtClean="0"/>
              <a:t>Propuesta el “El yoga y los niños”</a:t>
            </a:r>
          </a:p>
          <a:p>
            <a:r>
              <a:rPr lang="es-CO" sz="1600" dirty="0" smtClean="0"/>
              <a:t>Realizado por</a:t>
            </a:r>
          </a:p>
          <a:p>
            <a:r>
              <a:rPr lang="es-CO" sz="1600" dirty="0" smtClean="0"/>
              <a:t>Sandra </a:t>
            </a:r>
            <a:r>
              <a:rPr lang="es-CO" sz="1600" dirty="0" err="1" smtClean="0"/>
              <a:t>Alvarez</a:t>
            </a:r>
            <a:r>
              <a:rPr lang="es-CO" sz="1600" dirty="0" smtClean="0"/>
              <a:t> Cano</a:t>
            </a:r>
          </a:p>
          <a:p>
            <a:r>
              <a:rPr lang="es-CO" sz="1600" dirty="0" smtClean="0"/>
              <a:t>Lic. Educación </a:t>
            </a:r>
            <a:r>
              <a:rPr lang="es-CO" sz="1600" dirty="0" err="1" smtClean="0"/>
              <a:t>Preescoalar</a:t>
            </a:r>
            <a:endParaRPr lang="es-CO" sz="1600" dirty="0" smtClean="0"/>
          </a:p>
          <a:p>
            <a:r>
              <a:rPr lang="es-CO" sz="1600" dirty="0" smtClean="0"/>
              <a:t>Profesora de yoga</a:t>
            </a:r>
            <a:endParaRPr lang="es-CO" sz="1600" dirty="0"/>
          </a:p>
        </p:txBody>
      </p:sp>
      <p:pic>
        <p:nvPicPr>
          <p:cNvPr id="2050" name="Picture 2" descr="C:\Users\Sandra\Desktop\Logo ust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908720"/>
            <a:ext cx="5138737" cy="92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SC0695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SC06960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SC0696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4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44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4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47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48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5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58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s-CO" dirty="0" smtClean="0"/>
              <a:t>Grupo transición 3 </a:t>
            </a:r>
            <a:br>
              <a:rPr lang="es-CO" dirty="0" smtClean="0"/>
            </a:br>
            <a:r>
              <a:rPr lang="es-CO" dirty="0" smtClean="0"/>
              <a:t>institución educativa san </a:t>
            </a:r>
            <a:r>
              <a:rPr lang="es-CO" dirty="0" err="1" smtClean="0"/>
              <a:t>cristobal</a:t>
            </a:r>
            <a:endParaRPr lang="es-CO" dirty="0"/>
          </a:p>
        </p:txBody>
      </p:sp>
      <p:pic>
        <p:nvPicPr>
          <p:cNvPr id="1026" name="Picture 2" descr="C:\Users\Sandra\Desktop\El yoga y los niños\Fotos Grupales\IMG_06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95216"/>
            <a:ext cx="9000999" cy="5062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6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64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6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8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86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97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798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809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810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837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SC0686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840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84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10939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2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33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3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50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6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7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73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SC06870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7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79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86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94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96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297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0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0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07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09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SC0689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1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13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16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20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2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2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3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48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49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66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SC06904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69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7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76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P1020386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andra\Desktop\El yoga y los niños\Fotos Grupales\IMG_06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36712"/>
            <a:ext cx="8590285" cy="48324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SC06920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SC06933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DSC06944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</TotalTime>
  <Words>26</Words>
  <Application>Microsoft Office PowerPoint</Application>
  <PresentationFormat>Presentación en pantalla (4:3)</PresentationFormat>
  <Paragraphs>7</Paragraphs>
  <Slides>64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64</vt:i4>
      </vt:variant>
    </vt:vector>
  </HeadingPairs>
  <TitlesOfParts>
    <vt:vector size="65" baseType="lpstr">
      <vt:lpstr>Viajes</vt:lpstr>
      <vt:lpstr>EVIDENCIAS FOTOGRÁFICAS</vt:lpstr>
      <vt:lpstr>Grupo transición 3  institución educativa san cristobal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EVIDENCIAS FOTOGRÁFICAS</dc:title>
  <dc:creator>Flia Alvarez Cano</dc:creator>
  <cp:lastModifiedBy>Flia Alvarez Cano</cp:lastModifiedBy>
  <cp:revision>3</cp:revision>
  <dcterms:created xsi:type="dcterms:W3CDTF">2014-03-17T23:59:49Z</dcterms:created>
  <dcterms:modified xsi:type="dcterms:W3CDTF">2014-03-18T00:12:44Z</dcterms:modified>
</cp:coreProperties>
</file>