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86" r:id="rId3"/>
    <p:sldId id="284" r:id="rId4"/>
    <p:sldId id="275" r:id="rId5"/>
    <p:sldId id="257" r:id="rId6"/>
    <p:sldId id="276" r:id="rId7"/>
    <p:sldId id="277" r:id="rId8"/>
    <p:sldId id="283" r:id="rId9"/>
    <p:sldId id="263" r:id="rId10"/>
    <p:sldId id="259" r:id="rId11"/>
    <p:sldId id="260" r:id="rId12"/>
    <p:sldId id="264" r:id="rId13"/>
    <p:sldId id="265" r:id="rId14"/>
    <p:sldId id="285" r:id="rId15"/>
    <p:sldId id="261" r:id="rId16"/>
    <p:sldId id="262" r:id="rId17"/>
    <p:sldId id="268" r:id="rId18"/>
    <p:sldId id="267" r:id="rId19"/>
    <p:sldId id="269" r:id="rId20"/>
    <p:sldId id="270" r:id="rId21"/>
    <p:sldId id="278" r:id="rId22"/>
    <p:sldId id="279" r:id="rId23"/>
    <p:sldId id="287" r:id="rId2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0" autoAdjust="0"/>
    <p:restoredTop sz="85689" autoAdjust="0"/>
  </p:normalViewPr>
  <p:slideViewPr>
    <p:cSldViewPr>
      <p:cViewPr>
        <p:scale>
          <a:sx n="85" d="100"/>
          <a:sy n="85" d="100"/>
        </p:scale>
        <p:origin x="-1656" y="-60"/>
      </p:cViewPr>
      <p:guideLst>
        <p:guide orient="horz" pos="2160"/>
        <p:guide pos="288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_rels/data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DF8B64-719E-40FD-BCA4-A81C56140EC0}" type="doc">
      <dgm:prSet loTypeId="urn:microsoft.com/office/officeart/2005/8/layout/vList4#3" loCatId="picture" qsTypeId="urn:microsoft.com/office/officeart/2005/8/quickstyle/3d2" qsCatId="3D" csTypeId="urn:microsoft.com/office/officeart/2005/8/colors/accent1_1" csCatId="accent1" phldr="1"/>
      <dgm:spPr/>
      <dgm:t>
        <a:bodyPr/>
        <a:lstStyle/>
        <a:p>
          <a:endParaRPr lang="es-CO"/>
        </a:p>
      </dgm:t>
    </dgm:pt>
    <dgm:pt modelId="{FB6EB1D7-78AD-4496-96B9-9B674C13F6B5}">
      <dgm:prSet custT="1"/>
      <dgm:spPr/>
      <dgm:t>
        <a:bodyPr/>
        <a:lstStyle/>
        <a:p>
          <a:pPr algn="just"/>
          <a:r>
            <a:rPr lang="es-ES" sz="2000" dirty="0" smtClean="0"/>
            <a:t>Décadas de conflicto armado, social y político donde 220.000 personas han sido asesinadas, 25.000 desaparecidas y 4.744.046 desplazadas en el periodo comprendido entre 1958 y 2012 (11) .</a:t>
          </a:r>
          <a:endParaRPr lang="es-CO" sz="2000" dirty="0">
            <a:latin typeface="Arial" pitchFamily="34" charset="0"/>
            <a:cs typeface="Arial" pitchFamily="34" charset="0"/>
          </a:endParaRPr>
        </a:p>
      </dgm:t>
    </dgm:pt>
    <dgm:pt modelId="{44C2DC97-5CCE-4153-9EE0-C6ED115F37A7}" type="parTrans" cxnId="{819E203C-4E30-4225-BF8A-6891AAD73240}">
      <dgm:prSet/>
      <dgm:spPr/>
      <dgm:t>
        <a:bodyPr/>
        <a:lstStyle/>
        <a:p>
          <a:endParaRPr lang="es-CO" sz="2400"/>
        </a:p>
      </dgm:t>
    </dgm:pt>
    <dgm:pt modelId="{3A74CA1C-1F09-47D2-870D-11FEBBB714B8}" type="sibTrans" cxnId="{819E203C-4E30-4225-BF8A-6891AAD73240}">
      <dgm:prSet/>
      <dgm:spPr/>
      <dgm:t>
        <a:bodyPr/>
        <a:lstStyle/>
        <a:p>
          <a:endParaRPr lang="es-CO" sz="2400"/>
        </a:p>
      </dgm:t>
    </dgm:pt>
    <dgm:pt modelId="{38301BF3-7471-44D5-B0FA-39C3081CD347}">
      <dgm:prSet custT="1"/>
      <dgm:spPr/>
      <dgm:t>
        <a:bodyPr/>
        <a:lstStyle/>
        <a:p>
          <a:pPr algn="just"/>
          <a:r>
            <a:rPr lang="es-ES" sz="2000" dirty="0" smtClean="0"/>
            <a:t>Las ciencias forenses y la tecnología asociada a sistemas de información han contribuido en gran medida a la identificación y búsqueda de personas desaparecidas pero aún estos procesos son lentos y costosos.</a:t>
          </a:r>
          <a:endParaRPr lang="es-CO" sz="2000" dirty="0">
            <a:latin typeface="Arial" pitchFamily="34" charset="0"/>
            <a:cs typeface="Arial" pitchFamily="34" charset="0"/>
          </a:endParaRPr>
        </a:p>
      </dgm:t>
    </dgm:pt>
    <dgm:pt modelId="{2267820B-B11E-4DBB-990B-9F7453CAF28C}" type="parTrans" cxnId="{4FF71EC2-81E1-4E9A-9F46-636382CB2CCF}">
      <dgm:prSet/>
      <dgm:spPr/>
      <dgm:t>
        <a:bodyPr/>
        <a:lstStyle/>
        <a:p>
          <a:endParaRPr lang="es-ES"/>
        </a:p>
      </dgm:t>
    </dgm:pt>
    <dgm:pt modelId="{8E4175EA-64E4-47B9-BC91-284079808B5F}" type="sibTrans" cxnId="{4FF71EC2-81E1-4E9A-9F46-636382CB2CCF}">
      <dgm:prSet/>
      <dgm:spPr/>
      <dgm:t>
        <a:bodyPr/>
        <a:lstStyle/>
        <a:p>
          <a:endParaRPr lang="es-ES"/>
        </a:p>
      </dgm:t>
    </dgm:pt>
    <dgm:pt modelId="{A0F525D0-76A1-4137-BCB6-D55E27C01B2F}">
      <dgm:prSet custT="1"/>
      <dgm:spPr/>
      <dgm:t>
        <a:bodyPr/>
        <a:lstStyle/>
        <a:p>
          <a:pPr algn="just"/>
          <a:r>
            <a:rPr lang="es-ES" sz="2000" dirty="0" smtClean="0"/>
            <a:t>De allí la necesidad de generar nuevas alternativas que sirvan como indicio y puedan complementar y facilitar la identificación de las personas como lo puede ser la marcación estandarizada de las prótesis dentales.</a:t>
          </a:r>
          <a:endParaRPr lang="es-CO" sz="2000" dirty="0">
            <a:latin typeface="Arial" pitchFamily="34" charset="0"/>
            <a:cs typeface="Arial" pitchFamily="34" charset="0"/>
          </a:endParaRPr>
        </a:p>
      </dgm:t>
    </dgm:pt>
    <dgm:pt modelId="{2C337BF1-291B-4D31-9B79-71F6D74F7D61}" type="parTrans" cxnId="{2FB7FAD8-1A72-4A16-ADAB-48F0E1D23BF1}">
      <dgm:prSet/>
      <dgm:spPr/>
      <dgm:t>
        <a:bodyPr/>
        <a:lstStyle/>
        <a:p>
          <a:endParaRPr lang="es-ES"/>
        </a:p>
      </dgm:t>
    </dgm:pt>
    <dgm:pt modelId="{A776FDCF-635B-4193-9386-0DBA95FA61EC}" type="sibTrans" cxnId="{2FB7FAD8-1A72-4A16-ADAB-48F0E1D23BF1}">
      <dgm:prSet/>
      <dgm:spPr/>
      <dgm:t>
        <a:bodyPr/>
        <a:lstStyle/>
        <a:p>
          <a:endParaRPr lang="es-ES"/>
        </a:p>
      </dgm:t>
    </dgm:pt>
    <dgm:pt modelId="{7E702C29-EE73-47DD-9CBD-1ACEFAC228E3}" type="pres">
      <dgm:prSet presAssocID="{92DF8B64-719E-40FD-BCA4-A81C56140EC0}" presName="linear" presStyleCnt="0">
        <dgm:presLayoutVars>
          <dgm:dir/>
          <dgm:resizeHandles val="exact"/>
        </dgm:presLayoutVars>
      </dgm:prSet>
      <dgm:spPr/>
      <dgm:t>
        <a:bodyPr/>
        <a:lstStyle/>
        <a:p>
          <a:endParaRPr lang="es-CO"/>
        </a:p>
      </dgm:t>
    </dgm:pt>
    <dgm:pt modelId="{63510AED-AC66-4495-ACAD-1C4F51EDC19B}" type="pres">
      <dgm:prSet presAssocID="{FB6EB1D7-78AD-4496-96B9-9B674C13F6B5}" presName="comp" presStyleCnt="0"/>
      <dgm:spPr/>
      <dgm:t>
        <a:bodyPr/>
        <a:lstStyle/>
        <a:p>
          <a:endParaRPr lang="es-ES"/>
        </a:p>
      </dgm:t>
    </dgm:pt>
    <dgm:pt modelId="{045B7926-D690-4D55-9C58-4A6854EA680B}" type="pres">
      <dgm:prSet presAssocID="{FB6EB1D7-78AD-4496-96B9-9B674C13F6B5}" presName="box" presStyleLbl="node1" presStyleIdx="0" presStyleCnt="3" custScaleY="106139" custLinFactNeighborX="459" custLinFactNeighborY="-1872"/>
      <dgm:spPr/>
      <dgm:t>
        <a:bodyPr/>
        <a:lstStyle/>
        <a:p>
          <a:endParaRPr lang="es-CO"/>
        </a:p>
      </dgm:t>
    </dgm:pt>
    <dgm:pt modelId="{32F685E3-8811-4366-83CE-B8F44496543A}" type="pres">
      <dgm:prSet presAssocID="{FB6EB1D7-78AD-4496-96B9-9B674C13F6B5}" presName="img" presStyleLbl="fgImgPlace1" presStyleIdx="0" presStyleCnt="3" custScaleX="56182" custScaleY="102269" custLinFactNeighborX="-7132" custLinFactNeighborY="1479"/>
      <dgm:spPr>
        <a:blipFill rotWithShape="1">
          <a:blip xmlns:r="http://schemas.openxmlformats.org/officeDocument/2006/relationships" r:embed="rId1"/>
          <a:stretch>
            <a:fillRect/>
          </a:stretch>
        </a:blipFill>
      </dgm:spPr>
      <dgm:t>
        <a:bodyPr/>
        <a:lstStyle/>
        <a:p>
          <a:endParaRPr lang="es-CO"/>
        </a:p>
      </dgm:t>
    </dgm:pt>
    <dgm:pt modelId="{C830078F-D606-46C0-AFC4-5FFD40B9A3A7}" type="pres">
      <dgm:prSet presAssocID="{FB6EB1D7-78AD-4496-96B9-9B674C13F6B5}" presName="text" presStyleLbl="node1" presStyleIdx="0" presStyleCnt="3">
        <dgm:presLayoutVars>
          <dgm:bulletEnabled val="1"/>
        </dgm:presLayoutVars>
      </dgm:prSet>
      <dgm:spPr/>
      <dgm:t>
        <a:bodyPr/>
        <a:lstStyle/>
        <a:p>
          <a:endParaRPr lang="es-CO"/>
        </a:p>
      </dgm:t>
    </dgm:pt>
    <dgm:pt modelId="{ECEB8E70-5154-DC43-8F26-284A5AFBCAE6}" type="pres">
      <dgm:prSet presAssocID="{3A74CA1C-1F09-47D2-870D-11FEBBB714B8}" presName="spacer" presStyleCnt="0"/>
      <dgm:spPr/>
      <dgm:t>
        <a:bodyPr/>
        <a:lstStyle/>
        <a:p>
          <a:endParaRPr lang="es-ES"/>
        </a:p>
      </dgm:t>
    </dgm:pt>
    <dgm:pt modelId="{D213E553-F63A-4CC4-A85F-0473E4E1ACD3}" type="pres">
      <dgm:prSet presAssocID="{38301BF3-7471-44D5-B0FA-39C3081CD347}" presName="comp" presStyleCnt="0"/>
      <dgm:spPr/>
    </dgm:pt>
    <dgm:pt modelId="{4763AB74-3071-4DAC-AB83-AC925701362B}" type="pres">
      <dgm:prSet presAssocID="{38301BF3-7471-44D5-B0FA-39C3081CD347}" presName="box" presStyleLbl="node1" presStyleIdx="1" presStyleCnt="3" custLinFactNeighborX="-4206" custLinFactNeighborY="358"/>
      <dgm:spPr/>
      <dgm:t>
        <a:bodyPr/>
        <a:lstStyle/>
        <a:p>
          <a:endParaRPr lang="es-ES"/>
        </a:p>
      </dgm:t>
    </dgm:pt>
    <dgm:pt modelId="{BBA45E95-81AB-403A-8FA0-44FD216008B0}" type="pres">
      <dgm:prSet presAssocID="{38301BF3-7471-44D5-B0FA-39C3081CD347}" presName="img" presStyleLbl="fgImgPlace1" presStyleIdx="1" presStyleCnt="3" custScaleX="85667"/>
      <dgm:spPr>
        <a:blipFill rotWithShape="1">
          <a:blip xmlns:r="http://schemas.openxmlformats.org/officeDocument/2006/relationships" r:embed="rId2"/>
          <a:stretch>
            <a:fillRect/>
          </a:stretch>
        </a:blipFill>
      </dgm:spPr>
      <dgm:t>
        <a:bodyPr/>
        <a:lstStyle/>
        <a:p>
          <a:endParaRPr lang="es-ES"/>
        </a:p>
      </dgm:t>
    </dgm:pt>
    <dgm:pt modelId="{6E1612FD-7643-4692-B515-FACAC25DAC5E}" type="pres">
      <dgm:prSet presAssocID="{38301BF3-7471-44D5-B0FA-39C3081CD347}" presName="text" presStyleLbl="node1" presStyleIdx="1" presStyleCnt="3">
        <dgm:presLayoutVars>
          <dgm:bulletEnabled val="1"/>
        </dgm:presLayoutVars>
      </dgm:prSet>
      <dgm:spPr/>
      <dgm:t>
        <a:bodyPr/>
        <a:lstStyle/>
        <a:p>
          <a:endParaRPr lang="es-ES"/>
        </a:p>
      </dgm:t>
    </dgm:pt>
    <dgm:pt modelId="{9B65E9E5-4547-48B9-B862-323ECEDCB840}" type="pres">
      <dgm:prSet presAssocID="{8E4175EA-64E4-47B9-BC91-284079808B5F}" presName="spacer" presStyleCnt="0"/>
      <dgm:spPr/>
    </dgm:pt>
    <dgm:pt modelId="{01311971-9782-4D23-9D3E-EC7A98867770}" type="pres">
      <dgm:prSet presAssocID="{A0F525D0-76A1-4137-BCB6-D55E27C01B2F}" presName="comp" presStyleCnt="0"/>
      <dgm:spPr/>
    </dgm:pt>
    <dgm:pt modelId="{A4EC9B9A-0686-4E36-BABC-04113BD2B124}" type="pres">
      <dgm:prSet presAssocID="{A0F525D0-76A1-4137-BCB6-D55E27C01B2F}" presName="box" presStyleLbl="node1" presStyleIdx="2" presStyleCnt="3"/>
      <dgm:spPr/>
      <dgm:t>
        <a:bodyPr/>
        <a:lstStyle/>
        <a:p>
          <a:endParaRPr lang="es-ES"/>
        </a:p>
      </dgm:t>
    </dgm:pt>
    <dgm:pt modelId="{7E39DDFD-0047-497D-B41E-E575188D9521}" type="pres">
      <dgm:prSet presAssocID="{A0F525D0-76A1-4137-BCB6-D55E27C01B2F}" presName="img" presStyleLbl="fgImgPlace1" presStyleIdx="2" presStyleCnt="3"/>
      <dgm:spPr>
        <a:blipFill rotWithShape="1">
          <a:blip xmlns:r="http://schemas.openxmlformats.org/officeDocument/2006/relationships" r:embed="rId3"/>
          <a:stretch>
            <a:fillRect/>
          </a:stretch>
        </a:blipFill>
      </dgm:spPr>
      <dgm:t>
        <a:bodyPr/>
        <a:lstStyle/>
        <a:p>
          <a:endParaRPr lang="es-ES"/>
        </a:p>
      </dgm:t>
    </dgm:pt>
    <dgm:pt modelId="{F2ECBD0F-7020-4F5E-8B7D-47D8CDF44A9A}" type="pres">
      <dgm:prSet presAssocID="{A0F525D0-76A1-4137-BCB6-D55E27C01B2F}" presName="text" presStyleLbl="node1" presStyleIdx="2" presStyleCnt="3">
        <dgm:presLayoutVars>
          <dgm:bulletEnabled val="1"/>
        </dgm:presLayoutVars>
      </dgm:prSet>
      <dgm:spPr/>
      <dgm:t>
        <a:bodyPr/>
        <a:lstStyle/>
        <a:p>
          <a:endParaRPr lang="es-ES"/>
        </a:p>
      </dgm:t>
    </dgm:pt>
  </dgm:ptLst>
  <dgm:cxnLst>
    <dgm:cxn modelId="{79E084FD-7BBB-45F1-86AD-0CEE3B8443C9}" type="presOf" srcId="{92DF8B64-719E-40FD-BCA4-A81C56140EC0}" destId="{7E702C29-EE73-47DD-9CBD-1ACEFAC228E3}" srcOrd="0" destOrd="0" presId="urn:microsoft.com/office/officeart/2005/8/layout/vList4#3"/>
    <dgm:cxn modelId="{0FB4E3CA-E5A7-4E35-812C-550CA6704450}" type="presOf" srcId="{A0F525D0-76A1-4137-BCB6-D55E27C01B2F}" destId="{A4EC9B9A-0686-4E36-BABC-04113BD2B124}" srcOrd="0" destOrd="0" presId="urn:microsoft.com/office/officeart/2005/8/layout/vList4#3"/>
    <dgm:cxn modelId="{228CD768-F4B3-483A-9B1D-63346684AAD1}" type="presOf" srcId="{FB6EB1D7-78AD-4496-96B9-9B674C13F6B5}" destId="{C830078F-D606-46C0-AFC4-5FFD40B9A3A7}" srcOrd="1" destOrd="0" presId="urn:microsoft.com/office/officeart/2005/8/layout/vList4#3"/>
    <dgm:cxn modelId="{574198BE-926F-4F1F-A8BE-AD9FDE22ADBA}" type="presOf" srcId="{A0F525D0-76A1-4137-BCB6-D55E27C01B2F}" destId="{F2ECBD0F-7020-4F5E-8B7D-47D8CDF44A9A}" srcOrd="1" destOrd="0" presId="urn:microsoft.com/office/officeart/2005/8/layout/vList4#3"/>
    <dgm:cxn modelId="{65407C54-E6E6-45B6-A3F1-4F5AD8AFCD17}" type="presOf" srcId="{FB6EB1D7-78AD-4496-96B9-9B674C13F6B5}" destId="{045B7926-D690-4D55-9C58-4A6854EA680B}" srcOrd="0" destOrd="0" presId="urn:microsoft.com/office/officeart/2005/8/layout/vList4#3"/>
    <dgm:cxn modelId="{798A73E8-CB85-42EE-B80A-05E818DE694D}" type="presOf" srcId="{38301BF3-7471-44D5-B0FA-39C3081CD347}" destId="{6E1612FD-7643-4692-B515-FACAC25DAC5E}" srcOrd="1" destOrd="0" presId="urn:microsoft.com/office/officeart/2005/8/layout/vList4#3"/>
    <dgm:cxn modelId="{4FF71EC2-81E1-4E9A-9F46-636382CB2CCF}" srcId="{92DF8B64-719E-40FD-BCA4-A81C56140EC0}" destId="{38301BF3-7471-44D5-B0FA-39C3081CD347}" srcOrd="1" destOrd="0" parTransId="{2267820B-B11E-4DBB-990B-9F7453CAF28C}" sibTransId="{8E4175EA-64E4-47B9-BC91-284079808B5F}"/>
    <dgm:cxn modelId="{1E8EDF37-BC15-4734-B746-E5A116FA7E6B}" type="presOf" srcId="{38301BF3-7471-44D5-B0FA-39C3081CD347}" destId="{4763AB74-3071-4DAC-AB83-AC925701362B}" srcOrd="0" destOrd="0" presId="urn:microsoft.com/office/officeart/2005/8/layout/vList4#3"/>
    <dgm:cxn modelId="{819E203C-4E30-4225-BF8A-6891AAD73240}" srcId="{92DF8B64-719E-40FD-BCA4-A81C56140EC0}" destId="{FB6EB1D7-78AD-4496-96B9-9B674C13F6B5}" srcOrd="0" destOrd="0" parTransId="{44C2DC97-5CCE-4153-9EE0-C6ED115F37A7}" sibTransId="{3A74CA1C-1F09-47D2-870D-11FEBBB714B8}"/>
    <dgm:cxn modelId="{2FB7FAD8-1A72-4A16-ADAB-48F0E1D23BF1}" srcId="{92DF8B64-719E-40FD-BCA4-A81C56140EC0}" destId="{A0F525D0-76A1-4137-BCB6-D55E27C01B2F}" srcOrd="2" destOrd="0" parTransId="{2C337BF1-291B-4D31-9B79-71F6D74F7D61}" sibTransId="{A776FDCF-635B-4193-9386-0DBA95FA61EC}"/>
    <dgm:cxn modelId="{A4F66206-8238-48FC-884E-EEF0243D0D33}" type="presParOf" srcId="{7E702C29-EE73-47DD-9CBD-1ACEFAC228E3}" destId="{63510AED-AC66-4495-ACAD-1C4F51EDC19B}" srcOrd="0" destOrd="0" presId="urn:microsoft.com/office/officeart/2005/8/layout/vList4#3"/>
    <dgm:cxn modelId="{5E90DFE7-6900-47A3-B127-D314E497FEE3}" type="presParOf" srcId="{63510AED-AC66-4495-ACAD-1C4F51EDC19B}" destId="{045B7926-D690-4D55-9C58-4A6854EA680B}" srcOrd="0" destOrd="0" presId="urn:microsoft.com/office/officeart/2005/8/layout/vList4#3"/>
    <dgm:cxn modelId="{D652EAF6-7995-407E-8619-ADE76A29EBEF}" type="presParOf" srcId="{63510AED-AC66-4495-ACAD-1C4F51EDC19B}" destId="{32F685E3-8811-4366-83CE-B8F44496543A}" srcOrd="1" destOrd="0" presId="urn:microsoft.com/office/officeart/2005/8/layout/vList4#3"/>
    <dgm:cxn modelId="{888E0727-495E-4E8E-B343-2FC7EEABFEE4}" type="presParOf" srcId="{63510AED-AC66-4495-ACAD-1C4F51EDC19B}" destId="{C830078F-D606-46C0-AFC4-5FFD40B9A3A7}" srcOrd="2" destOrd="0" presId="urn:microsoft.com/office/officeart/2005/8/layout/vList4#3"/>
    <dgm:cxn modelId="{6D8BD7A0-B4B5-4AF1-9EB2-778A73871DBB}" type="presParOf" srcId="{7E702C29-EE73-47DD-9CBD-1ACEFAC228E3}" destId="{ECEB8E70-5154-DC43-8F26-284A5AFBCAE6}" srcOrd="1" destOrd="0" presId="urn:microsoft.com/office/officeart/2005/8/layout/vList4#3"/>
    <dgm:cxn modelId="{3E868A0A-B5B0-4824-9A51-39DD39246280}" type="presParOf" srcId="{7E702C29-EE73-47DD-9CBD-1ACEFAC228E3}" destId="{D213E553-F63A-4CC4-A85F-0473E4E1ACD3}" srcOrd="2" destOrd="0" presId="urn:microsoft.com/office/officeart/2005/8/layout/vList4#3"/>
    <dgm:cxn modelId="{75D2A220-F901-40B3-9A9F-6FC1AD91A9C9}" type="presParOf" srcId="{D213E553-F63A-4CC4-A85F-0473E4E1ACD3}" destId="{4763AB74-3071-4DAC-AB83-AC925701362B}" srcOrd="0" destOrd="0" presId="urn:microsoft.com/office/officeart/2005/8/layout/vList4#3"/>
    <dgm:cxn modelId="{481364DD-57E9-4B93-BF1D-CBB580E9D294}" type="presParOf" srcId="{D213E553-F63A-4CC4-A85F-0473E4E1ACD3}" destId="{BBA45E95-81AB-403A-8FA0-44FD216008B0}" srcOrd="1" destOrd="0" presId="urn:microsoft.com/office/officeart/2005/8/layout/vList4#3"/>
    <dgm:cxn modelId="{896BB2B8-39E4-47CC-9613-9D38055C643B}" type="presParOf" srcId="{D213E553-F63A-4CC4-A85F-0473E4E1ACD3}" destId="{6E1612FD-7643-4692-B515-FACAC25DAC5E}" srcOrd="2" destOrd="0" presId="urn:microsoft.com/office/officeart/2005/8/layout/vList4#3"/>
    <dgm:cxn modelId="{79A21F2E-9D9C-47BE-A55A-846094982E1D}" type="presParOf" srcId="{7E702C29-EE73-47DD-9CBD-1ACEFAC228E3}" destId="{9B65E9E5-4547-48B9-B862-323ECEDCB840}" srcOrd="3" destOrd="0" presId="urn:microsoft.com/office/officeart/2005/8/layout/vList4#3"/>
    <dgm:cxn modelId="{40A6220E-095C-455F-9A10-4AC4312B5624}" type="presParOf" srcId="{7E702C29-EE73-47DD-9CBD-1ACEFAC228E3}" destId="{01311971-9782-4D23-9D3E-EC7A98867770}" srcOrd="4" destOrd="0" presId="urn:microsoft.com/office/officeart/2005/8/layout/vList4#3"/>
    <dgm:cxn modelId="{C7CA468C-641F-4D15-9B07-1D90902B852B}" type="presParOf" srcId="{01311971-9782-4D23-9D3E-EC7A98867770}" destId="{A4EC9B9A-0686-4E36-BABC-04113BD2B124}" srcOrd="0" destOrd="0" presId="urn:microsoft.com/office/officeart/2005/8/layout/vList4#3"/>
    <dgm:cxn modelId="{586CC7E4-0DD8-4AF5-BDA0-764E6787AE78}" type="presParOf" srcId="{01311971-9782-4D23-9D3E-EC7A98867770}" destId="{7E39DDFD-0047-497D-B41E-E575188D9521}" srcOrd="1" destOrd="0" presId="urn:microsoft.com/office/officeart/2005/8/layout/vList4#3"/>
    <dgm:cxn modelId="{4D912667-8B81-45B8-88F7-37A7271BFBBF}" type="presParOf" srcId="{01311971-9782-4D23-9D3E-EC7A98867770}" destId="{F2ECBD0F-7020-4F5E-8B7D-47D8CDF44A9A}" srcOrd="2" destOrd="0" presId="urn:microsoft.com/office/officeart/2005/8/layout/vList4#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C7C1029-7B41-4259-83F4-49B98708918F}" type="doc">
      <dgm:prSet loTypeId="urn:microsoft.com/office/officeart/2005/8/layout/process1" loCatId="process" qsTypeId="urn:microsoft.com/office/officeart/2005/8/quickstyle/simple2" qsCatId="simple" csTypeId="urn:microsoft.com/office/officeart/2005/8/colors/accent1_1" csCatId="accent1" phldr="1"/>
      <dgm:spPr/>
    </dgm:pt>
    <dgm:pt modelId="{E73C3599-B906-4C80-97B7-B249C291A8C4}">
      <dgm:prSet phldrT="[Texto]" custT="1"/>
      <dgm:spPr/>
      <dgm:t>
        <a:bodyPr/>
        <a:lstStyle/>
        <a:p>
          <a:r>
            <a:rPr lang="es-CO" sz="1800" b="1" dirty="0" smtClean="0">
              <a:latin typeface="Arial" pitchFamily="34" charset="0"/>
              <a:cs typeface="Arial" pitchFamily="34" charset="0"/>
            </a:rPr>
            <a:t>POBLACION DE ESTUDIO </a:t>
          </a:r>
          <a:endParaRPr lang="es-CO" sz="1800" b="1" dirty="0">
            <a:latin typeface="Arial" pitchFamily="34" charset="0"/>
            <a:cs typeface="Arial" pitchFamily="34" charset="0"/>
          </a:endParaRPr>
        </a:p>
      </dgm:t>
    </dgm:pt>
    <dgm:pt modelId="{1F199A88-DB32-426F-959F-E4A1AC979862}" type="parTrans" cxnId="{7E58EF6A-35D3-4924-91DC-074545F0D1B3}">
      <dgm:prSet/>
      <dgm:spPr/>
      <dgm:t>
        <a:bodyPr/>
        <a:lstStyle/>
        <a:p>
          <a:endParaRPr lang="es-CO"/>
        </a:p>
      </dgm:t>
    </dgm:pt>
    <dgm:pt modelId="{0C622D39-B4F7-40F9-B817-54E5A29A08B4}" type="sibTrans" cxnId="{7E58EF6A-35D3-4924-91DC-074545F0D1B3}">
      <dgm:prSet/>
      <dgm:spPr/>
      <dgm:t>
        <a:bodyPr/>
        <a:lstStyle/>
        <a:p>
          <a:endParaRPr lang="es-CO"/>
        </a:p>
      </dgm:t>
    </dgm:pt>
    <dgm:pt modelId="{6BC4243A-5C4B-4B72-A1E0-80E79F7E78C6}">
      <dgm:prSet phldrT="[Texto]" custT="1"/>
      <dgm:spPr/>
      <dgm:t>
        <a:bodyPr/>
        <a:lstStyle/>
        <a:p>
          <a:pPr algn="just"/>
          <a:r>
            <a:rPr lang="es-CO" sz="1800" dirty="0" smtClean="0">
              <a:latin typeface="Arial" pitchFamily="34" charset="0"/>
              <a:cs typeface="Arial" pitchFamily="34" charset="0"/>
            </a:rPr>
            <a:t>Pacientes en condiciones de vulnerabilidad y/o adultos mayores de Bucaramanga que requieren restauraciones orales.</a:t>
          </a:r>
          <a:endParaRPr lang="es-CO" sz="1800" dirty="0">
            <a:latin typeface="Arial" pitchFamily="34" charset="0"/>
            <a:cs typeface="Arial" pitchFamily="34" charset="0"/>
          </a:endParaRPr>
        </a:p>
      </dgm:t>
    </dgm:pt>
    <dgm:pt modelId="{1F4C33B2-4F22-44A0-9DA2-EEAE4861DFAC}" type="parTrans" cxnId="{8F41B527-39DB-4F45-B8DD-3BFFC6980D1C}">
      <dgm:prSet/>
      <dgm:spPr/>
      <dgm:t>
        <a:bodyPr/>
        <a:lstStyle/>
        <a:p>
          <a:endParaRPr lang="es-CO"/>
        </a:p>
      </dgm:t>
    </dgm:pt>
    <dgm:pt modelId="{B3DF027A-51B3-4192-B4D2-14890552525E}" type="sibTrans" cxnId="{8F41B527-39DB-4F45-B8DD-3BFFC6980D1C}">
      <dgm:prSet/>
      <dgm:spPr/>
      <dgm:t>
        <a:bodyPr/>
        <a:lstStyle/>
        <a:p>
          <a:endParaRPr lang="es-CO"/>
        </a:p>
      </dgm:t>
    </dgm:pt>
    <dgm:pt modelId="{3F4F3D52-09EA-4B83-8577-F076D94F865D}" type="pres">
      <dgm:prSet presAssocID="{0C7C1029-7B41-4259-83F4-49B98708918F}" presName="Name0" presStyleCnt="0">
        <dgm:presLayoutVars>
          <dgm:dir/>
          <dgm:resizeHandles val="exact"/>
        </dgm:presLayoutVars>
      </dgm:prSet>
      <dgm:spPr/>
    </dgm:pt>
    <dgm:pt modelId="{A3817954-0D61-461B-BF4C-7D5071A295EE}" type="pres">
      <dgm:prSet presAssocID="{E73C3599-B906-4C80-97B7-B249C291A8C4}" presName="node" presStyleLbl="node1" presStyleIdx="0" presStyleCnt="2" custScaleX="96187" custScaleY="92821">
        <dgm:presLayoutVars>
          <dgm:bulletEnabled val="1"/>
        </dgm:presLayoutVars>
      </dgm:prSet>
      <dgm:spPr/>
      <dgm:t>
        <a:bodyPr/>
        <a:lstStyle/>
        <a:p>
          <a:endParaRPr lang="es-CO"/>
        </a:p>
      </dgm:t>
    </dgm:pt>
    <dgm:pt modelId="{BB8A27BE-5322-486D-A49F-1426823336FE}" type="pres">
      <dgm:prSet presAssocID="{0C622D39-B4F7-40F9-B817-54E5A29A08B4}" presName="sibTrans" presStyleLbl="sibTrans2D1" presStyleIdx="0" presStyleCnt="1" custScaleX="71729" custScaleY="82221" custLinFactNeighborX="-8855" custLinFactNeighborY="2222"/>
      <dgm:spPr/>
      <dgm:t>
        <a:bodyPr/>
        <a:lstStyle/>
        <a:p>
          <a:endParaRPr lang="es-CO"/>
        </a:p>
      </dgm:t>
    </dgm:pt>
    <dgm:pt modelId="{0F3D35A7-537B-4F69-91A6-48FB25BACF5A}" type="pres">
      <dgm:prSet presAssocID="{0C622D39-B4F7-40F9-B817-54E5A29A08B4}" presName="connectorText" presStyleLbl="sibTrans2D1" presStyleIdx="0" presStyleCnt="1"/>
      <dgm:spPr/>
      <dgm:t>
        <a:bodyPr/>
        <a:lstStyle/>
        <a:p>
          <a:endParaRPr lang="es-CO"/>
        </a:p>
      </dgm:t>
    </dgm:pt>
    <dgm:pt modelId="{00990E98-76FE-4DFF-981B-254674625736}" type="pres">
      <dgm:prSet presAssocID="{6BC4243A-5C4B-4B72-A1E0-80E79F7E78C6}" presName="node" presStyleLbl="node1" presStyleIdx="1" presStyleCnt="2">
        <dgm:presLayoutVars>
          <dgm:bulletEnabled val="1"/>
        </dgm:presLayoutVars>
      </dgm:prSet>
      <dgm:spPr/>
      <dgm:t>
        <a:bodyPr/>
        <a:lstStyle/>
        <a:p>
          <a:endParaRPr lang="es-CO"/>
        </a:p>
      </dgm:t>
    </dgm:pt>
  </dgm:ptLst>
  <dgm:cxnLst>
    <dgm:cxn modelId="{8F41B527-39DB-4F45-B8DD-3BFFC6980D1C}" srcId="{0C7C1029-7B41-4259-83F4-49B98708918F}" destId="{6BC4243A-5C4B-4B72-A1E0-80E79F7E78C6}" srcOrd="1" destOrd="0" parTransId="{1F4C33B2-4F22-44A0-9DA2-EEAE4861DFAC}" sibTransId="{B3DF027A-51B3-4192-B4D2-14890552525E}"/>
    <dgm:cxn modelId="{C18FF5AC-A557-4174-9DEC-1A1394088785}" type="presOf" srcId="{0C622D39-B4F7-40F9-B817-54E5A29A08B4}" destId="{BB8A27BE-5322-486D-A49F-1426823336FE}" srcOrd="0" destOrd="0" presId="urn:microsoft.com/office/officeart/2005/8/layout/process1"/>
    <dgm:cxn modelId="{0B2AFBB7-4D60-49A4-98B4-D99163B51B69}" type="presOf" srcId="{0C622D39-B4F7-40F9-B817-54E5A29A08B4}" destId="{0F3D35A7-537B-4F69-91A6-48FB25BACF5A}" srcOrd="1" destOrd="0" presId="urn:microsoft.com/office/officeart/2005/8/layout/process1"/>
    <dgm:cxn modelId="{B9F39DBA-6F81-4DBD-B147-84FAF13AAEAC}" type="presOf" srcId="{6BC4243A-5C4B-4B72-A1E0-80E79F7E78C6}" destId="{00990E98-76FE-4DFF-981B-254674625736}" srcOrd="0" destOrd="0" presId="urn:microsoft.com/office/officeart/2005/8/layout/process1"/>
    <dgm:cxn modelId="{3DF040E4-A52F-47F6-8E58-6DFFFABD7C66}" type="presOf" srcId="{E73C3599-B906-4C80-97B7-B249C291A8C4}" destId="{A3817954-0D61-461B-BF4C-7D5071A295EE}" srcOrd="0" destOrd="0" presId="urn:microsoft.com/office/officeart/2005/8/layout/process1"/>
    <dgm:cxn modelId="{1FB08514-EC79-4BE9-BFBA-7EBC0C54F2E3}" type="presOf" srcId="{0C7C1029-7B41-4259-83F4-49B98708918F}" destId="{3F4F3D52-09EA-4B83-8577-F076D94F865D}" srcOrd="0" destOrd="0" presId="urn:microsoft.com/office/officeart/2005/8/layout/process1"/>
    <dgm:cxn modelId="{7E58EF6A-35D3-4924-91DC-074545F0D1B3}" srcId="{0C7C1029-7B41-4259-83F4-49B98708918F}" destId="{E73C3599-B906-4C80-97B7-B249C291A8C4}" srcOrd="0" destOrd="0" parTransId="{1F199A88-DB32-426F-959F-E4A1AC979862}" sibTransId="{0C622D39-B4F7-40F9-B817-54E5A29A08B4}"/>
    <dgm:cxn modelId="{E8DE7A6D-2280-4652-95FB-16814B93A82B}" type="presParOf" srcId="{3F4F3D52-09EA-4B83-8577-F076D94F865D}" destId="{A3817954-0D61-461B-BF4C-7D5071A295EE}" srcOrd="0" destOrd="0" presId="urn:microsoft.com/office/officeart/2005/8/layout/process1"/>
    <dgm:cxn modelId="{33D038AC-7934-4829-AE23-0AA0F6FCDD7F}" type="presParOf" srcId="{3F4F3D52-09EA-4B83-8577-F076D94F865D}" destId="{BB8A27BE-5322-486D-A49F-1426823336FE}" srcOrd="1" destOrd="0" presId="urn:microsoft.com/office/officeart/2005/8/layout/process1"/>
    <dgm:cxn modelId="{660642CA-C606-4B75-A016-29E815086409}" type="presParOf" srcId="{BB8A27BE-5322-486D-A49F-1426823336FE}" destId="{0F3D35A7-537B-4F69-91A6-48FB25BACF5A}" srcOrd="0" destOrd="0" presId="urn:microsoft.com/office/officeart/2005/8/layout/process1"/>
    <dgm:cxn modelId="{68BC7437-DA79-47F5-AE2D-53AD9A43FEAE}" type="presParOf" srcId="{3F4F3D52-09EA-4B83-8577-F076D94F865D}" destId="{00990E98-76FE-4DFF-981B-254674625736}" srcOrd="2" destOrd="0" presId="urn:microsoft.com/office/officeart/2005/8/layout/process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C7C1029-7B41-4259-83F4-49B98708918F}" type="doc">
      <dgm:prSet loTypeId="urn:microsoft.com/office/officeart/2005/8/layout/process1" loCatId="process" qsTypeId="urn:microsoft.com/office/officeart/2005/8/quickstyle/simple2" qsCatId="simple" csTypeId="urn:microsoft.com/office/officeart/2005/8/colors/accent1_1" csCatId="accent1" phldr="1"/>
      <dgm:spPr/>
      <dgm:t>
        <a:bodyPr/>
        <a:lstStyle/>
        <a:p>
          <a:endParaRPr lang="es-CO"/>
        </a:p>
      </dgm:t>
    </dgm:pt>
    <dgm:pt modelId="{E73C3599-B906-4C80-97B7-B249C291A8C4}">
      <dgm:prSet phldrT="[Texto]" custT="1"/>
      <dgm:spPr/>
      <dgm:t>
        <a:bodyPr/>
        <a:lstStyle/>
        <a:p>
          <a:r>
            <a:rPr lang="es-CO" sz="1800" b="1" dirty="0" smtClean="0">
              <a:latin typeface="Arial" pitchFamily="34" charset="0"/>
              <a:cs typeface="Arial" pitchFamily="34" charset="0"/>
            </a:rPr>
            <a:t>MUESTRA</a:t>
          </a:r>
          <a:endParaRPr lang="es-CO" sz="1800" b="1" dirty="0">
            <a:latin typeface="Arial" pitchFamily="34" charset="0"/>
            <a:cs typeface="Arial" pitchFamily="34" charset="0"/>
          </a:endParaRPr>
        </a:p>
      </dgm:t>
    </dgm:pt>
    <dgm:pt modelId="{1F199A88-DB32-426F-959F-E4A1AC979862}" type="parTrans" cxnId="{7E58EF6A-35D3-4924-91DC-074545F0D1B3}">
      <dgm:prSet/>
      <dgm:spPr/>
      <dgm:t>
        <a:bodyPr/>
        <a:lstStyle/>
        <a:p>
          <a:endParaRPr lang="es-CO"/>
        </a:p>
      </dgm:t>
    </dgm:pt>
    <dgm:pt modelId="{0C622D39-B4F7-40F9-B817-54E5A29A08B4}" type="sibTrans" cxnId="{7E58EF6A-35D3-4924-91DC-074545F0D1B3}">
      <dgm:prSet/>
      <dgm:spPr/>
      <dgm:t>
        <a:bodyPr/>
        <a:lstStyle/>
        <a:p>
          <a:endParaRPr lang="es-CO"/>
        </a:p>
      </dgm:t>
    </dgm:pt>
    <dgm:pt modelId="{6BC4243A-5C4B-4B72-A1E0-80E79F7E78C6}">
      <dgm:prSet phldrT="[Texto]" custT="1"/>
      <dgm:spPr/>
      <dgm:t>
        <a:bodyPr/>
        <a:lstStyle/>
        <a:p>
          <a:pPr algn="just"/>
          <a:r>
            <a:rPr lang="es-CO" sz="1800" dirty="0" smtClean="0">
              <a:latin typeface="Arial" pitchFamily="34" charset="0"/>
              <a:cs typeface="Arial" pitchFamily="34" charset="0"/>
            </a:rPr>
            <a:t>Pacientes adultos mayores institucionalizados en un hogar geriátrico o gerontológico de Bucaramanga </a:t>
          </a:r>
          <a:r>
            <a:rPr lang="es-CO" sz="1800" dirty="0" smtClean="0">
              <a:solidFill>
                <a:schemeClr val="tx1"/>
              </a:solidFill>
              <a:latin typeface="Arial" pitchFamily="34" charset="0"/>
              <a:cs typeface="Arial" pitchFamily="34" charset="0"/>
            </a:rPr>
            <a:t>que </a:t>
          </a:r>
          <a:r>
            <a:rPr lang="es-CO" sz="1800" dirty="0" smtClean="0">
              <a:latin typeface="Arial" pitchFamily="34" charset="0"/>
              <a:cs typeface="Arial" pitchFamily="34" charset="0"/>
            </a:rPr>
            <a:t>requieren restauraciones orales acrílicas.</a:t>
          </a:r>
          <a:endParaRPr lang="es-CO" sz="1800" dirty="0">
            <a:latin typeface="Arial" pitchFamily="34" charset="0"/>
            <a:cs typeface="Arial" pitchFamily="34" charset="0"/>
          </a:endParaRPr>
        </a:p>
      </dgm:t>
    </dgm:pt>
    <dgm:pt modelId="{1F4C33B2-4F22-44A0-9DA2-EEAE4861DFAC}" type="parTrans" cxnId="{8F41B527-39DB-4F45-B8DD-3BFFC6980D1C}">
      <dgm:prSet/>
      <dgm:spPr/>
      <dgm:t>
        <a:bodyPr/>
        <a:lstStyle/>
        <a:p>
          <a:endParaRPr lang="es-CO"/>
        </a:p>
      </dgm:t>
    </dgm:pt>
    <dgm:pt modelId="{B3DF027A-51B3-4192-B4D2-14890552525E}" type="sibTrans" cxnId="{8F41B527-39DB-4F45-B8DD-3BFFC6980D1C}">
      <dgm:prSet/>
      <dgm:spPr/>
      <dgm:t>
        <a:bodyPr/>
        <a:lstStyle/>
        <a:p>
          <a:endParaRPr lang="es-CO"/>
        </a:p>
      </dgm:t>
    </dgm:pt>
    <dgm:pt modelId="{3F4F3D52-09EA-4B83-8577-F076D94F865D}" type="pres">
      <dgm:prSet presAssocID="{0C7C1029-7B41-4259-83F4-49B98708918F}" presName="Name0" presStyleCnt="0">
        <dgm:presLayoutVars>
          <dgm:dir/>
          <dgm:resizeHandles val="exact"/>
        </dgm:presLayoutVars>
      </dgm:prSet>
      <dgm:spPr/>
      <dgm:t>
        <a:bodyPr/>
        <a:lstStyle/>
        <a:p>
          <a:endParaRPr lang="es-CO"/>
        </a:p>
      </dgm:t>
    </dgm:pt>
    <dgm:pt modelId="{A3817954-0D61-461B-BF4C-7D5071A295EE}" type="pres">
      <dgm:prSet presAssocID="{E73C3599-B906-4C80-97B7-B249C291A8C4}" presName="node" presStyleLbl="node1" presStyleIdx="0" presStyleCnt="2" custLinFactNeighborX="-275" custLinFactNeighborY="9091">
        <dgm:presLayoutVars>
          <dgm:bulletEnabled val="1"/>
        </dgm:presLayoutVars>
      </dgm:prSet>
      <dgm:spPr/>
      <dgm:t>
        <a:bodyPr/>
        <a:lstStyle/>
        <a:p>
          <a:endParaRPr lang="es-CO"/>
        </a:p>
      </dgm:t>
    </dgm:pt>
    <dgm:pt modelId="{BB8A27BE-5322-486D-A49F-1426823336FE}" type="pres">
      <dgm:prSet presAssocID="{0C622D39-B4F7-40F9-B817-54E5A29A08B4}" presName="sibTrans" presStyleLbl="sibTrans2D1" presStyleIdx="0" presStyleCnt="1" custScaleX="85914" custScaleY="63636" custLinFactNeighborX="-15440"/>
      <dgm:spPr/>
      <dgm:t>
        <a:bodyPr/>
        <a:lstStyle/>
        <a:p>
          <a:endParaRPr lang="es-CO"/>
        </a:p>
      </dgm:t>
    </dgm:pt>
    <dgm:pt modelId="{0F3D35A7-537B-4F69-91A6-48FB25BACF5A}" type="pres">
      <dgm:prSet presAssocID="{0C622D39-B4F7-40F9-B817-54E5A29A08B4}" presName="connectorText" presStyleLbl="sibTrans2D1" presStyleIdx="0" presStyleCnt="1"/>
      <dgm:spPr/>
      <dgm:t>
        <a:bodyPr/>
        <a:lstStyle/>
        <a:p>
          <a:endParaRPr lang="es-CO"/>
        </a:p>
      </dgm:t>
    </dgm:pt>
    <dgm:pt modelId="{00990E98-76FE-4DFF-981B-254674625736}" type="pres">
      <dgm:prSet presAssocID="{6BC4243A-5C4B-4B72-A1E0-80E79F7E78C6}" presName="node" presStyleLbl="node1" presStyleIdx="1" presStyleCnt="2" custScaleX="100072" custLinFactNeighborX="-3652">
        <dgm:presLayoutVars>
          <dgm:bulletEnabled val="1"/>
        </dgm:presLayoutVars>
      </dgm:prSet>
      <dgm:spPr/>
      <dgm:t>
        <a:bodyPr/>
        <a:lstStyle/>
        <a:p>
          <a:endParaRPr lang="es-CO"/>
        </a:p>
      </dgm:t>
    </dgm:pt>
  </dgm:ptLst>
  <dgm:cxnLst>
    <dgm:cxn modelId="{3745974E-7F6E-415B-AEDE-456134CD4F58}" type="presOf" srcId="{6BC4243A-5C4B-4B72-A1E0-80E79F7E78C6}" destId="{00990E98-76FE-4DFF-981B-254674625736}" srcOrd="0" destOrd="0" presId="urn:microsoft.com/office/officeart/2005/8/layout/process1"/>
    <dgm:cxn modelId="{7E58EF6A-35D3-4924-91DC-074545F0D1B3}" srcId="{0C7C1029-7B41-4259-83F4-49B98708918F}" destId="{E73C3599-B906-4C80-97B7-B249C291A8C4}" srcOrd="0" destOrd="0" parTransId="{1F199A88-DB32-426F-959F-E4A1AC979862}" sibTransId="{0C622D39-B4F7-40F9-B817-54E5A29A08B4}"/>
    <dgm:cxn modelId="{93896C9D-62F3-448E-BE27-46191D7EF0B5}" type="presOf" srcId="{E73C3599-B906-4C80-97B7-B249C291A8C4}" destId="{A3817954-0D61-461B-BF4C-7D5071A295EE}" srcOrd="0" destOrd="0" presId="urn:microsoft.com/office/officeart/2005/8/layout/process1"/>
    <dgm:cxn modelId="{8F41B527-39DB-4F45-B8DD-3BFFC6980D1C}" srcId="{0C7C1029-7B41-4259-83F4-49B98708918F}" destId="{6BC4243A-5C4B-4B72-A1E0-80E79F7E78C6}" srcOrd="1" destOrd="0" parTransId="{1F4C33B2-4F22-44A0-9DA2-EEAE4861DFAC}" sibTransId="{B3DF027A-51B3-4192-B4D2-14890552525E}"/>
    <dgm:cxn modelId="{CB95BDE7-6596-4350-8DD3-ADB13D0055AE}" type="presOf" srcId="{0C622D39-B4F7-40F9-B817-54E5A29A08B4}" destId="{BB8A27BE-5322-486D-A49F-1426823336FE}" srcOrd="0" destOrd="0" presId="urn:microsoft.com/office/officeart/2005/8/layout/process1"/>
    <dgm:cxn modelId="{0E1D59A1-0021-4344-BF2A-23BE9E67D139}" type="presOf" srcId="{0C622D39-B4F7-40F9-B817-54E5A29A08B4}" destId="{0F3D35A7-537B-4F69-91A6-48FB25BACF5A}" srcOrd="1" destOrd="0" presId="urn:microsoft.com/office/officeart/2005/8/layout/process1"/>
    <dgm:cxn modelId="{EA5F3841-DDE2-4B83-A4D4-315175B62F6D}" type="presOf" srcId="{0C7C1029-7B41-4259-83F4-49B98708918F}" destId="{3F4F3D52-09EA-4B83-8577-F076D94F865D}" srcOrd="0" destOrd="0" presId="urn:microsoft.com/office/officeart/2005/8/layout/process1"/>
    <dgm:cxn modelId="{2E005A6B-1EEB-4D19-A732-37FEFC12259D}" type="presParOf" srcId="{3F4F3D52-09EA-4B83-8577-F076D94F865D}" destId="{A3817954-0D61-461B-BF4C-7D5071A295EE}" srcOrd="0" destOrd="0" presId="urn:microsoft.com/office/officeart/2005/8/layout/process1"/>
    <dgm:cxn modelId="{1491C68A-82D5-4144-8504-D77956650D61}" type="presParOf" srcId="{3F4F3D52-09EA-4B83-8577-F076D94F865D}" destId="{BB8A27BE-5322-486D-A49F-1426823336FE}" srcOrd="1" destOrd="0" presId="urn:microsoft.com/office/officeart/2005/8/layout/process1"/>
    <dgm:cxn modelId="{20317945-93FD-4CA2-BFE3-1A2EEE83A3BD}" type="presParOf" srcId="{BB8A27BE-5322-486D-A49F-1426823336FE}" destId="{0F3D35A7-537B-4F69-91A6-48FB25BACF5A}" srcOrd="0" destOrd="0" presId="urn:microsoft.com/office/officeart/2005/8/layout/process1"/>
    <dgm:cxn modelId="{5AB2EFE0-1149-49B2-AFC9-5CB4352A85BF}" type="presParOf" srcId="{3F4F3D52-09EA-4B83-8577-F076D94F865D}" destId="{00990E98-76FE-4DFF-981B-254674625736}" srcOrd="2" destOrd="0" presId="urn:microsoft.com/office/officeart/2005/8/layout/process1"/>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C7C1029-7B41-4259-83F4-49B98708918F}" type="doc">
      <dgm:prSet loTypeId="urn:microsoft.com/office/officeart/2005/8/layout/process1" loCatId="process" qsTypeId="urn:microsoft.com/office/officeart/2005/8/quickstyle/simple2" qsCatId="simple" csTypeId="urn:microsoft.com/office/officeart/2005/8/colors/accent1_1" csCatId="accent1" phldr="1"/>
      <dgm:spPr/>
      <dgm:t>
        <a:bodyPr/>
        <a:lstStyle/>
        <a:p>
          <a:endParaRPr lang="es-CO"/>
        </a:p>
      </dgm:t>
    </dgm:pt>
    <dgm:pt modelId="{E73C3599-B906-4C80-97B7-B249C291A8C4}">
      <dgm:prSet phldrT="[Texto]" custT="1"/>
      <dgm:spPr/>
      <dgm:t>
        <a:bodyPr/>
        <a:lstStyle/>
        <a:p>
          <a:r>
            <a:rPr lang="es-CO" sz="1600" b="1" dirty="0" smtClean="0">
              <a:latin typeface="Arial" pitchFamily="34" charset="0"/>
              <a:cs typeface="Arial" pitchFamily="34" charset="0"/>
            </a:rPr>
            <a:t>TAMAÑO DE LA MUESTRA</a:t>
          </a:r>
          <a:endParaRPr lang="es-CO" sz="1600" b="1" dirty="0">
            <a:latin typeface="Arial" pitchFamily="34" charset="0"/>
            <a:cs typeface="Arial" pitchFamily="34" charset="0"/>
          </a:endParaRPr>
        </a:p>
      </dgm:t>
    </dgm:pt>
    <dgm:pt modelId="{1F199A88-DB32-426F-959F-E4A1AC979862}" type="parTrans" cxnId="{7E58EF6A-35D3-4924-91DC-074545F0D1B3}">
      <dgm:prSet/>
      <dgm:spPr/>
      <dgm:t>
        <a:bodyPr/>
        <a:lstStyle/>
        <a:p>
          <a:endParaRPr lang="es-CO"/>
        </a:p>
      </dgm:t>
    </dgm:pt>
    <dgm:pt modelId="{0C622D39-B4F7-40F9-B817-54E5A29A08B4}" type="sibTrans" cxnId="{7E58EF6A-35D3-4924-91DC-074545F0D1B3}">
      <dgm:prSet/>
      <dgm:spPr/>
      <dgm:t>
        <a:bodyPr/>
        <a:lstStyle/>
        <a:p>
          <a:endParaRPr lang="es-CO"/>
        </a:p>
      </dgm:t>
    </dgm:pt>
    <dgm:pt modelId="{6BC4243A-5C4B-4B72-A1E0-80E79F7E78C6}">
      <dgm:prSet phldrT="[Texto]" custT="1"/>
      <dgm:spPr/>
      <dgm:t>
        <a:bodyPr/>
        <a:lstStyle/>
        <a:p>
          <a:pPr algn="just"/>
          <a:r>
            <a:rPr lang="es-CO" sz="1600" dirty="0" smtClean="0">
              <a:latin typeface="Arial" pitchFamily="34" charset="0"/>
              <a:cs typeface="Arial" pitchFamily="34" charset="0"/>
            </a:rPr>
            <a:t>Nivel de confianza del 95%, poder del 80%, diferencia esperada de 5 unidades (pixeles) y 20% de pérdidas; total de 44 participantes con prótesis acrílicas, es decir, 22 en cada grupo. Asignación aleatoria de la técnica. </a:t>
          </a:r>
          <a:endParaRPr lang="es-CO" sz="1600" dirty="0">
            <a:latin typeface="Arial" pitchFamily="34" charset="0"/>
            <a:cs typeface="Arial" pitchFamily="34" charset="0"/>
          </a:endParaRPr>
        </a:p>
      </dgm:t>
    </dgm:pt>
    <dgm:pt modelId="{1F4C33B2-4F22-44A0-9DA2-EEAE4861DFAC}" type="parTrans" cxnId="{8F41B527-39DB-4F45-B8DD-3BFFC6980D1C}">
      <dgm:prSet/>
      <dgm:spPr/>
      <dgm:t>
        <a:bodyPr/>
        <a:lstStyle/>
        <a:p>
          <a:endParaRPr lang="es-CO"/>
        </a:p>
      </dgm:t>
    </dgm:pt>
    <dgm:pt modelId="{B3DF027A-51B3-4192-B4D2-14890552525E}" type="sibTrans" cxnId="{8F41B527-39DB-4F45-B8DD-3BFFC6980D1C}">
      <dgm:prSet/>
      <dgm:spPr/>
      <dgm:t>
        <a:bodyPr/>
        <a:lstStyle/>
        <a:p>
          <a:endParaRPr lang="es-CO"/>
        </a:p>
      </dgm:t>
    </dgm:pt>
    <dgm:pt modelId="{3F4F3D52-09EA-4B83-8577-F076D94F865D}" type="pres">
      <dgm:prSet presAssocID="{0C7C1029-7B41-4259-83F4-49B98708918F}" presName="Name0" presStyleCnt="0">
        <dgm:presLayoutVars>
          <dgm:dir/>
          <dgm:resizeHandles val="exact"/>
        </dgm:presLayoutVars>
      </dgm:prSet>
      <dgm:spPr/>
      <dgm:t>
        <a:bodyPr/>
        <a:lstStyle/>
        <a:p>
          <a:endParaRPr lang="es-CO"/>
        </a:p>
      </dgm:t>
    </dgm:pt>
    <dgm:pt modelId="{A3817954-0D61-461B-BF4C-7D5071A295EE}" type="pres">
      <dgm:prSet presAssocID="{E73C3599-B906-4C80-97B7-B249C291A8C4}" presName="node" presStyleLbl="node1" presStyleIdx="0" presStyleCnt="2" custScaleX="64680" custLinFactNeighborX="-2962" custLinFactNeighborY="-1205">
        <dgm:presLayoutVars>
          <dgm:bulletEnabled val="1"/>
        </dgm:presLayoutVars>
      </dgm:prSet>
      <dgm:spPr/>
      <dgm:t>
        <a:bodyPr/>
        <a:lstStyle/>
        <a:p>
          <a:endParaRPr lang="es-CO"/>
        </a:p>
      </dgm:t>
    </dgm:pt>
    <dgm:pt modelId="{BB8A27BE-5322-486D-A49F-1426823336FE}" type="pres">
      <dgm:prSet presAssocID="{0C622D39-B4F7-40F9-B817-54E5A29A08B4}" presName="sibTrans" presStyleLbl="sibTrans2D1" presStyleIdx="0" presStyleCnt="1" custScaleY="48840" custLinFactNeighborX="-11608"/>
      <dgm:spPr/>
      <dgm:t>
        <a:bodyPr/>
        <a:lstStyle/>
        <a:p>
          <a:endParaRPr lang="es-CO"/>
        </a:p>
      </dgm:t>
    </dgm:pt>
    <dgm:pt modelId="{0F3D35A7-537B-4F69-91A6-48FB25BACF5A}" type="pres">
      <dgm:prSet presAssocID="{0C622D39-B4F7-40F9-B817-54E5A29A08B4}" presName="connectorText" presStyleLbl="sibTrans2D1" presStyleIdx="0" presStyleCnt="1"/>
      <dgm:spPr/>
      <dgm:t>
        <a:bodyPr/>
        <a:lstStyle/>
        <a:p>
          <a:endParaRPr lang="es-CO"/>
        </a:p>
      </dgm:t>
    </dgm:pt>
    <dgm:pt modelId="{00990E98-76FE-4DFF-981B-254674625736}" type="pres">
      <dgm:prSet presAssocID="{6BC4243A-5C4B-4B72-A1E0-80E79F7E78C6}" presName="node" presStyleLbl="node1" presStyleIdx="1" presStyleCnt="2">
        <dgm:presLayoutVars>
          <dgm:bulletEnabled val="1"/>
        </dgm:presLayoutVars>
      </dgm:prSet>
      <dgm:spPr/>
      <dgm:t>
        <a:bodyPr/>
        <a:lstStyle/>
        <a:p>
          <a:endParaRPr lang="es-CO"/>
        </a:p>
      </dgm:t>
    </dgm:pt>
  </dgm:ptLst>
  <dgm:cxnLst>
    <dgm:cxn modelId="{8F41B527-39DB-4F45-B8DD-3BFFC6980D1C}" srcId="{0C7C1029-7B41-4259-83F4-49B98708918F}" destId="{6BC4243A-5C4B-4B72-A1E0-80E79F7E78C6}" srcOrd="1" destOrd="0" parTransId="{1F4C33B2-4F22-44A0-9DA2-EEAE4861DFAC}" sibTransId="{B3DF027A-51B3-4192-B4D2-14890552525E}"/>
    <dgm:cxn modelId="{4A13F78B-9E8A-4D04-92D6-3A75274184A0}" type="presOf" srcId="{0C622D39-B4F7-40F9-B817-54E5A29A08B4}" destId="{0F3D35A7-537B-4F69-91A6-48FB25BACF5A}" srcOrd="1" destOrd="0" presId="urn:microsoft.com/office/officeart/2005/8/layout/process1"/>
    <dgm:cxn modelId="{ED30C7BE-8152-4B65-874D-75621D675667}" type="presOf" srcId="{0C622D39-B4F7-40F9-B817-54E5A29A08B4}" destId="{BB8A27BE-5322-486D-A49F-1426823336FE}" srcOrd="0" destOrd="0" presId="urn:microsoft.com/office/officeart/2005/8/layout/process1"/>
    <dgm:cxn modelId="{09161DD5-CB6B-4545-B4A8-1182CC2178CD}" type="presOf" srcId="{E73C3599-B906-4C80-97B7-B249C291A8C4}" destId="{A3817954-0D61-461B-BF4C-7D5071A295EE}" srcOrd="0" destOrd="0" presId="urn:microsoft.com/office/officeart/2005/8/layout/process1"/>
    <dgm:cxn modelId="{CBEA1BF8-CF2F-4960-8DE9-180A68C90670}" type="presOf" srcId="{6BC4243A-5C4B-4B72-A1E0-80E79F7E78C6}" destId="{00990E98-76FE-4DFF-981B-254674625736}" srcOrd="0" destOrd="0" presId="urn:microsoft.com/office/officeart/2005/8/layout/process1"/>
    <dgm:cxn modelId="{0AD32D72-0FF6-45CD-B6D1-1AC4B82B9E83}" type="presOf" srcId="{0C7C1029-7B41-4259-83F4-49B98708918F}" destId="{3F4F3D52-09EA-4B83-8577-F076D94F865D}" srcOrd="0" destOrd="0" presId="urn:microsoft.com/office/officeart/2005/8/layout/process1"/>
    <dgm:cxn modelId="{7E58EF6A-35D3-4924-91DC-074545F0D1B3}" srcId="{0C7C1029-7B41-4259-83F4-49B98708918F}" destId="{E73C3599-B906-4C80-97B7-B249C291A8C4}" srcOrd="0" destOrd="0" parTransId="{1F199A88-DB32-426F-959F-E4A1AC979862}" sibTransId="{0C622D39-B4F7-40F9-B817-54E5A29A08B4}"/>
    <dgm:cxn modelId="{0D0EFF4B-8499-4DEC-A25E-B2B117675A56}" type="presParOf" srcId="{3F4F3D52-09EA-4B83-8577-F076D94F865D}" destId="{A3817954-0D61-461B-BF4C-7D5071A295EE}" srcOrd="0" destOrd="0" presId="urn:microsoft.com/office/officeart/2005/8/layout/process1"/>
    <dgm:cxn modelId="{7B1C2E5E-66EE-4D20-9644-E0863E9C3E00}" type="presParOf" srcId="{3F4F3D52-09EA-4B83-8577-F076D94F865D}" destId="{BB8A27BE-5322-486D-A49F-1426823336FE}" srcOrd="1" destOrd="0" presId="urn:microsoft.com/office/officeart/2005/8/layout/process1"/>
    <dgm:cxn modelId="{89AB6358-9462-44C8-936A-DB12851B7044}" type="presParOf" srcId="{BB8A27BE-5322-486D-A49F-1426823336FE}" destId="{0F3D35A7-537B-4F69-91A6-48FB25BACF5A}" srcOrd="0" destOrd="0" presId="urn:microsoft.com/office/officeart/2005/8/layout/process1"/>
    <dgm:cxn modelId="{8CB98C48-0B2C-400F-866E-A815F63D01AA}" type="presParOf" srcId="{3F4F3D52-09EA-4B83-8577-F076D94F865D}" destId="{00990E98-76FE-4DFF-981B-254674625736}" srcOrd="2"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C7C1029-7B41-4259-83F4-49B98708918F}" type="doc">
      <dgm:prSet loTypeId="urn:microsoft.com/office/officeart/2005/8/layout/process1" loCatId="process" qsTypeId="urn:microsoft.com/office/officeart/2005/8/quickstyle/simple2" qsCatId="simple" csTypeId="urn:microsoft.com/office/officeart/2005/8/colors/accent0_2" csCatId="mainScheme" phldr="1"/>
      <dgm:spPr/>
      <dgm:t>
        <a:bodyPr/>
        <a:lstStyle/>
        <a:p>
          <a:endParaRPr lang="es-CO"/>
        </a:p>
      </dgm:t>
    </dgm:pt>
    <dgm:pt modelId="{E73C3599-B906-4C80-97B7-B249C291A8C4}">
      <dgm:prSet phldrT="[Texto]" custT="1"/>
      <dgm:spPr/>
      <dgm:t>
        <a:bodyPr/>
        <a:lstStyle/>
        <a:p>
          <a:r>
            <a:rPr lang="es-CO" sz="1600" b="1" dirty="0" smtClean="0">
              <a:solidFill>
                <a:schemeClr val="tx1"/>
              </a:solidFill>
              <a:latin typeface="Arial" pitchFamily="34" charset="0"/>
              <a:cs typeface="Arial" pitchFamily="34" charset="0"/>
            </a:rPr>
            <a:t>CRITERIOS DE INCLUSIÓN</a:t>
          </a:r>
          <a:endParaRPr lang="es-CO" sz="1600" b="1" dirty="0">
            <a:solidFill>
              <a:schemeClr val="tx1"/>
            </a:solidFill>
            <a:latin typeface="Arial" pitchFamily="34" charset="0"/>
            <a:cs typeface="Arial" pitchFamily="34" charset="0"/>
          </a:endParaRPr>
        </a:p>
      </dgm:t>
    </dgm:pt>
    <dgm:pt modelId="{1F199A88-DB32-426F-959F-E4A1AC979862}" type="parTrans" cxnId="{7E58EF6A-35D3-4924-91DC-074545F0D1B3}">
      <dgm:prSet/>
      <dgm:spPr/>
      <dgm:t>
        <a:bodyPr/>
        <a:lstStyle/>
        <a:p>
          <a:endParaRPr lang="es-CO"/>
        </a:p>
      </dgm:t>
    </dgm:pt>
    <dgm:pt modelId="{0C622D39-B4F7-40F9-B817-54E5A29A08B4}" type="sibTrans" cxnId="{7E58EF6A-35D3-4924-91DC-074545F0D1B3}">
      <dgm:prSet/>
      <dgm:spPr/>
      <dgm:t>
        <a:bodyPr/>
        <a:lstStyle/>
        <a:p>
          <a:endParaRPr lang="es-CO"/>
        </a:p>
      </dgm:t>
    </dgm:pt>
    <dgm:pt modelId="{6BC4243A-5C4B-4B72-A1E0-80E79F7E78C6}">
      <dgm:prSet phldrT="[Texto]" custT="1"/>
      <dgm:spPr/>
      <dgm:t>
        <a:bodyPr/>
        <a:lstStyle/>
        <a:p>
          <a:pPr algn="just"/>
          <a:r>
            <a:rPr lang="es-CO" sz="1600" dirty="0" smtClean="0">
              <a:latin typeface="Arial" pitchFamily="34" charset="0"/>
              <a:cs typeface="Arial" pitchFamily="34" charset="0"/>
            </a:rPr>
            <a:t>Adultos mayores institucionalizados en un hogar geriátrico o gerontológico de Bucaramanga </a:t>
          </a:r>
          <a:r>
            <a:rPr lang="es-CO" sz="1600" dirty="0" smtClean="0">
              <a:solidFill>
                <a:schemeClr val="tx1"/>
              </a:solidFill>
              <a:latin typeface="Arial" pitchFamily="34" charset="0"/>
              <a:cs typeface="Arial" pitchFamily="34" charset="0"/>
            </a:rPr>
            <a:t>por más de 6 meses y  requieran restauraciones orales acrílicas bien sean superiores y/o inferiores.</a:t>
          </a:r>
          <a:endParaRPr lang="es-CO" sz="1600" dirty="0">
            <a:solidFill>
              <a:schemeClr val="tx1"/>
            </a:solidFill>
            <a:latin typeface="Arial" pitchFamily="34" charset="0"/>
            <a:cs typeface="Arial" pitchFamily="34" charset="0"/>
          </a:endParaRPr>
        </a:p>
      </dgm:t>
    </dgm:pt>
    <dgm:pt modelId="{1F4C33B2-4F22-44A0-9DA2-EEAE4861DFAC}" type="parTrans" cxnId="{8F41B527-39DB-4F45-B8DD-3BFFC6980D1C}">
      <dgm:prSet/>
      <dgm:spPr/>
      <dgm:t>
        <a:bodyPr/>
        <a:lstStyle/>
        <a:p>
          <a:endParaRPr lang="es-CO"/>
        </a:p>
      </dgm:t>
    </dgm:pt>
    <dgm:pt modelId="{B3DF027A-51B3-4192-B4D2-14890552525E}" type="sibTrans" cxnId="{8F41B527-39DB-4F45-B8DD-3BFFC6980D1C}">
      <dgm:prSet/>
      <dgm:spPr/>
      <dgm:t>
        <a:bodyPr/>
        <a:lstStyle/>
        <a:p>
          <a:endParaRPr lang="es-CO"/>
        </a:p>
      </dgm:t>
    </dgm:pt>
    <dgm:pt modelId="{3F4F3D52-09EA-4B83-8577-F076D94F865D}" type="pres">
      <dgm:prSet presAssocID="{0C7C1029-7B41-4259-83F4-49B98708918F}" presName="Name0" presStyleCnt="0">
        <dgm:presLayoutVars>
          <dgm:dir/>
          <dgm:resizeHandles val="exact"/>
        </dgm:presLayoutVars>
      </dgm:prSet>
      <dgm:spPr/>
      <dgm:t>
        <a:bodyPr/>
        <a:lstStyle/>
        <a:p>
          <a:endParaRPr lang="es-CO"/>
        </a:p>
      </dgm:t>
    </dgm:pt>
    <dgm:pt modelId="{A3817954-0D61-461B-BF4C-7D5071A295EE}" type="pres">
      <dgm:prSet presAssocID="{E73C3599-B906-4C80-97B7-B249C291A8C4}" presName="node" presStyleLbl="node1" presStyleIdx="0" presStyleCnt="2" custScaleX="64770" custLinFactNeighborX="-2962" custLinFactNeighborY="-1205">
        <dgm:presLayoutVars>
          <dgm:bulletEnabled val="1"/>
        </dgm:presLayoutVars>
      </dgm:prSet>
      <dgm:spPr/>
      <dgm:t>
        <a:bodyPr/>
        <a:lstStyle/>
        <a:p>
          <a:endParaRPr lang="es-CO"/>
        </a:p>
      </dgm:t>
    </dgm:pt>
    <dgm:pt modelId="{BB8A27BE-5322-486D-A49F-1426823336FE}" type="pres">
      <dgm:prSet presAssocID="{0C622D39-B4F7-40F9-B817-54E5A29A08B4}" presName="sibTrans" presStyleLbl="sibTrans2D1" presStyleIdx="0" presStyleCnt="1" custScaleY="57431"/>
      <dgm:spPr/>
      <dgm:t>
        <a:bodyPr/>
        <a:lstStyle/>
        <a:p>
          <a:endParaRPr lang="es-CO"/>
        </a:p>
      </dgm:t>
    </dgm:pt>
    <dgm:pt modelId="{0F3D35A7-537B-4F69-91A6-48FB25BACF5A}" type="pres">
      <dgm:prSet presAssocID="{0C622D39-B4F7-40F9-B817-54E5A29A08B4}" presName="connectorText" presStyleLbl="sibTrans2D1" presStyleIdx="0" presStyleCnt="1"/>
      <dgm:spPr/>
      <dgm:t>
        <a:bodyPr/>
        <a:lstStyle/>
        <a:p>
          <a:endParaRPr lang="es-CO"/>
        </a:p>
      </dgm:t>
    </dgm:pt>
    <dgm:pt modelId="{00990E98-76FE-4DFF-981B-254674625736}" type="pres">
      <dgm:prSet presAssocID="{6BC4243A-5C4B-4B72-A1E0-80E79F7E78C6}" presName="node" presStyleLbl="node1" presStyleIdx="1" presStyleCnt="2">
        <dgm:presLayoutVars>
          <dgm:bulletEnabled val="1"/>
        </dgm:presLayoutVars>
      </dgm:prSet>
      <dgm:spPr/>
      <dgm:t>
        <a:bodyPr/>
        <a:lstStyle/>
        <a:p>
          <a:endParaRPr lang="es-CO"/>
        </a:p>
      </dgm:t>
    </dgm:pt>
  </dgm:ptLst>
  <dgm:cxnLst>
    <dgm:cxn modelId="{8F41B527-39DB-4F45-B8DD-3BFFC6980D1C}" srcId="{0C7C1029-7B41-4259-83F4-49B98708918F}" destId="{6BC4243A-5C4B-4B72-A1E0-80E79F7E78C6}" srcOrd="1" destOrd="0" parTransId="{1F4C33B2-4F22-44A0-9DA2-EEAE4861DFAC}" sibTransId="{B3DF027A-51B3-4192-B4D2-14890552525E}"/>
    <dgm:cxn modelId="{E5EAB2BD-E827-49E2-81F2-AA8CA1E4D3FA}" type="presOf" srcId="{E73C3599-B906-4C80-97B7-B249C291A8C4}" destId="{A3817954-0D61-461B-BF4C-7D5071A295EE}" srcOrd="0" destOrd="0" presId="urn:microsoft.com/office/officeart/2005/8/layout/process1"/>
    <dgm:cxn modelId="{789E9DF8-4FBE-4CC7-992B-02F3D267B564}" type="presOf" srcId="{0C622D39-B4F7-40F9-B817-54E5A29A08B4}" destId="{0F3D35A7-537B-4F69-91A6-48FB25BACF5A}" srcOrd="1" destOrd="0" presId="urn:microsoft.com/office/officeart/2005/8/layout/process1"/>
    <dgm:cxn modelId="{C6BCE1C4-35BB-420C-ACBF-5F805F00ADEE}" type="presOf" srcId="{6BC4243A-5C4B-4B72-A1E0-80E79F7E78C6}" destId="{00990E98-76FE-4DFF-981B-254674625736}" srcOrd="0" destOrd="0" presId="urn:microsoft.com/office/officeart/2005/8/layout/process1"/>
    <dgm:cxn modelId="{D390C4CD-5ADF-4438-AC0D-809F5C2DF76D}" type="presOf" srcId="{0C7C1029-7B41-4259-83F4-49B98708918F}" destId="{3F4F3D52-09EA-4B83-8577-F076D94F865D}" srcOrd="0" destOrd="0" presId="urn:microsoft.com/office/officeart/2005/8/layout/process1"/>
    <dgm:cxn modelId="{7E58EF6A-35D3-4924-91DC-074545F0D1B3}" srcId="{0C7C1029-7B41-4259-83F4-49B98708918F}" destId="{E73C3599-B906-4C80-97B7-B249C291A8C4}" srcOrd="0" destOrd="0" parTransId="{1F199A88-DB32-426F-959F-E4A1AC979862}" sibTransId="{0C622D39-B4F7-40F9-B817-54E5A29A08B4}"/>
    <dgm:cxn modelId="{711E69A2-D126-44D5-AF97-47A2CBC9403B}" type="presOf" srcId="{0C622D39-B4F7-40F9-B817-54E5A29A08B4}" destId="{BB8A27BE-5322-486D-A49F-1426823336FE}" srcOrd="0" destOrd="0" presId="urn:microsoft.com/office/officeart/2005/8/layout/process1"/>
    <dgm:cxn modelId="{8079CE19-1A91-40C7-B716-3D91A343CC78}" type="presParOf" srcId="{3F4F3D52-09EA-4B83-8577-F076D94F865D}" destId="{A3817954-0D61-461B-BF4C-7D5071A295EE}" srcOrd="0" destOrd="0" presId="urn:microsoft.com/office/officeart/2005/8/layout/process1"/>
    <dgm:cxn modelId="{2157F056-15E6-4A1C-A812-FA0D84EB13B6}" type="presParOf" srcId="{3F4F3D52-09EA-4B83-8577-F076D94F865D}" destId="{BB8A27BE-5322-486D-A49F-1426823336FE}" srcOrd="1" destOrd="0" presId="urn:microsoft.com/office/officeart/2005/8/layout/process1"/>
    <dgm:cxn modelId="{9F809B4F-191C-46B7-B78B-39F14EBFF85C}" type="presParOf" srcId="{BB8A27BE-5322-486D-A49F-1426823336FE}" destId="{0F3D35A7-537B-4F69-91A6-48FB25BACF5A}" srcOrd="0" destOrd="0" presId="urn:microsoft.com/office/officeart/2005/8/layout/process1"/>
    <dgm:cxn modelId="{547C6E5F-BBD4-412E-A040-C78523D00A5F}" type="presParOf" srcId="{3F4F3D52-09EA-4B83-8577-F076D94F865D}" destId="{00990E98-76FE-4DFF-981B-254674625736}" srcOrd="2" destOrd="0" presId="urn:microsoft.com/office/officeart/2005/8/layout/process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C7C1029-7B41-4259-83F4-49B98708918F}" type="doc">
      <dgm:prSet loTypeId="urn:microsoft.com/office/officeart/2005/8/layout/process1" loCatId="process" qsTypeId="urn:microsoft.com/office/officeart/2005/8/quickstyle/simple2" qsCatId="simple" csTypeId="urn:microsoft.com/office/officeart/2005/8/colors/accent1_1" csCatId="accent1" phldr="1"/>
      <dgm:spPr/>
      <dgm:t>
        <a:bodyPr/>
        <a:lstStyle/>
        <a:p>
          <a:endParaRPr lang="es-CO"/>
        </a:p>
      </dgm:t>
    </dgm:pt>
    <dgm:pt modelId="{E73C3599-B906-4C80-97B7-B249C291A8C4}">
      <dgm:prSet phldrT="[Texto]" custT="1"/>
      <dgm:spPr/>
      <dgm:t>
        <a:bodyPr/>
        <a:lstStyle/>
        <a:p>
          <a:r>
            <a:rPr lang="es-AR" sz="1600" b="1" dirty="0" smtClean="0">
              <a:latin typeface="Arial" pitchFamily="34" charset="0"/>
              <a:cs typeface="Arial" pitchFamily="34" charset="0"/>
            </a:rPr>
            <a:t>CRITERIOS DE  EXCLUSIÓN</a:t>
          </a:r>
          <a:endParaRPr lang="es-CO" sz="1600" b="1" dirty="0">
            <a:latin typeface="Arial" pitchFamily="34" charset="0"/>
            <a:cs typeface="Arial" pitchFamily="34" charset="0"/>
          </a:endParaRPr>
        </a:p>
      </dgm:t>
    </dgm:pt>
    <dgm:pt modelId="{1F199A88-DB32-426F-959F-E4A1AC979862}" type="parTrans" cxnId="{7E58EF6A-35D3-4924-91DC-074545F0D1B3}">
      <dgm:prSet/>
      <dgm:spPr/>
      <dgm:t>
        <a:bodyPr/>
        <a:lstStyle/>
        <a:p>
          <a:endParaRPr lang="es-CO"/>
        </a:p>
      </dgm:t>
    </dgm:pt>
    <dgm:pt modelId="{0C622D39-B4F7-40F9-B817-54E5A29A08B4}" type="sibTrans" cxnId="{7E58EF6A-35D3-4924-91DC-074545F0D1B3}">
      <dgm:prSet/>
      <dgm:spPr/>
      <dgm:t>
        <a:bodyPr/>
        <a:lstStyle/>
        <a:p>
          <a:endParaRPr lang="es-CO"/>
        </a:p>
      </dgm:t>
    </dgm:pt>
    <dgm:pt modelId="{6BC4243A-5C4B-4B72-A1E0-80E79F7E78C6}">
      <dgm:prSet phldrT="[Texto]" custT="1"/>
      <dgm:spPr/>
      <dgm:t>
        <a:bodyPr/>
        <a:lstStyle/>
        <a:p>
          <a:pPr algn="just"/>
          <a:r>
            <a:rPr lang="es-CO" sz="1600" dirty="0" smtClean="0">
              <a:latin typeface="Arial" pitchFamily="34" charset="0"/>
              <a:cs typeface="Arial" pitchFamily="34" charset="0"/>
            </a:rPr>
            <a:t>Pacientes con enfermedades agudas, crónicas degenerativas o discapacidad que impidan la elaboración satisfactoria de las prótesis y la  recolección de la información.</a:t>
          </a:r>
          <a:endParaRPr lang="es-CO" sz="1600" dirty="0">
            <a:latin typeface="Arial" pitchFamily="34" charset="0"/>
            <a:cs typeface="Arial" pitchFamily="34" charset="0"/>
          </a:endParaRPr>
        </a:p>
      </dgm:t>
    </dgm:pt>
    <dgm:pt modelId="{1F4C33B2-4F22-44A0-9DA2-EEAE4861DFAC}" type="parTrans" cxnId="{8F41B527-39DB-4F45-B8DD-3BFFC6980D1C}">
      <dgm:prSet/>
      <dgm:spPr/>
      <dgm:t>
        <a:bodyPr/>
        <a:lstStyle/>
        <a:p>
          <a:endParaRPr lang="es-CO"/>
        </a:p>
      </dgm:t>
    </dgm:pt>
    <dgm:pt modelId="{B3DF027A-51B3-4192-B4D2-14890552525E}" type="sibTrans" cxnId="{8F41B527-39DB-4F45-B8DD-3BFFC6980D1C}">
      <dgm:prSet/>
      <dgm:spPr/>
      <dgm:t>
        <a:bodyPr/>
        <a:lstStyle/>
        <a:p>
          <a:endParaRPr lang="es-CO"/>
        </a:p>
      </dgm:t>
    </dgm:pt>
    <dgm:pt modelId="{3F4F3D52-09EA-4B83-8577-F076D94F865D}" type="pres">
      <dgm:prSet presAssocID="{0C7C1029-7B41-4259-83F4-49B98708918F}" presName="Name0" presStyleCnt="0">
        <dgm:presLayoutVars>
          <dgm:dir/>
          <dgm:resizeHandles val="exact"/>
        </dgm:presLayoutVars>
      </dgm:prSet>
      <dgm:spPr/>
      <dgm:t>
        <a:bodyPr/>
        <a:lstStyle/>
        <a:p>
          <a:endParaRPr lang="es-CO"/>
        </a:p>
      </dgm:t>
    </dgm:pt>
    <dgm:pt modelId="{A3817954-0D61-461B-BF4C-7D5071A295EE}" type="pres">
      <dgm:prSet presAssocID="{E73C3599-B906-4C80-97B7-B249C291A8C4}" presName="node" presStyleLbl="node1" presStyleIdx="0" presStyleCnt="2" custScaleX="64109" custLinFactNeighborX="-2962" custLinFactNeighborY="-1205">
        <dgm:presLayoutVars>
          <dgm:bulletEnabled val="1"/>
        </dgm:presLayoutVars>
      </dgm:prSet>
      <dgm:spPr/>
      <dgm:t>
        <a:bodyPr/>
        <a:lstStyle/>
        <a:p>
          <a:endParaRPr lang="es-CO"/>
        </a:p>
      </dgm:t>
    </dgm:pt>
    <dgm:pt modelId="{BB8A27BE-5322-486D-A49F-1426823336FE}" type="pres">
      <dgm:prSet presAssocID="{0C622D39-B4F7-40F9-B817-54E5A29A08B4}" presName="sibTrans" presStyleLbl="sibTrans2D1" presStyleIdx="0" presStyleCnt="1" custScaleY="57978"/>
      <dgm:spPr/>
      <dgm:t>
        <a:bodyPr/>
        <a:lstStyle/>
        <a:p>
          <a:endParaRPr lang="es-CO"/>
        </a:p>
      </dgm:t>
    </dgm:pt>
    <dgm:pt modelId="{0F3D35A7-537B-4F69-91A6-48FB25BACF5A}" type="pres">
      <dgm:prSet presAssocID="{0C622D39-B4F7-40F9-B817-54E5A29A08B4}" presName="connectorText" presStyleLbl="sibTrans2D1" presStyleIdx="0" presStyleCnt="1"/>
      <dgm:spPr/>
      <dgm:t>
        <a:bodyPr/>
        <a:lstStyle/>
        <a:p>
          <a:endParaRPr lang="es-CO"/>
        </a:p>
      </dgm:t>
    </dgm:pt>
    <dgm:pt modelId="{00990E98-76FE-4DFF-981B-254674625736}" type="pres">
      <dgm:prSet presAssocID="{6BC4243A-5C4B-4B72-A1E0-80E79F7E78C6}" presName="node" presStyleLbl="node1" presStyleIdx="1" presStyleCnt="2">
        <dgm:presLayoutVars>
          <dgm:bulletEnabled val="1"/>
        </dgm:presLayoutVars>
      </dgm:prSet>
      <dgm:spPr/>
      <dgm:t>
        <a:bodyPr/>
        <a:lstStyle/>
        <a:p>
          <a:endParaRPr lang="es-CO"/>
        </a:p>
      </dgm:t>
    </dgm:pt>
  </dgm:ptLst>
  <dgm:cxnLst>
    <dgm:cxn modelId="{8F41B527-39DB-4F45-B8DD-3BFFC6980D1C}" srcId="{0C7C1029-7B41-4259-83F4-49B98708918F}" destId="{6BC4243A-5C4B-4B72-A1E0-80E79F7E78C6}" srcOrd="1" destOrd="0" parTransId="{1F4C33B2-4F22-44A0-9DA2-EEAE4861DFAC}" sibTransId="{B3DF027A-51B3-4192-B4D2-14890552525E}"/>
    <dgm:cxn modelId="{BC20CC42-0C96-4112-ABD5-7E8A0B1CB693}" type="presOf" srcId="{0C622D39-B4F7-40F9-B817-54E5A29A08B4}" destId="{BB8A27BE-5322-486D-A49F-1426823336FE}" srcOrd="0" destOrd="0" presId="urn:microsoft.com/office/officeart/2005/8/layout/process1"/>
    <dgm:cxn modelId="{5A6DE6DE-6202-4064-93D0-D9A403ABE7EC}" type="presOf" srcId="{0C622D39-B4F7-40F9-B817-54E5A29A08B4}" destId="{0F3D35A7-537B-4F69-91A6-48FB25BACF5A}" srcOrd="1" destOrd="0" presId="urn:microsoft.com/office/officeart/2005/8/layout/process1"/>
    <dgm:cxn modelId="{00F97F90-E652-4F30-B5B8-2E604555021A}" type="presOf" srcId="{6BC4243A-5C4B-4B72-A1E0-80E79F7E78C6}" destId="{00990E98-76FE-4DFF-981B-254674625736}" srcOrd="0" destOrd="0" presId="urn:microsoft.com/office/officeart/2005/8/layout/process1"/>
    <dgm:cxn modelId="{722CD1E2-2268-46D2-881A-DC8BAF9735C0}" type="presOf" srcId="{E73C3599-B906-4C80-97B7-B249C291A8C4}" destId="{A3817954-0D61-461B-BF4C-7D5071A295EE}" srcOrd="0" destOrd="0" presId="urn:microsoft.com/office/officeart/2005/8/layout/process1"/>
    <dgm:cxn modelId="{7E58EF6A-35D3-4924-91DC-074545F0D1B3}" srcId="{0C7C1029-7B41-4259-83F4-49B98708918F}" destId="{E73C3599-B906-4C80-97B7-B249C291A8C4}" srcOrd="0" destOrd="0" parTransId="{1F199A88-DB32-426F-959F-E4A1AC979862}" sibTransId="{0C622D39-B4F7-40F9-B817-54E5A29A08B4}"/>
    <dgm:cxn modelId="{D580264E-442D-441E-B73F-9BA4794A1B2A}" type="presOf" srcId="{0C7C1029-7B41-4259-83F4-49B98708918F}" destId="{3F4F3D52-09EA-4B83-8577-F076D94F865D}" srcOrd="0" destOrd="0" presId="urn:microsoft.com/office/officeart/2005/8/layout/process1"/>
    <dgm:cxn modelId="{80900AEB-2E94-49F4-8879-62263D778CDD}" type="presParOf" srcId="{3F4F3D52-09EA-4B83-8577-F076D94F865D}" destId="{A3817954-0D61-461B-BF4C-7D5071A295EE}" srcOrd="0" destOrd="0" presId="urn:microsoft.com/office/officeart/2005/8/layout/process1"/>
    <dgm:cxn modelId="{EE359BA2-4362-4178-9850-0E826D7C5CC0}" type="presParOf" srcId="{3F4F3D52-09EA-4B83-8577-F076D94F865D}" destId="{BB8A27BE-5322-486D-A49F-1426823336FE}" srcOrd="1" destOrd="0" presId="urn:microsoft.com/office/officeart/2005/8/layout/process1"/>
    <dgm:cxn modelId="{B576D0DA-0AE5-4622-96C1-A00D6F30605F}" type="presParOf" srcId="{BB8A27BE-5322-486D-A49F-1426823336FE}" destId="{0F3D35A7-537B-4F69-91A6-48FB25BACF5A}" srcOrd="0" destOrd="0" presId="urn:microsoft.com/office/officeart/2005/8/layout/process1"/>
    <dgm:cxn modelId="{57E12FD8-44E9-4A41-A2B6-0E7F6E6E4AA7}" type="presParOf" srcId="{3F4F3D52-09EA-4B83-8577-F076D94F865D}" destId="{00990E98-76FE-4DFF-981B-254674625736}" srcOrd="2" destOrd="0" presId="urn:microsoft.com/office/officeart/2005/8/layout/process1"/>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F92C46B-10DA-4FAD-B71E-A24C8ED27650}" type="doc">
      <dgm:prSet loTypeId="urn:microsoft.com/office/officeart/2005/8/layout/list1" loCatId="list" qsTypeId="urn:microsoft.com/office/officeart/2005/8/quickstyle/3d2" qsCatId="3D" csTypeId="urn:microsoft.com/office/officeart/2005/8/colors/accent0_2" csCatId="mainScheme" phldr="1"/>
      <dgm:spPr/>
      <dgm:t>
        <a:bodyPr/>
        <a:lstStyle/>
        <a:p>
          <a:endParaRPr lang="es-CO"/>
        </a:p>
      </dgm:t>
    </dgm:pt>
    <dgm:pt modelId="{E28F4209-7DFC-41E6-A76F-C5D12D0314B6}">
      <dgm:prSet phldrT="[Texto]" custT="1"/>
      <dgm:spPr/>
      <dgm:t>
        <a:bodyPr/>
        <a:lstStyle/>
        <a:p>
          <a:pPr algn="just"/>
          <a:r>
            <a:rPr lang="es-CO" sz="1800" b="1" dirty="0" smtClean="0">
              <a:solidFill>
                <a:schemeClr val="tx1"/>
              </a:solidFill>
              <a:latin typeface="Arial" pitchFamily="34" charset="0"/>
              <a:cs typeface="Arial" pitchFamily="34" charset="0"/>
            </a:rPr>
            <a:t>Desenlace</a:t>
          </a:r>
        </a:p>
        <a:p>
          <a:pPr algn="just"/>
          <a:r>
            <a:rPr lang="es-CO" sz="1800" dirty="0" smtClean="0">
              <a:solidFill>
                <a:schemeClr val="tx1"/>
              </a:solidFill>
              <a:latin typeface="Arial" pitchFamily="34" charset="0"/>
              <a:cs typeface="Arial" pitchFamily="34" charset="0"/>
            </a:rPr>
            <a:t>Identificación </a:t>
          </a:r>
        </a:p>
        <a:p>
          <a:pPr algn="just"/>
          <a:r>
            <a:rPr lang="es-CO" sz="1800" dirty="0" smtClean="0">
              <a:solidFill>
                <a:schemeClr val="tx1"/>
              </a:solidFill>
              <a:latin typeface="Arial" pitchFamily="34" charset="0"/>
              <a:cs typeface="Arial" pitchFamily="34" charset="0"/>
            </a:rPr>
            <a:t>Resolución de entrada y salida (pixeles por pulgada)</a:t>
          </a:r>
        </a:p>
        <a:p>
          <a:pPr algn="just"/>
          <a:r>
            <a:rPr lang="es-CO" sz="1800" dirty="0" smtClean="0">
              <a:solidFill>
                <a:schemeClr val="tx1"/>
              </a:solidFill>
              <a:latin typeface="Arial" pitchFamily="34" charset="0"/>
              <a:cs typeface="Arial" pitchFamily="34" charset="0"/>
            </a:rPr>
            <a:t>Legibilidad</a:t>
          </a:r>
        </a:p>
        <a:p>
          <a:pPr algn="just"/>
          <a:r>
            <a:rPr lang="es-CO" sz="1800" dirty="0" smtClean="0">
              <a:solidFill>
                <a:schemeClr val="tx1"/>
              </a:solidFill>
              <a:latin typeface="Arial" pitchFamily="34" charset="0"/>
              <a:cs typeface="Arial" pitchFamily="34" charset="0"/>
            </a:rPr>
            <a:t>Nitidez </a:t>
          </a:r>
        </a:p>
        <a:p>
          <a:pPr algn="just"/>
          <a:r>
            <a:rPr lang="es-CO" sz="1800" dirty="0" smtClean="0">
              <a:solidFill>
                <a:schemeClr val="tx1"/>
              </a:solidFill>
              <a:latin typeface="Arial" pitchFamily="34" charset="0"/>
              <a:cs typeface="Arial" pitchFamily="34" charset="0"/>
            </a:rPr>
            <a:t>Densidad tramo</a:t>
          </a:r>
        </a:p>
        <a:p>
          <a:pPr algn="just"/>
          <a:r>
            <a:rPr lang="es-CO" sz="1800" dirty="0" smtClean="0">
              <a:solidFill>
                <a:schemeClr val="tx1"/>
              </a:solidFill>
              <a:latin typeface="Arial" pitchFamily="34" charset="0"/>
              <a:cs typeface="Arial" pitchFamily="34" charset="0"/>
            </a:rPr>
            <a:t>Interlineado</a:t>
          </a:r>
        </a:p>
      </dgm:t>
    </dgm:pt>
    <dgm:pt modelId="{B9BA3ED8-3F35-4FB8-8C20-EA1CF97D4C29}" type="parTrans" cxnId="{3A0F8F55-41ED-4938-A687-315CC7C3AE5A}">
      <dgm:prSet/>
      <dgm:spPr/>
      <dgm:t>
        <a:bodyPr/>
        <a:lstStyle/>
        <a:p>
          <a:endParaRPr lang="es-CO">
            <a:solidFill>
              <a:schemeClr val="bg1"/>
            </a:solidFill>
          </a:endParaRPr>
        </a:p>
      </dgm:t>
    </dgm:pt>
    <dgm:pt modelId="{334342EF-0390-473A-90DF-A2C8818337A9}" type="sibTrans" cxnId="{3A0F8F55-41ED-4938-A687-315CC7C3AE5A}">
      <dgm:prSet/>
      <dgm:spPr/>
      <dgm:t>
        <a:bodyPr/>
        <a:lstStyle/>
        <a:p>
          <a:endParaRPr lang="es-CO">
            <a:solidFill>
              <a:schemeClr val="bg1"/>
            </a:solidFill>
          </a:endParaRPr>
        </a:p>
      </dgm:t>
    </dgm:pt>
    <dgm:pt modelId="{ADE6C4B3-07C9-42E0-AE97-5FBCB772F072}">
      <dgm:prSet phldrT="[Texto]" custT="1"/>
      <dgm:spPr/>
      <dgm:t>
        <a:bodyPr/>
        <a:lstStyle/>
        <a:p>
          <a:pPr algn="just"/>
          <a:r>
            <a:rPr lang="es-CO" sz="1800" b="1" dirty="0" err="1" smtClean="0">
              <a:solidFill>
                <a:schemeClr val="tx1"/>
              </a:solidFill>
              <a:latin typeface="Arial" pitchFamily="34" charset="0"/>
              <a:cs typeface="Arial" pitchFamily="34" charset="0"/>
            </a:rPr>
            <a:t>Explicatorias</a:t>
          </a:r>
          <a:endParaRPr lang="es-CO" sz="1800" b="1" dirty="0" smtClean="0">
            <a:solidFill>
              <a:schemeClr val="tx1"/>
            </a:solidFill>
            <a:latin typeface="Arial" pitchFamily="34" charset="0"/>
            <a:cs typeface="Arial" pitchFamily="34" charset="0"/>
          </a:endParaRPr>
        </a:p>
        <a:p>
          <a:pPr algn="just"/>
          <a:r>
            <a:rPr lang="es-CO" sz="1800" dirty="0" smtClean="0">
              <a:solidFill>
                <a:schemeClr val="tx1"/>
              </a:solidFill>
              <a:latin typeface="Arial" pitchFamily="34" charset="0"/>
              <a:cs typeface="Arial" pitchFamily="34" charset="0"/>
            </a:rPr>
            <a:t>Técnicas de marcación</a:t>
          </a:r>
        </a:p>
        <a:p>
          <a:pPr algn="just"/>
          <a:r>
            <a:rPr lang="es-CO" sz="1800" dirty="0" smtClean="0">
              <a:solidFill>
                <a:schemeClr val="tx1"/>
              </a:solidFill>
              <a:latin typeface="Arial" pitchFamily="34" charset="0"/>
              <a:cs typeface="Arial" pitchFamily="34" charset="0"/>
            </a:rPr>
            <a:t>Sociodemográficas</a:t>
          </a:r>
        </a:p>
        <a:p>
          <a:pPr algn="just"/>
          <a:r>
            <a:rPr lang="es-CO" sz="1800" dirty="0" smtClean="0">
              <a:solidFill>
                <a:schemeClr val="tx1"/>
              </a:solidFill>
              <a:latin typeface="Arial" pitchFamily="34" charset="0"/>
              <a:cs typeface="Arial" pitchFamily="34" charset="0"/>
            </a:rPr>
            <a:t>Tipo prótesis</a:t>
          </a:r>
        </a:p>
        <a:p>
          <a:pPr algn="just"/>
          <a:r>
            <a:rPr lang="es-CO" sz="1800" dirty="0" smtClean="0">
              <a:solidFill>
                <a:schemeClr val="tx1"/>
              </a:solidFill>
              <a:latin typeface="Arial" pitchFamily="34" charset="0"/>
              <a:cs typeface="Arial" pitchFamily="34" charset="0"/>
            </a:rPr>
            <a:t>Uso de prótesis</a:t>
          </a:r>
          <a:endParaRPr lang="es-CO" sz="1800" dirty="0">
            <a:solidFill>
              <a:schemeClr val="tx1"/>
            </a:solidFill>
            <a:latin typeface="Arial" pitchFamily="34" charset="0"/>
            <a:cs typeface="Arial" pitchFamily="34" charset="0"/>
          </a:endParaRPr>
        </a:p>
      </dgm:t>
    </dgm:pt>
    <dgm:pt modelId="{45B723FB-269B-438E-9447-63112692E19E}" type="parTrans" cxnId="{60932D89-3D0D-4F8C-87A9-7E2E6ECAD2EC}">
      <dgm:prSet/>
      <dgm:spPr/>
      <dgm:t>
        <a:bodyPr/>
        <a:lstStyle/>
        <a:p>
          <a:endParaRPr lang="es-ES"/>
        </a:p>
      </dgm:t>
    </dgm:pt>
    <dgm:pt modelId="{E9AD48D7-B5F5-4F37-88E7-3703EFBA3387}" type="sibTrans" cxnId="{60932D89-3D0D-4F8C-87A9-7E2E6ECAD2EC}">
      <dgm:prSet/>
      <dgm:spPr/>
      <dgm:t>
        <a:bodyPr/>
        <a:lstStyle/>
        <a:p>
          <a:endParaRPr lang="es-ES"/>
        </a:p>
      </dgm:t>
    </dgm:pt>
    <dgm:pt modelId="{6AE2BF7E-68E7-4E60-B6F8-A501BC48629E}" type="pres">
      <dgm:prSet presAssocID="{0F92C46B-10DA-4FAD-B71E-A24C8ED27650}" presName="linear" presStyleCnt="0">
        <dgm:presLayoutVars>
          <dgm:dir/>
          <dgm:animLvl val="lvl"/>
          <dgm:resizeHandles val="exact"/>
        </dgm:presLayoutVars>
      </dgm:prSet>
      <dgm:spPr/>
      <dgm:t>
        <a:bodyPr/>
        <a:lstStyle/>
        <a:p>
          <a:endParaRPr lang="es-CO"/>
        </a:p>
      </dgm:t>
    </dgm:pt>
    <dgm:pt modelId="{614F0647-1A50-4733-9C48-4B46B543DA90}" type="pres">
      <dgm:prSet presAssocID="{E28F4209-7DFC-41E6-A76F-C5D12D0314B6}" presName="parentLin" presStyleCnt="0"/>
      <dgm:spPr/>
      <dgm:t>
        <a:bodyPr/>
        <a:lstStyle/>
        <a:p>
          <a:endParaRPr lang="es-CO"/>
        </a:p>
      </dgm:t>
    </dgm:pt>
    <dgm:pt modelId="{4266D60D-58C2-4C63-B1C0-9037BEA706D1}" type="pres">
      <dgm:prSet presAssocID="{E28F4209-7DFC-41E6-A76F-C5D12D0314B6}" presName="parentLeftMargin" presStyleLbl="node1" presStyleIdx="0" presStyleCnt="2"/>
      <dgm:spPr/>
      <dgm:t>
        <a:bodyPr/>
        <a:lstStyle/>
        <a:p>
          <a:endParaRPr lang="es-CO"/>
        </a:p>
      </dgm:t>
    </dgm:pt>
    <dgm:pt modelId="{E18EA566-F7C7-49B5-A434-688D39DFE4C4}" type="pres">
      <dgm:prSet presAssocID="{E28F4209-7DFC-41E6-A76F-C5D12D0314B6}" presName="parentText" presStyleLbl="node1" presStyleIdx="0" presStyleCnt="2" custScaleX="133100" custScaleY="213140" custLinFactNeighborX="-5228">
        <dgm:presLayoutVars>
          <dgm:chMax val="0"/>
          <dgm:bulletEnabled val="1"/>
        </dgm:presLayoutVars>
      </dgm:prSet>
      <dgm:spPr/>
      <dgm:t>
        <a:bodyPr/>
        <a:lstStyle/>
        <a:p>
          <a:endParaRPr lang="es-CO"/>
        </a:p>
      </dgm:t>
    </dgm:pt>
    <dgm:pt modelId="{3D0AD985-7684-491A-9443-1AFDDDAF0DC8}" type="pres">
      <dgm:prSet presAssocID="{E28F4209-7DFC-41E6-A76F-C5D12D0314B6}" presName="negativeSpace" presStyleCnt="0"/>
      <dgm:spPr/>
      <dgm:t>
        <a:bodyPr/>
        <a:lstStyle/>
        <a:p>
          <a:endParaRPr lang="es-CO"/>
        </a:p>
      </dgm:t>
    </dgm:pt>
    <dgm:pt modelId="{1B7C1FCB-4C7C-4B26-A9B5-DEA2E87771DF}" type="pres">
      <dgm:prSet presAssocID="{E28F4209-7DFC-41E6-A76F-C5D12D0314B6}" presName="childText" presStyleLbl="conFgAcc1" presStyleIdx="0" presStyleCnt="2">
        <dgm:presLayoutVars>
          <dgm:bulletEnabled val="1"/>
        </dgm:presLayoutVars>
      </dgm:prSet>
      <dgm:spPr/>
      <dgm:t>
        <a:bodyPr/>
        <a:lstStyle/>
        <a:p>
          <a:endParaRPr lang="es-CO"/>
        </a:p>
      </dgm:t>
    </dgm:pt>
    <dgm:pt modelId="{64F4C04D-461A-45D3-B83D-A2270042B449}" type="pres">
      <dgm:prSet presAssocID="{334342EF-0390-473A-90DF-A2C8818337A9}" presName="spaceBetweenRectangles" presStyleCnt="0"/>
      <dgm:spPr/>
    </dgm:pt>
    <dgm:pt modelId="{7F726E12-DD6E-4E30-8FC2-8A8EE0C99395}" type="pres">
      <dgm:prSet presAssocID="{ADE6C4B3-07C9-42E0-AE97-5FBCB772F072}" presName="parentLin" presStyleCnt="0"/>
      <dgm:spPr/>
    </dgm:pt>
    <dgm:pt modelId="{380522D6-4E84-43F8-8DE0-6432BCEECBAC}" type="pres">
      <dgm:prSet presAssocID="{ADE6C4B3-07C9-42E0-AE97-5FBCB772F072}" presName="parentLeftMargin" presStyleLbl="node1" presStyleIdx="0" presStyleCnt="2"/>
      <dgm:spPr/>
      <dgm:t>
        <a:bodyPr/>
        <a:lstStyle/>
        <a:p>
          <a:endParaRPr lang="es-ES"/>
        </a:p>
      </dgm:t>
    </dgm:pt>
    <dgm:pt modelId="{DED59E06-C411-40FB-B67F-B876BC4CA603}" type="pres">
      <dgm:prSet presAssocID="{ADE6C4B3-07C9-42E0-AE97-5FBCB772F072}" presName="parentText" presStyleLbl="node1" presStyleIdx="1" presStyleCnt="2" custScaleY="135236">
        <dgm:presLayoutVars>
          <dgm:chMax val="0"/>
          <dgm:bulletEnabled val="1"/>
        </dgm:presLayoutVars>
      </dgm:prSet>
      <dgm:spPr/>
      <dgm:t>
        <a:bodyPr/>
        <a:lstStyle/>
        <a:p>
          <a:endParaRPr lang="es-ES"/>
        </a:p>
      </dgm:t>
    </dgm:pt>
    <dgm:pt modelId="{045F3B51-60A7-4CFE-A8CD-70311722CF76}" type="pres">
      <dgm:prSet presAssocID="{ADE6C4B3-07C9-42E0-AE97-5FBCB772F072}" presName="negativeSpace" presStyleCnt="0"/>
      <dgm:spPr/>
    </dgm:pt>
    <dgm:pt modelId="{8E7C6959-3D46-4087-A271-F41E428871C9}" type="pres">
      <dgm:prSet presAssocID="{ADE6C4B3-07C9-42E0-AE97-5FBCB772F072}" presName="childText" presStyleLbl="conFgAcc1" presStyleIdx="1" presStyleCnt="2">
        <dgm:presLayoutVars>
          <dgm:bulletEnabled val="1"/>
        </dgm:presLayoutVars>
      </dgm:prSet>
      <dgm:spPr/>
    </dgm:pt>
  </dgm:ptLst>
  <dgm:cxnLst>
    <dgm:cxn modelId="{66F106B2-2C9E-4D3C-8F76-13666C089B57}" type="presOf" srcId="{0F92C46B-10DA-4FAD-B71E-A24C8ED27650}" destId="{6AE2BF7E-68E7-4E60-B6F8-A501BC48629E}" srcOrd="0" destOrd="0" presId="urn:microsoft.com/office/officeart/2005/8/layout/list1"/>
    <dgm:cxn modelId="{3A0F8F55-41ED-4938-A687-315CC7C3AE5A}" srcId="{0F92C46B-10DA-4FAD-B71E-A24C8ED27650}" destId="{E28F4209-7DFC-41E6-A76F-C5D12D0314B6}" srcOrd="0" destOrd="0" parTransId="{B9BA3ED8-3F35-4FB8-8C20-EA1CF97D4C29}" sibTransId="{334342EF-0390-473A-90DF-A2C8818337A9}"/>
    <dgm:cxn modelId="{706C6BF3-F0FB-47BE-89B2-379900DC0921}" type="presOf" srcId="{ADE6C4B3-07C9-42E0-AE97-5FBCB772F072}" destId="{380522D6-4E84-43F8-8DE0-6432BCEECBAC}" srcOrd="0" destOrd="0" presId="urn:microsoft.com/office/officeart/2005/8/layout/list1"/>
    <dgm:cxn modelId="{B0F203A9-6EC1-4E65-8E59-B76FDBB23170}" type="presOf" srcId="{E28F4209-7DFC-41E6-A76F-C5D12D0314B6}" destId="{E18EA566-F7C7-49B5-A434-688D39DFE4C4}" srcOrd="1" destOrd="0" presId="urn:microsoft.com/office/officeart/2005/8/layout/list1"/>
    <dgm:cxn modelId="{5F7EB8CB-0A44-48E0-9774-9FCDF9329AC3}" type="presOf" srcId="{ADE6C4B3-07C9-42E0-AE97-5FBCB772F072}" destId="{DED59E06-C411-40FB-B67F-B876BC4CA603}" srcOrd="1" destOrd="0" presId="urn:microsoft.com/office/officeart/2005/8/layout/list1"/>
    <dgm:cxn modelId="{8FDF9F02-8D29-427A-81E2-5169FC0F4B95}" type="presOf" srcId="{E28F4209-7DFC-41E6-A76F-C5D12D0314B6}" destId="{4266D60D-58C2-4C63-B1C0-9037BEA706D1}" srcOrd="0" destOrd="0" presId="urn:microsoft.com/office/officeart/2005/8/layout/list1"/>
    <dgm:cxn modelId="{60932D89-3D0D-4F8C-87A9-7E2E6ECAD2EC}" srcId="{0F92C46B-10DA-4FAD-B71E-A24C8ED27650}" destId="{ADE6C4B3-07C9-42E0-AE97-5FBCB772F072}" srcOrd="1" destOrd="0" parTransId="{45B723FB-269B-438E-9447-63112692E19E}" sibTransId="{E9AD48D7-B5F5-4F37-88E7-3703EFBA3387}"/>
    <dgm:cxn modelId="{76D8158E-6355-4E2E-9CB5-6BB592325024}" type="presParOf" srcId="{6AE2BF7E-68E7-4E60-B6F8-A501BC48629E}" destId="{614F0647-1A50-4733-9C48-4B46B543DA90}" srcOrd="0" destOrd="0" presId="urn:microsoft.com/office/officeart/2005/8/layout/list1"/>
    <dgm:cxn modelId="{AC1D18AA-0EB3-4740-B987-30144978ADFD}" type="presParOf" srcId="{614F0647-1A50-4733-9C48-4B46B543DA90}" destId="{4266D60D-58C2-4C63-B1C0-9037BEA706D1}" srcOrd="0" destOrd="0" presId="urn:microsoft.com/office/officeart/2005/8/layout/list1"/>
    <dgm:cxn modelId="{AEFEDBE0-FE2D-427E-8BAC-10751F4035B3}" type="presParOf" srcId="{614F0647-1A50-4733-9C48-4B46B543DA90}" destId="{E18EA566-F7C7-49B5-A434-688D39DFE4C4}" srcOrd="1" destOrd="0" presId="urn:microsoft.com/office/officeart/2005/8/layout/list1"/>
    <dgm:cxn modelId="{AA46ECC5-DECD-4D01-A001-10F8CFC5252A}" type="presParOf" srcId="{6AE2BF7E-68E7-4E60-B6F8-A501BC48629E}" destId="{3D0AD985-7684-491A-9443-1AFDDDAF0DC8}" srcOrd="1" destOrd="0" presId="urn:microsoft.com/office/officeart/2005/8/layout/list1"/>
    <dgm:cxn modelId="{E186BCD1-5E2B-408A-A7EC-05DDA5991AE0}" type="presParOf" srcId="{6AE2BF7E-68E7-4E60-B6F8-A501BC48629E}" destId="{1B7C1FCB-4C7C-4B26-A9B5-DEA2E87771DF}" srcOrd="2" destOrd="0" presId="urn:microsoft.com/office/officeart/2005/8/layout/list1"/>
    <dgm:cxn modelId="{9847E073-0601-4A2E-836B-18F525410ED1}" type="presParOf" srcId="{6AE2BF7E-68E7-4E60-B6F8-A501BC48629E}" destId="{64F4C04D-461A-45D3-B83D-A2270042B449}" srcOrd="3" destOrd="0" presId="urn:microsoft.com/office/officeart/2005/8/layout/list1"/>
    <dgm:cxn modelId="{B6C3C2C0-D02C-4006-8154-1E5F10B9F4DC}" type="presParOf" srcId="{6AE2BF7E-68E7-4E60-B6F8-A501BC48629E}" destId="{7F726E12-DD6E-4E30-8FC2-8A8EE0C99395}" srcOrd="4" destOrd="0" presId="urn:microsoft.com/office/officeart/2005/8/layout/list1"/>
    <dgm:cxn modelId="{FD1F7363-94A7-4C6D-AB76-EECB89C72C04}" type="presParOf" srcId="{7F726E12-DD6E-4E30-8FC2-8A8EE0C99395}" destId="{380522D6-4E84-43F8-8DE0-6432BCEECBAC}" srcOrd="0" destOrd="0" presId="urn:microsoft.com/office/officeart/2005/8/layout/list1"/>
    <dgm:cxn modelId="{12783BF1-7977-44F2-85DA-A6B52E9A37F0}" type="presParOf" srcId="{7F726E12-DD6E-4E30-8FC2-8A8EE0C99395}" destId="{DED59E06-C411-40FB-B67F-B876BC4CA603}" srcOrd="1" destOrd="0" presId="urn:microsoft.com/office/officeart/2005/8/layout/list1"/>
    <dgm:cxn modelId="{D4084226-C161-4FE3-ADC8-F5CBA6DF4D24}" type="presParOf" srcId="{6AE2BF7E-68E7-4E60-B6F8-A501BC48629E}" destId="{045F3B51-60A7-4CFE-A8CD-70311722CF76}" srcOrd="5" destOrd="0" presId="urn:microsoft.com/office/officeart/2005/8/layout/list1"/>
    <dgm:cxn modelId="{1231797F-1EAF-421C-8D6B-253CF633D50C}" type="presParOf" srcId="{6AE2BF7E-68E7-4E60-B6F8-A501BC48629E}" destId="{8E7C6959-3D46-4087-A271-F41E428871C9}" srcOrd="6"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FA24C30-24C7-4720-BC33-C9473EBB8803}" type="doc">
      <dgm:prSet loTypeId="urn:microsoft.com/office/officeart/2005/8/layout/process4" loCatId="process" qsTypeId="urn:microsoft.com/office/officeart/2005/8/quickstyle/simple1" qsCatId="simple" csTypeId="urn:microsoft.com/office/officeart/2005/8/colors/accent1_1" csCatId="accent1" phldr="1"/>
      <dgm:spPr/>
      <dgm:t>
        <a:bodyPr/>
        <a:lstStyle/>
        <a:p>
          <a:endParaRPr lang="es-CO"/>
        </a:p>
      </dgm:t>
    </dgm:pt>
    <dgm:pt modelId="{843F76D6-26C9-413E-A2A5-88AB9ECD9FE3}">
      <dgm:prSet phldrT="[Texto]" custT="1"/>
      <dgm:spPr/>
      <dgm:t>
        <a:bodyPr/>
        <a:lstStyle/>
        <a:p>
          <a:pPr algn="ctr"/>
          <a:r>
            <a:rPr lang="es-CO" sz="1700" dirty="0" smtClean="0">
              <a:latin typeface="Arial" pitchFamily="34" charset="0"/>
              <a:cs typeface="Arial" pitchFamily="34" charset="0"/>
            </a:rPr>
            <a:t>Selección de la muestra, consentimiento informado escrito y aleatorización.</a:t>
          </a:r>
          <a:endParaRPr lang="es-CO" sz="1700" dirty="0">
            <a:latin typeface="Arial" pitchFamily="34" charset="0"/>
            <a:cs typeface="Arial" pitchFamily="34" charset="0"/>
          </a:endParaRPr>
        </a:p>
      </dgm:t>
    </dgm:pt>
    <dgm:pt modelId="{F9C5EC3E-76F2-4AE3-B133-3684BD58277F}" type="parTrans" cxnId="{E3509E72-0552-4E2E-853A-C65D725E5FA6}">
      <dgm:prSet/>
      <dgm:spPr/>
      <dgm:t>
        <a:bodyPr/>
        <a:lstStyle/>
        <a:p>
          <a:pPr algn="ctr"/>
          <a:endParaRPr lang="es-CO" sz="1500">
            <a:latin typeface="Arial" pitchFamily="34" charset="0"/>
            <a:cs typeface="Arial" pitchFamily="34" charset="0"/>
          </a:endParaRPr>
        </a:p>
      </dgm:t>
    </dgm:pt>
    <dgm:pt modelId="{CCAA76E5-78B0-4EC0-A811-A89EB644CEED}" type="sibTrans" cxnId="{E3509E72-0552-4E2E-853A-C65D725E5FA6}">
      <dgm:prSet custT="1"/>
      <dgm:spPr/>
      <dgm:t>
        <a:bodyPr/>
        <a:lstStyle/>
        <a:p>
          <a:pPr algn="ctr"/>
          <a:endParaRPr lang="es-CO" sz="1500">
            <a:latin typeface="Arial" pitchFamily="34" charset="0"/>
            <a:cs typeface="Arial" pitchFamily="34" charset="0"/>
          </a:endParaRPr>
        </a:p>
      </dgm:t>
    </dgm:pt>
    <dgm:pt modelId="{A62938D3-57E5-4A5F-B30E-55703D181BF3}">
      <dgm:prSet phldrT="[Texto]" custT="1"/>
      <dgm:spPr/>
      <dgm:t>
        <a:bodyPr/>
        <a:lstStyle/>
        <a:p>
          <a:pPr algn="ctr"/>
          <a:r>
            <a:rPr lang="es-CO" sz="1700" dirty="0" smtClean="0">
              <a:latin typeface="Arial" pitchFamily="34" charset="0"/>
              <a:cs typeface="Arial" pitchFamily="34" charset="0"/>
            </a:rPr>
            <a:t>Toma de impresiones.</a:t>
          </a:r>
          <a:endParaRPr lang="es-CO" sz="1700" dirty="0">
            <a:latin typeface="Arial" pitchFamily="34" charset="0"/>
            <a:cs typeface="Arial" pitchFamily="34" charset="0"/>
          </a:endParaRPr>
        </a:p>
      </dgm:t>
    </dgm:pt>
    <dgm:pt modelId="{2A175063-B93C-43F0-BBAB-D60A2680EE22}" type="parTrans" cxnId="{8ADC656B-F7FC-4A71-AEC0-614880B7BE96}">
      <dgm:prSet/>
      <dgm:spPr/>
      <dgm:t>
        <a:bodyPr/>
        <a:lstStyle/>
        <a:p>
          <a:pPr algn="ctr"/>
          <a:endParaRPr lang="es-CO" sz="1500">
            <a:latin typeface="Arial" pitchFamily="34" charset="0"/>
            <a:cs typeface="Arial" pitchFamily="34" charset="0"/>
          </a:endParaRPr>
        </a:p>
      </dgm:t>
    </dgm:pt>
    <dgm:pt modelId="{5B651ECF-5E97-4A3A-9460-618580E13DC8}" type="sibTrans" cxnId="{8ADC656B-F7FC-4A71-AEC0-614880B7BE96}">
      <dgm:prSet custT="1"/>
      <dgm:spPr/>
      <dgm:t>
        <a:bodyPr/>
        <a:lstStyle/>
        <a:p>
          <a:pPr algn="ctr"/>
          <a:endParaRPr lang="es-CO" sz="1500">
            <a:latin typeface="Arial" pitchFamily="34" charset="0"/>
            <a:cs typeface="Arial" pitchFamily="34" charset="0"/>
          </a:endParaRPr>
        </a:p>
      </dgm:t>
    </dgm:pt>
    <dgm:pt modelId="{8CF2F1F4-2BAD-4C50-B055-613AD65C3CB5}">
      <dgm:prSet phldrT="[Texto]" custT="1"/>
      <dgm:spPr/>
      <dgm:t>
        <a:bodyPr/>
        <a:lstStyle/>
        <a:p>
          <a:pPr algn="ctr"/>
          <a:r>
            <a:rPr lang="es-CO" sz="1700" b="1" dirty="0" smtClean="0">
              <a:latin typeface="Arial" pitchFamily="34" charset="0"/>
              <a:cs typeface="Arial" pitchFamily="34" charset="0"/>
            </a:rPr>
            <a:t>Técnica 1: </a:t>
          </a:r>
          <a:r>
            <a:rPr lang="es-CO" sz="1700" b="0" dirty="0" smtClean="0">
              <a:latin typeface="Arial" pitchFamily="34" charset="0"/>
              <a:cs typeface="Arial" pitchFamily="34" charset="0"/>
            </a:rPr>
            <a:t>E</a:t>
          </a:r>
          <a:r>
            <a:rPr lang="es-CO" sz="1700" dirty="0" smtClean="0">
              <a:latin typeface="Arial" pitchFamily="34" charset="0"/>
              <a:cs typeface="Arial" pitchFamily="34" charset="0"/>
            </a:rPr>
            <a:t>scritura del número de identificación de la persona con una fresa redonda pequeña en uno de los flancos de la prótesis, se rellenará dicha inscripción con resina fluida transparente fluorescente.</a:t>
          </a:r>
          <a:endParaRPr lang="es-CO" sz="1700" dirty="0">
            <a:latin typeface="Arial" pitchFamily="34" charset="0"/>
            <a:cs typeface="Arial" pitchFamily="34" charset="0"/>
          </a:endParaRPr>
        </a:p>
      </dgm:t>
    </dgm:pt>
    <dgm:pt modelId="{359E4F64-67A1-4238-B17A-FA9083609FB3}" type="parTrans" cxnId="{8D7952C4-0F52-4B7B-AF55-7AFF245E06CB}">
      <dgm:prSet/>
      <dgm:spPr/>
      <dgm:t>
        <a:bodyPr/>
        <a:lstStyle/>
        <a:p>
          <a:endParaRPr lang="es-CO" sz="1500"/>
        </a:p>
      </dgm:t>
    </dgm:pt>
    <dgm:pt modelId="{0E4CAC6D-A98F-4860-B9F8-6250FD947744}" type="sibTrans" cxnId="{8D7952C4-0F52-4B7B-AF55-7AFF245E06CB}">
      <dgm:prSet custT="1"/>
      <dgm:spPr/>
      <dgm:t>
        <a:bodyPr/>
        <a:lstStyle/>
        <a:p>
          <a:endParaRPr lang="es-ES" sz="1500"/>
        </a:p>
      </dgm:t>
    </dgm:pt>
    <dgm:pt modelId="{8272D687-6478-43DA-8867-258C340DB4C9}">
      <dgm:prSet phldrT="[Texto]" custT="1"/>
      <dgm:spPr/>
      <dgm:t>
        <a:bodyPr/>
        <a:lstStyle/>
        <a:p>
          <a:pPr algn="ctr"/>
          <a:r>
            <a:rPr lang="es-CO" sz="1700" dirty="0" smtClean="0">
              <a:latin typeface="Arial" pitchFamily="34" charset="0"/>
              <a:cs typeface="Arial" pitchFamily="34" charset="0"/>
            </a:rPr>
            <a:t>Se realizaran las prótesis en resina acrílica de termocurado por la técnica de moldeado por compresión.</a:t>
          </a:r>
          <a:endParaRPr lang="es-CO" sz="1700" dirty="0">
            <a:latin typeface="Arial" pitchFamily="34" charset="0"/>
            <a:cs typeface="Arial" pitchFamily="34" charset="0"/>
          </a:endParaRPr>
        </a:p>
      </dgm:t>
    </dgm:pt>
    <dgm:pt modelId="{5031AA07-050E-4354-985F-24FF279D3419}" type="parTrans" cxnId="{24B68C7F-B6E3-43B9-AFA7-B58BA4EB0CB7}">
      <dgm:prSet/>
      <dgm:spPr/>
      <dgm:t>
        <a:bodyPr/>
        <a:lstStyle/>
        <a:p>
          <a:endParaRPr lang="es-CO" sz="1500"/>
        </a:p>
      </dgm:t>
    </dgm:pt>
    <dgm:pt modelId="{79CEA25D-512E-4A71-B23D-B1E6FF64DA44}" type="sibTrans" cxnId="{24B68C7F-B6E3-43B9-AFA7-B58BA4EB0CB7}">
      <dgm:prSet custT="1"/>
      <dgm:spPr/>
      <dgm:t>
        <a:bodyPr/>
        <a:lstStyle/>
        <a:p>
          <a:endParaRPr lang="es-ES" sz="1500"/>
        </a:p>
      </dgm:t>
    </dgm:pt>
    <dgm:pt modelId="{260DFBF5-EDBB-48DE-A3FA-0D9507DDE87B}">
      <dgm:prSet phldrT="[Texto]" custT="1"/>
      <dgm:spPr/>
      <dgm:t>
        <a:bodyPr/>
        <a:lstStyle/>
        <a:p>
          <a:pPr algn="ctr"/>
          <a:r>
            <a:rPr lang="es-CO" sz="1700" b="1" dirty="0" smtClean="0">
              <a:latin typeface="Arial" pitchFamily="34" charset="0"/>
              <a:cs typeface="Arial" pitchFamily="34" charset="0"/>
            </a:rPr>
            <a:t>Técnica 2: </a:t>
          </a:r>
          <a:r>
            <a:rPr lang="es-CO" sz="1700" dirty="0" smtClean="0">
              <a:latin typeface="Arial" pitchFamily="34" charset="0"/>
              <a:cs typeface="Arial" pitchFamily="34" charset="0"/>
            </a:rPr>
            <a:t>En un acetato se escribirá el número de documento del individuo con tinta y que en el momento de empaquetado de la resina se colocara en la mufla para que quede inmerso en la prótesis.</a:t>
          </a:r>
          <a:endParaRPr lang="es-CO" sz="1700" dirty="0">
            <a:latin typeface="Arial" pitchFamily="34" charset="0"/>
            <a:cs typeface="Arial" pitchFamily="34" charset="0"/>
          </a:endParaRPr>
        </a:p>
      </dgm:t>
    </dgm:pt>
    <dgm:pt modelId="{9953CC11-4611-4150-9637-4801FDE8023A}" type="parTrans" cxnId="{9769C39B-8478-4D0C-9213-406FE13C9FD8}">
      <dgm:prSet/>
      <dgm:spPr/>
      <dgm:t>
        <a:bodyPr/>
        <a:lstStyle/>
        <a:p>
          <a:endParaRPr lang="es-ES"/>
        </a:p>
      </dgm:t>
    </dgm:pt>
    <dgm:pt modelId="{887DE61E-906E-4488-86D3-8C11D398ABE3}" type="sibTrans" cxnId="{9769C39B-8478-4D0C-9213-406FE13C9FD8}">
      <dgm:prSet/>
      <dgm:spPr/>
      <dgm:t>
        <a:bodyPr/>
        <a:lstStyle/>
        <a:p>
          <a:endParaRPr lang="es-ES"/>
        </a:p>
      </dgm:t>
    </dgm:pt>
    <dgm:pt modelId="{DC715F99-FB9C-41DB-9C8E-67267E8064D5}">
      <dgm:prSet phldrT="[Texto]" custT="1"/>
      <dgm:spPr/>
      <dgm:t>
        <a:bodyPr/>
        <a:lstStyle/>
        <a:p>
          <a:pPr algn="ctr"/>
          <a:r>
            <a:rPr lang="es-CO" sz="1700" dirty="0" smtClean="0">
              <a:latin typeface="Arial" pitchFamily="34" charset="0"/>
              <a:cs typeface="Arial" pitchFamily="34" charset="0"/>
            </a:rPr>
            <a:t>Seguimiento por un periodo de seis meses. </a:t>
          </a:r>
          <a:endParaRPr lang="es-CO" sz="1700" dirty="0">
            <a:latin typeface="Arial" pitchFamily="34" charset="0"/>
            <a:cs typeface="Arial" pitchFamily="34" charset="0"/>
          </a:endParaRPr>
        </a:p>
      </dgm:t>
    </dgm:pt>
    <dgm:pt modelId="{903A0486-BE2E-4331-888E-926694DFA985}" type="parTrans" cxnId="{2A3FEB80-6A8D-4E1C-B689-0675B00723AC}">
      <dgm:prSet/>
      <dgm:spPr/>
      <dgm:t>
        <a:bodyPr/>
        <a:lstStyle/>
        <a:p>
          <a:endParaRPr lang="es-ES"/>
        </a:p>
      </dgm:t>
    </dgm:pt>
    <dgm:pt modelId="{836D4F3D-910E-4ED0-8131-15C0337FBBE0}" type="sibTrans" cxnId="{2A3FEB80-6A8D-4E1C-B689-0675B00723AC}">
      <dgm:prSet/>
      <dgm:spPr/>
      <dgm:t>
        <a:bodyPr/>
        <a:lstStyle/>
        <a:p>
          <a:endParaRPr lang="es-ES"/>
        </a:p>
      </dgm:t>
    </dgm:pt>
    <dgm:pt modelId="{45704C68-EBC6-4E0B-ADD0-A63AF19F0302}" type="pres">
      <dgm:prSet presAssocID="{3FA24C30-24C7-4720-BC33-C9473EBB8803}" presName="Name0" presStyleCnt="0">
        <dgm:presLayoutVars>
          <dgm:dir/>
          <dgm:animLvl val="lvl"/>
          <dgm:resizeHandles val="exact"/>
        </dgm:presLayoutVars>
      </dgm:prSet>
      <dgm:spPr/>
      <dgm:t>
        <a:bodyPr/>
        <a:lstStyle/>
        <a:p>
          <a:endParaRPr lang="es-ES"/>
        </a:p>
      </dgm:t>
    </dgm:pt>
    <dgm:pt modelId="{204BFE37-8201-4ABB-9F6E-A582B4572A43}" type="pres">
      <dgm:prSet presAssocID="{DC715F99-FB9C-41DB-9C8E-67267E8064D5}" presName="boxAndChildren" presStyleCnt="0"/>
      <dgm:spPr/>
    </dgm:pt>
    <dgm:pt modelId="{FC425012-89B2-4FDE-ACB1-40C7FBBCE159}" type="pres">
      <dgm:prSet presAssocID="{DC715F99-FB9C-41DB-9C8E-67267E8064D5}" presName="parentTextBox" presStyleLbl="node1" presStyleIdx="0" presStyleCnt="6" custScaleY="71890"/>
      <dgm:spPr/>
      <dgm:t>
        <a:bodyPr/>
        <a:lstStyle/>
        <a:p>
          <a:endParaRPr lang="es-ES"/>
        </a:p>
      </dgm:t>
    </dgm:pt>
    <dgm:pt modelId="{9A2C49C8-46F1-4390-949B-3FF5BADEA4D4}" type="pres">
      <dgm:prSet presAssocID="{887DE61E-906E-4488-86D3-8C11D398ABE3}" presName="sp" presStyleCnt="0"/>
      <dgm:spPr/>
    </dgm:pt>
    <dgm:pt modelId="{2BE6A6F0-0CFE-4925-84C2-67F2EB60C9DC}" type="pres">
      <dgm:prSet presAssocID="{260DFBF5-EDBB-48DE-A3FA-0D9507DDE87B}" presName="arrowAndChildren" presStyleCnt="0"/>
      <dgm:spPr/>
    </dgm:pt>
    <dgm:pt modelId="{5BC64549-E42A-4962-97CA-BC4309A5BDFD}" type="pres">
      <dgm:prSet presAssocID="{260DFBF5-EDBB-48DE-A3FA-0D9507DDE87B}" presName="parentTextArrow" presStyleLbl="node1" presStyleIdx="1" presStyleCnt="6" custScaleY="148512"/>
      <dgm:spPr/>
      <dgm:t>
        <a:bodyPr/>
        <a:lstStyle/>
        <a:p>
          <a:endParaRPr lang="es-ES"/>
        </a:p>
      </dgm:t>
    </dgm:pt>
    <dgm:pt modelId="{F40A7E4E-147B-4259-B185-BCB21EF0565F}" type="pres">
      <dgm:prSet presAssocID="{0E4CAC6D-A98F-4860-B9F8-6250FD947744}" presName="sp" presStyleCnt="0"/>
      <dgm:spPr/>
    </dgm:pt>
    <dgm:pt modelId="{3C96F4A2-71A8-45EA-A1D0-EEF3B2F365D6}" type="pres">
      <dgm:prSet presAssocID="{8CF2F1F4-2BAD-4C50-B055-613AD65C3CB5}" presName="arrowAndChildren" presStyleCnt="0"/>
      <dgm:spPr/>
    </dgm:pt>
    <dgm:pt modelId="{7A5CAE1C-3268-4B0E-9D68-7E3D92E7EE6D}" type="pres">
      <dgm:prSet presAssocID="{8CF2F1F4-2BAD-4C50-B055-613AD65C3CB5}" presName="parentTextArrow" presStyleLbl="node1" presStyleIdx="2" presStyleCnt="6" custScaleY="133167"/>
      <dgm:spPr/>
      <dgm:t>
        <a:bodyPr/>
        <a:lstStyle/>
        <a:p>
          <a:endParaRPr lang="es-ES"/>
        </a:p>
      </dgm:t>
    </dgm:pt>
    <dgm:pt modelId="{A5E7F220-D733-4EC0-814D-9D7BAE9DE380}" type="pres">
      <dgm:prSet presAssocID="{79CEA25D-512E-4A71-B23D-B1E6FF64DA44}" presName="sp" presStyleCnt="0"/>
      <dgm:spPr/>
    </dgm:pt>
    <dgm:pt modelId="{92E2E54E-CFDB-4F5E-9D4C-ACEE77EC47F4}" type="pres">
      <dgm:prSet presAssocID="{8272D687-6478-43DA-8867-258C340DB4C9}" presName="arrowAndChildren" presStyleCnt="0"/>
      <dgm:spPr/>
    </dgm:pt>
    <dgm:pt modelId="{E08D23CB-2AF3-4367-9C31-2DE6C99EA7A5}" type="pres">
      <dgm:prSet presAssocID="{8272D687-6478-43DA-8867-258C340DB4C9}" presName="parentTextArrow" presStyleLbl="node1" presStyleIdx="3" presStyleCnt="6"/>
      <dgm:spPr/>
      <dgm:t>
        <a:bodyPr/>
        <a:lstStyle/>
        <a:p>
          <a:endParaRPr lang="es-ES"/>
        </a:p>
      </dgm:t>
    </dgm:pt>
    <dgm:pt modelId="{306FD205-FC80-42DD-ACB8-1C2820873690}" type="pres">
      <dgm:prSet presAssocID="{5B651ECF-5E97-4A3A-9460-618580E13DC8}" presName="sp" presStyleCnt="0"/>
      <dgm:spPr/>
    </dgm:pt>
    <dgm:pt modelId="{21808EF0-E302-485E-8F3A-F4899A4FEBA7}" type="pres">
      <dgm:prSet presAssocID="{A62938D3-57E5-4A5F-B30E-55703D181BF3}" presName="arrowAndChildren" presStyleCnt="0"/>
      <dgm:spPr/>
    </dgm:pt>
    <dgm:pt modelId="{28B35C72-CDEA-4ED2-B5C7-8C742319F9E1}" type="pres">
      <dgm:prSet presAssocID="{A62938D3-57E5-4A5F-B30E-55703D181BF3}" presName="parentTextArrow" presStyleLbl="node1" presStyleIdx="4" presStyleCnt="6" custScaleY="71349"/>
      <dgm:spPr/>
      <dgm:t>
        <a:bodyPr/>
        <a:lstStyle/>
        <a:p>
          <a:endParaRPr lang="es-ES"/>
        </a:p>
      </dgm:t>
    </dgm:pt>
    <dgm:pt modelId="{CCDCBF2E-9649-4301-8730-21BA319F0B28}" type="pres">
      <dgm:prSet presAssocID="{CCAA76E5-78B0-4EC0-A811-A89EB644CEED}" presName="sp" presStyleCnt="0"/>
      <dgm:spPr/>
    </dgm:pt>
    <dgm:pt modelId="{1C1CA200-096A-497A-B2C9-8A3C27D1A49B}" type="pres">
      <dgm:prSet presAssocID="{843F76D6-26C9-413E-A2A5-88AB9ECD9FE3}" presName="arrowAndChildren" presStyleCnt="0"/>
      <dgm:spPr/>
    </dgm:pt>
    <dgm:pt modelId="{7E769855-F0C6-4583-89C2-094235B70D6E}" type="pres">
      <dgm:prSet presAssocID="{843F76D6-26C9-413E-A2A5-88AB9ECD9FE3}" presName="parentTextArrow" presStyleLbl="node1" presStyleIdx="5" presStyleCnt="6" custScaleY="65148"/>
      <dgm:spPr/>
      <dgm:t>
        <a:bodyPr/>
        <a:lstStyle/>
        <a:p>
          <a:endParaRPr lang="es-ES"/>
        </a:p>
      </dgm:t>
    </dgm:pt>
  </dgm:ptLst>
  <dgm:cxnLst>
    <dgm:cxn modelId="{2A3FEB80-6A8D-4E1C-B689-0675B00723AC}" srcId="{3FA24C30-24C7-4720-BC33-C9473EBB8803}" destId="{DC715F99-FB9C-41DB-9C8E-67267E8064D5}" srcOrd="5" destOrd="0" parTransId="{903A0486-BE2E-4331-888E-926694DFA985}" sibTransId="{836D4F3D-910E-4ED0-8131-15C0337FBBE0}"/>
    <dgm:cxn modelId="{A3362204-6545-4DA8-A816-E4B283808339}" type="presOf" srcId="{A62938D3-57E5-4A5F-B30E-55703D181BF3}" destId="{28B35C72-CDEA-4ED2-B5C7-8C742319F9E1}" srcOrd="0" destOrd="0" presId="urn:microsoft.com/office/officeart/2005/8/layout/process4"/>
    <dgm:cxn modelId="{9769C39B-8478-4D0C-9213-406FE13C9FD8}" srcId="{3FA24C30-24C7-4720-BC33-C9473EBB8803}" destId="{260DFBF5-EDBB-48DE-A3FA-0D9507DDE87B}" srcOrd="4" destOrd="0" parTransId="{9953CC11-4611-4150-9637-4801FDE8023A}" sibTransId="{887DE61E-906E-4488-86D3-8C11D398ABE3}"/>
    <dgm:cxn modelId="{2FE41FBC-0287-4D26-BB9F-26B81D991938}" type="presOf" srcId="{8CF2F1F4-2BAD-4C50-B055-613AD65C3CB5}" destId="{7A5CAE1C-3268-4B0E-9D68-7E3D92E7EE6D}" srcOrd="0" destOrd="0" presId="urn:microsoft.com/office/officeart/2005/8/layout/process4"/>
    <dgm:cxn modelId="{2CCD6489-3BFE-4F1B-8161-E27F7601DD68}" type="presOf" srcId="{DC715F99-FB9C-41DB-9C8E-67267E8064D5}" destId="{FC425012-89B2-4FDE-ACB1-40C7FBBCE159}" srcOrd="0" destOrd="0" presId="urn:microsoft.com/office/officeart/2005/8/layout/process4"/>
    <dgm:cxn modelId="{E3509E72-0552-4E2E-853A-C65D725E5FA6}" srcId="{3FA24C30-24C7-4720-BC33-C9473EBB8803}" destId="{843F76D6-26C9-413E-A2A5-88AB9ECD9FE3}" srcOrd="0" destOrd="0" parTransId="{F9C5EC3E-76F2-4AE3-B133-3684BD58277F}" sibTransId="{CCAA76E5-78B0-4EC0-A811-A89EB644CEED}"/>
    <dgm:cxn modelId="{8ADC656B-F7FC-4A71-AEC0-614880B7BE96}" srcId="{3FA24C30-24C7-4720-BC33-C9473EBB8803}" destId="{A62938D3-57E5-4A5F-B30E-55703D181BF3}" srcOrd="1" destOrd="0" parTransId="{2A175063-B93C-43F0-BBAB-D60A2680EE22}" sibTransId="{5B651ECF-5E97-4A3A-9460-618580E13DC8}"/>
    <dgm:cxn modelId="{472BBDF0-A5C6-4A6D-9B56-FB4E834163FF}" type="presOf" srcId="{3FA24C30-24C7-4720-BC33-C9473EBB8803}" destId="{45704C68-EBC6-4E0B-ADD0-A63AF19F0302}" srcOrd="0" destOrd="0" presId="urn:microsoft.com/office/officeart/2005/8/layout/process4"/>
    <dgm:cxn modelId="{24B68C7F-B6E3-43B9-AFA7-B58BA4EB0CB7}" srcId="{3FA24C30-24C7-4720-BC33-C9473EBB8803}" destId="{8272D687-6478-43DA-8867-258C340DB4C9}" srcOrd="2" destOrd="0" parTransId="{5031AA07-050E-4354-985F-24FF279D3419}" sibTransId="{79CEA25D-512E-4A71-B23D-B1E6FF64DA44}"/>
    <dgm:cxn modelId="{8D7952C4-0F52-4B7B-AF55-7AFF245E06CB}" srcId="{3FA24C30-24C7-4720-BC33-C9473EBB8803}" destId="{8CF2F1F4-2BAD-4C50-B055-613AD65C3CB5}" srcOrd="3" destOrd="0" parTransId="{359E4F64-67A1-4238-B17A-FA9083609FB3}" sibTransId="{0E4CAC6D-A98F-4860-B9F8-6250FD947744}"/>
    <dgm:cxn modelId="{75C5B2C2-B497-4884-9E50-B697708B97FB}" type="presOf" srcId="{260DFBF5-EDBB-48DE-A3FA-0D9507DDE87B}" destId="{5BC64549-E42A-4962-97CA-BC4309A5BDFD}" srcOrd="0" destOrd="0" presId="urn:microsoft.com/office/officeart/2005/8/layout/process4"/>
    <dgm:cxn modelId="{745E5924-F0E6-4E39-BEA8-DDD2CE5F8FB5}" type="presOf" srcId="{843F76D6-26C9-413E-A2A5-88AB9ECD9FE3}" destId="{7E769855-F0C6-4583-89C2-094235B70D6E}" srcOrd="0" destOrd="0" presId="urn:microsoft.com/office/officeart/2005/8/layout/process4"/>
    <dgm:cxn modelId="{10A771C9-429E-4993-8B82-95F76E17B23E}" type="presOf" srcId="{8272D687-6478-43DA-8867-258C340DB4C9}" destId="{E08D23CB-2AF3-4367-9C31-2DE6C99EA7A5}" srcOrd="0" destOrd="0" presId="urn:microsoft.com/office/officeart/2005/8/layout/process4"/>
    <dgm:cxn modelId="{ABCB3E76-35B8-4E29-81DC-59E55ED8AFB1}" type="presParOf" srcId="{45704C68-EBC6-4E0B-ADD0-A63AF19F0302}" destId="{204BFE37-8201-4ABB-9F6E-A582B4572A43}" srcOrd="0" destOrd="0" presId="urn:microsoft.com/office/officeart/2005/8/layout/process4"/>
    <dgm:cxn modelId="{D4336426-8D84-4076-84B1-45A2825B8155}" type="presParOf" srcId="{204BFE37-8201-4ABB-9F6E-A582B4572A43}" destId="{FC425012-89B2-4FDE-ACB1-40C7FBBCE159}" srcOrd="0" destOrd="0" presId="urn:microsoft.com/office/officeart/2005/8/layout/process4"/>
    <dgm:cxn modelId="{DE6A637D-B1CD-4B7C-8767-B14880AA6430}" type="presParOf" srcId="{45704C68-EBC6-4E0B-ADD0-A63AF19F0302}" destId="{9A2C49C8-46F1-4390-949B-3FF5BADEA4D4}" srcOrd="1" destOrd="0" presId="urn:microsoft.com/office/officeart/2005/8/layout/process4"/>
    <dgm:cxn modelId="{234455C0-D278-4097-B119-D43C8C934B0C}" type="presParOf" srcId="{45704C68-EBC6-4E0B-ADD0-A63AF19F0302}" destId="{2BE6A6F0-0CFE-4925-84C2-67F2EB60C9DC}" srcOrd="2" destOrd="0" presId="urn:microsoft.com/office/officeart/2005/8/layout/process4"/>
    <dgm:cxn modelId="{1DB4CE81-E019-4FC6-9FDC-9B0D21DD501D}" type="presParOf" srcId="{2BE6A6F0-0CFE-4925-84C2-67F2EB60C9DC}" destId="{5BC64549-E42A-4962-97CA-BC4309A5BDFD}" srcOrd="0" destOrd="0" presId="urn:microsoft.com/office/officeart/2005/8/layout/process4"/>
    <dgm:cxn modelId="{C905AD9F-9228-4C3D-AF6A-CCC523D602DA}" type="presParOf" srcId="{45704C68-EBC6-4E0B-ADD0-A63AF19F0302}" destId="{F40A7E4E-147B-4259-B185-BCB21EF0565F}" srcOrd="3" destOrd="0" presId="urn:microsoft.com/office/officeart/2005/8/layout/process4"/>
    <dgm:cxn modelId="{F60195A3-AD26-40C8-BBD9-A954FD8CBE42}" type="presParOf" srcId="{45704C68-EBC6-4E0B-ADD0-A63AF19F0302}" destId="{3C96F4A2-71A8-45EA-A1D0-EEF3B2F365D6}" srcOrd="4" destOrd="0" presId="urn:microsoft.com/office/officeart/2005/8/layout/process4"/>
    <dgm:cxn modelId="{7A7B36D8-7504-4FAD-83F7-C41E5F512153}" type="presParOf" srcId="{3C96F4A2-71A8-45EA-A1D0-EEF3B2F365D6}" destId="{7A5CAE1C-3268-4B0E-9D68-7E3D92E7EE6D}" srcOrd="0" destOrd="0" presId="urn:microsoft.com/office/officeart/2005/8/layout/process4"/>
    <dgm:cxn modelId="{D7AAA8CE-4B30-44B0-9C7B-7FFDB6E9359D}" type="presParOf" srcId="{45704C68-EBC6-4E0B-ADD0-A63AF19F0302}" destId="{A5E7F220-D733-4EC0-814D-9D7BAE9DE380}" srcOrd="5" destOrd="0" presId="urn:microsoft.com/office/officeart/2005/8/layout/process4"/>
    <dgm:cxn modelId="{C74BEB4B-5DD0-46EB-8234-B6DEE470CE33}" type="presParOf" srcId="{45704C68-EBC6-4E0B-ADD0-A63AF19F0302}" destId="{92E2E54E-CFDB-4F5E-9D4C-ACEE77EC47F4}" srcOrd="6" destOrd="0" presId="urn:microsoft.com/office/officeart/2005/8/layout/process4"/>
    <dgm:cxn modelId="{D4996FD0-F9FF-4436-B401-94C2AF5D8850}" type="presParOf" srcId="{92E2E54E-CFDB-4F5E-9D4C-ACEE77EC47F4}" destId="{E08D23CB-2AF3-4367-9C31-2DE6C99EA7A5}" srcOrd="0" destOrd="0" presId="urn:microsoft.com/office/officeart/2005/8/layout/process4"/>
    <dgm:cxn modelId="{DC1D53F9-A7B5-4398-845B-6B4F4C6FDE3B}" type="presParOf" srcId="{45704C68-EBC6-4E0B-ADD0-A63AF19F0302}" destId="{306FD205-FC80-42DD-ACB8-1C2820873690}" srcOrd="7" destOrd="0" presId="urn:microsoft.com/office/officeart/2005/8/layout/process4"/>
    <dgm:cxn modelId="{D7535939-EF95-4098-A002-2F12B2D04D60}" type="presParOf" srcId="{45704C68-EBC6-4E0B-ADD0-A63AF19F0302}" destId="{21808EF0-E302-485E-8F3A-F4899A4FEBA7}" srcOrd="8" destOrd="0" presId="urn:microsoft.com/office/officeart/2005/8/layout/process4"/>
    <dgm:cxn modelId="{D9BCAD43-C88F-46BE-8596-62EA979490FF}" type="presParOf" srcId="{21808EF0-E302-485E-8F3A-F4899A4FEBA7}" destId="{28B35C72-CDEA-4ED2-B5C7-8C742319F9E1}" srcOrd="0" destOrd="0" presId="urn:microsoft.com/office/officeart/2005/8/layout/process4"/>
    <dgm:cxn modelId="{77F7E888-F892-47A4-8FB0-549A58CB5C6D}" type="presParOf" srcId="{45704C68-EBC6-4E0B-ADD0-A63AF19F0302}" destId="{CCDCBF2E-9649-4301-8730-21BA319F0B28}" srcOrd="9" destOrd="0" presId="urn:microsoft.com/office/officeart/2005/8/layout/process4"/>
    <dgm:cxn modelId="{368AF7B3-E094-406E-AC35-4C23EF7E06F0}" type="presParOf" srcId="{45704C68-EBC6-4E0B-ADD0-A63AF19F0302}" destId="{1C1CA200-096A-497A-B2C9-8A3C27D1A49B}" srcOrd="10" destOrd="0" presId="urn:microsoft.com/office/officeart/2005/8/layout/process4"/>
    <dgm:cxn modelId="{268FA39B-2693-4587-BC22-A3F3B1648AA4}" type="presParOf" srcId="{1C1CA200-096A-497A-B2C9-8A3C27D1A49B}" destId="{7E769855-F0C6-4583-89C2-094235B70D6E}" srcOrd="0" destOrd="0" presId="urn:microsoft.com/office/officeart/2005/8/layout/process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9B45023-794D-4451-AFD0-3A8525C28B15}" type="doc">
      <dgm:prSet loTypeId="urn:microsoft.com/office/officeart/2005/8/layout/process5" loCatId="process" qsTypeId="urn:microsoft.com/office/officeart/2005/8/quickstyle/simple1" qsCatId="simple" csTypeId="urn:microsoft.com/office/officeart/2005/8/colors/accent1_1" csCatId="accent1" phldr="1"/>
      <dgm:spPr/>
      <dgm:t>
        <a:bodyPr/>
        <a:lstStyle/>
        <a:p>
          <a:endParaRPr lang="es-CO"/>
        </a:p>
      </dgm:t>
    </dgm:pt>
    <dgm:pt modelId="{414B5FB5-26C4-44E4-BC9F-9A14A9275F41}">
      <dgm:prSet phldrT="[Texto]" custT="1"/>
      <dgm:spPr/>
      <dgm:t>
        <a:bodyPr/>
        <a:lstStyle/>
        <a:p>
          <a:pPr algn="ctr"/>
          <a:r>
            <a:rPr lang="es-CO" sz="2000" dirty="0" smtClean="0">
              <a:latin typeface="Arial" pitchFamily="34" charset="0"/>
              <a:cs typeface="Arial" pitchFamily="34" charset="0"/>
            </a:rPr>
            <a:t>Diseño  de la estructura de la base de datos en EPIDATA</a:t>
          </a:r>
          <a:endParaRPr lang="es-CO" sz="2000" dirty="0">
            <a:latin typeface="Arial" pitchFamily="34" charset="0"/>
            <a:cs typeface="Arial" pitchFamily="34" charset="0"/>
          </a:endParaRPr>
        </a:p>
      </dgm:t>
    </dgm:pt>
    <dgm:pt modelId="{AD91FCEB-D4E5-4CF7-BD0D-A182CDE10D10}" type="parTrans" cxnId="{FBF4CF9A-D2BF-46C9-AA8A-CA286E70B0E0}">
      <dgm:prSet/>
      <dgm:spPr/>
      <dgm:t>
        <a:bodyPr/>
        <a:lstStyle/>
        <a:p>
          <a:endParaRPr lang="es-CO" sz="1500"/>
        </a:p>
      </dgm:t>
    </dgm:pt>
    <dgm:pt modelId="{3927AAE1-D2C1-4792-9661-675E32881FAA}" type="sibTrans" cxnId="{FBF4CF9A-D2BF-46C9-AA8A-CA286E70B0E0}">
      <dgm:prSet/>
      <dgm:spPr/>
      <dgm:t>
        <a:bodyPr/>
        <a:lstStyle/>
        <a:p>
          <a:endParaRPr lang="es-CO" sz="1500"/>
        </a:p>
      </dgm:t>
    </dgm:pt>
    <dgm:pt modelId="{73CF2BE6-B84D-46DA-B54C-E69C0BDAC348}">
      <dgm:prSet phldrT="[Texto]" custT="1"/>
      <dgm:spPr/>
      <dgm:t>
        <a:bodyPr/>
        <a:lstStyle/>
        <a:p>
          <a:pPr algn="ctr"/>
          <a:r>
            <a:rPr lang="es-CO" sz="2000" dirty="0" smtClean="0">
              <a:latin typeface="Arial" pitchFamily="34" charset="0"/>
              <a:cs typeface="Arial" pitchFamily="34" charset="0"/>
            </a:rPr>
            <a:t>Doble digitación de los datos recolectados</a:t>
          </a:r>
          <a:endParaRPr lang="es-CO" sz="2000" dirty="0">
            <a:latin typeface="Arial" pitchFamily="34" charset="0"/>
            <a:cs typeface="Arial" pitchFamily="34" charset="0"/>
          </a:endParaRPr>
        </a:p>
      </dgm:t>
    </dgm:pt>
    <dgm:pt modelId="{0ED92491-6DFC-47B7-A734-03F3162EB7D5}" type="parTrans" cxnId="{6FD1ED7B-9152-4F70-B78D-1FCB5A418E0F}">
      <dgm:prSet/>
      <dgm:spPr/>
      <dgm:t>
        <a:bodyPr/>
        <a:lstStyle/>
        <a:p>
          <a:endParaRPr lang="es-CO" sz="1500"/>
        </a:p>
      </dgm:t>
    </dgm:pt>
    <dgm:pt modelId="{A89DFC6F-458B-4776-AA5F-C68CD2ED9619}" type="sibTrans" cxnId="{6FD1ED7B-9152-4F70-B78D-1FCB5A418E0F}">
      <dgm:prSet/>
      <dgm:spPr/>
      <dgm:t>
        <a:bodyPr/>
        <a:lstStyle/>
        <a:p>
          <a:endParaRPr lang="es-CO" sz="1500"/>
        </a:p>
      </dgm:t>
    </dgm:pt>
    <dgm:pt modelId="{9150BC73-1BC2-446B-A3F6-D3AAFE6A89DB}">
      <dgm:prSet phldrT="[Texto]" custT="1"/>
      <dgm:spPr/>
      <dgm:t>
        <a:bodyPr/>
        <a:lstStyle/>
        <a:p>
          <a:pPr algn="ctr"/>
          <a:r>
            <a:rPr lang="es-CO" sz="2000" b="0" dirty="0" smtClean="0">
              <a:latin typeface="Arial" pitchFamily="34" charset="0"/>
              <a:cs typeface="Arial" pitchFamily="34" charset="0"/>
            </a:rPr>
            <a:t>Validación y corrección de errores de digitación</a:t>
          </a:r>
          <a:endParaRPr lang="es-CO" sz="2000" dirty="0">
            <a:latin typeface="Arial" pitchFamily="34" charset="0"/>
            <a:cs typeface="Arial" pitchFamily="34" charset="0"/>
          </a:endParaRPr>
        </a:p>
      </dgm:t>
    </dgm:pt>
    <dgm:pt modelId="{E1189B19-96FD-487D-A63A-189388EF3350}" type="parTrans" cxnId="{C4BB5304-562A-46AE-A1C4-F1DEB2B77E2C}">
      <dgm:prSet/>
      <dgm:spPr/>
      <dgm:t>
        <a:bodyPr/>
        <a:lstStyle/>
        <a:p>
          <a:endParaRPr lang="es-ES" sz="1500"/>
        </a:p>
      </dgm:t>
    </dgm:pt>
    <dgm:pt modelId="{2514E2FA-42A4-4336-8FB1-3224B013A1C5}" type="sibTrans" cxnId="{C4BB5304-562A-46AE-A1C4-F1DEB2B77E2C}">
      <dgm:prSet/>
      <dgm:spPr/>
      <dgm:t>
        <a:bodyPr/>
        <a:lstStyle/>
        <a:p>
          <a:endParaRPr lang="es-ES" sz="1500"/>
        </a:p>
      </dgm:t>
    </dgm:pt>
    <dgm:pt modelId="{81D596BE-6160-4C4A-913D-E103DEB15692}">
      <dgm:prSet phldrT="[Texto]" custT="1"/>
      <dgm:spPr/>
      <dgm:t>
        <a:bodyPr/>
        <a:lstStyle/>
        <a:p>
          <a:pPr algn="ctr"/>
          <a:r>
            <a:rPr lang="es-CO" sz="2000" dirty="0" smtClean="0">
              <a:latin typeface="Arial" pitchFamily="34" charset="0"/>
              <a:cs typeface="Arial" pitchFamily="34" charset="0"/>
            </a:rPr>
            <a:t>Análisis en  </a:t>
          </a:r>
          <a:r>
            <a:rPr lang="es-CO" sz="2000" dirty="0" err="1" smtClean="0">
              <a:latin typeface="Arial" pitchFamily="34" charset="0"/>
              <a:cs typeface="Arial" pitchFamily="34" charset="0"/>
            </a:rPr>
            <a:t>Stata</a:t>
          </a:r>
          <a:r>
            <a:rPr lang="es-CO" sz="2000" dirty="0" smtClean="0">
              <a:latin typeface="Arial" pitchFamily="34" charset="0"/>
              <a:cs typeface="Arial" pitchFamily="34" charset="0"/>
            </a:rPr>
            <a:t> </a:t>
          </a:r>
          <a:endParaRPr lang="es-CO" sz="2000" dirty="0">
            <a:latin typeface="Arial" pitchFamily="34" charset="0"/>
            <a:cs typeface="Arial" pitchFamily="34" charset="0"/>
          </a:endParaRPr>
        </a:p>
      </dgm:t>
    </dgm:pt>
    <dgm:pt modelId="{6C1B29CE-1041-470A-9620-04DD3A7E1C42}" type="parTrans" cxnId="{23DDE808-B6FD-4D2B-BF0B-0BAB69AA276A}">
      <dgm:prSet/>
      <dgm:spPr/>
      <dgm:t>
        <a:bodyPr/>
        <a:lstStyle/>
        <a:p>
          <a:endParaRPr lang="es-ES" sz="1500"/>
        </a:p>
      </dgm:t>
    </dgm:pt>
    <dgm:pt modelId="{E8AB7149-46C1-4362-A1B4-82D6B17A33EA}" type="sibTrans" cxnId="{23DDE808-B6FD-4D2B-BF0B-0BAB69AA276A}">
      <dgm:prSet/>
      <dgm:spPr/>
      <dgm:t>
        <a:bodyPr/>
        <a:lstStyle/>
        <a:p>
          <a:endParaRPr lang="es-ES" sz="1500"/>
        </a:p>
      </dgm:t>
    </dgm:pt>
    <dgm:pt modelId="{D00E1611-DC84-4A9C-A88F-CB887960BAAE}" type="pres">
      <dgm:prSet presAssocID="{29B45023-794D-4451-AFD0-3A8525C28B15}" presName="diagram" presStyleCnt="0">
        <dgm:presLayoutVars>
          <dgm:dir/>
          <dgm:resizeHandles val="exact"/>
        </dgm:presLayoutVars>
      </dgm:prSet>
      <dgm:spPr/>
      <dgm:t>
        <a:bodyPr/>
        <a:lstStyle/>
        <a:p>
          <a:endParaRPr lang="es-ES"/>
        </a:p>
      </dgm:t>
    </dgm:pt>
    <dgm:pt modelId="{A3D14B63-84C1-4690-8657-0BA03C3D85B9}" type="pres">
      <dgm:prSet presAssocID="{414B5FB5-26C4-44E4-BC9F-9A14A9275F41}" presName="node" presStyleLbl="node1" presStyleIdx="0" presStyleCnt="4">
        <dgm:presLayoutVars>
          <dgm:bulletEnabled val="1"/>
        </dgm:presLayoutVars>
      </dgm:prSet>
      <dgm:spPr/>
      <dgm:t>
        <a:bodyPr/>
        <a:lstStyle/>
        <a:p>
          <a:endParaRPr lang="es-ES"/>
        </a:p>
      </dgm:t>
    </dgm:pt>
    <dgm:pt modelId="{605C3CDF-E640-4592-B432-3ADB843E213F}" type="pres">
      <dgm:prSet presAssocID="{3927AAE1-D2C1-4792-9661-675E32881FAA}" presName="sibTrans" presStyleLbl="sibTrans2D1" presStyleIdx="0" presStyleCnt="3"/>
      <dgm:spPr/>
      <dgm:t>
        <a:bodyPr/>
        <a:lstStyle/>
        <a:p>
          <a:endParaRPr lang="es-ES"/>
        </a:p>
      </dgm:t>
    </dgm:pt>
    <dgm:pt modelId="{524623D2-D6CE-453D-AF5D-70A0775B6A47}" type="pres">
      <dgm:prSet presAssocID="{3927AAE1-D2C1-4792-9661-675E32881FAA}" presName="connectorText" presStyleLbl="sibTrans2D1" presStyleIdx="0" presStyleCnt="3"/>
      <dgm:spPr/>
      <dgm:t>
        <a:bodyPr/>
        <a:lstStyle/>
        <a:p>
          <a:endParaRPr lang="es-ES"/>
        </a:p>
      </dgm:t>
    </dgm:pt>
    <dgm:pt modelId="{01A39A1B-7A6F-4CE6-929C-CA8F1201E7FC}" type="pres">
      <dgm:prSet presAssocID="{73CF2BE6-B84D-46DA-B54C-E69C0BDAC348}" presName="node" presStyleLbl="node1" presStyleIdx="1" presStyleCnt="4">
        <dgm:presLayoutVars>
          <dgm:bulletEnabled val="1"/>
        </dgm:presLayoutVars>
      </dgm:prSet>
      <dgm:spPr/>
      <dgm:t>
        <a:bodyPr/>
        <a:lstStyle/>
        <a:p>
          <a:endParaRPr lang="es-ES"/>
        </a:p>
      </dgm:t>
    </dgm:pt>
    <dgm:pt modelId="{A9A7B5D9-7C96-4B36-913A-87E9DAE6A00A}" type="pres">
      <dgm:prSet presAssocID="{A89DFC6F-458B-4776-AA5F-C68CD2ED9619}" presName="sibTrans" presStyleLbl="sibTrans2D1" presStyleIdx="1" presStyleCnt="3"/>
      <dgm:spPr/>
      <dgm:t>
        <a:bodyPr/>
        <a:lstStyle/>
        <a:p>
          <a:endParaRPr lang="es-ES"/>
        </a:p>
      </dgm:t>
    </dgm:pt>
    <dgm:pt modelId="{040E8416-929D-4655-8A6A-26BDEF712F00}" type="pres">
      <dgm:prSet presAssocID="{A89DFC6F-458B-4776-AA5F-C68CD2ED9619}" presName="connectorText" presStyleLbl="sibTrans2D1" presStyleIdx="1" presStyleCnt="3"/>
      <dgm:spPr/>
      <dgm:t>
        <a:bodyPr/>
        <a:lstStyle/>
        <a:p>
          <a:endParaRPr lang="es-ES"/>
        </a:p>
      </dgm:t>
    </dgm:pt>
    <dgm:pt modelId="{09266046-5A6E-4E5E-8365-30ED5FA861CA}" type="pres">
      <dgm:prSet presAssocID="{9150BC73-1BC2-446B-A3F6-D3AAFE6A89DB}" presName="node" presStyleLbl="node1" presStyleIdx="2" presStyleCnt="4">
        <dgm:presLayoutVars>
          <dgm:bulletEnabled val="1"/>
        </dgm:presLayoutVars>
      </dgm:prSet>
      <dgm:spPr/>
      <dgm:t>
        <a:bodyPr/>
        <a:lstStyle/>
        <a:p>
          <a:endParaRPr lang="es-ES"/>
        </a:p>
      </dgm:t>
    </dgm:pt>
    <dgm:pt modelId="{34E73BBD-3BA1-4DE0-A62D-A41C964CFE61}" type="pres">
      <dgm:prSet presAssocID="{2514E2FA-42A4-4336-8FB1-3224B013A1C5}" presName="sibTrans" presStyleLbl="sibTrans2D1" presStyleIdx="2" presStyleCnt="3"/>
      <dgm:spPr/>
      <dgm:t>
        <a:bodyPr/>
        <a:lstStyle/>
        <a:p>
          <a:endParaRPr lang="es-ES"/>
        </a:p>
      </dgm:t>
    </dgm:pt>
    <dgm:pt modelId="{AC3E4863-9079-44E2-A35D-9CC8883540DC}" type="pres">
      <dgm:prSet presAssocID="{2514E2FA-42A4-4336-8FB1-3224B013A1C5}" presName="connectorText" presStyleLbl="sibTrans2D1" presStyleIdx="2" presStyleCnt="3"/>
      <dgm:spPr/>
      <dgm:t>
        <a:bodyPr/>
        <a:lstStyle/>
        <a:p>
          <a:endParaRPr lang="es-ES"/>
        </a:p>
      </dgm:t>
    </dgm:pt>
    <dgm:pt modelId="{0D97C578-0004-4C50-8F4D-D1D60CA015E8}" type="pres">
      <dgm:prSet presAssocID="{81D596BE-6160-4C4A-913D-E103DEB15692}" presName="node" presStyleLbl="node1" presStyleIdx="3" presStyleCnt="4">
        <dgm:presLayoutVars>
          <dgm:bulletEnabled val="1"/>
        </dgm:presLayoutVars>
      </dgm:prSet>
      <dgm:spPr/>
      <dgm:t>
        <a:bodyPr/>
        <a:lstStyle/>
        <a:p>
          <a:endParaRPr lang="es-ES"/>
        </a:p>
      </dgm:t>
    </dgm:pt>
  </dgm:ptLst>
  <dgm:cxnLst>
    <dgm:cxn modelId="{6F8F75DB-980F-4698-B897-130B94102313}" type="presOf" srcId="{414B5FB5-26C4-44E4-BC9F-9A14A9275F41}" destId="{A3D14B63-84C1-4690-8657-0BA03C3D85B9}" srcOrd="0" destOrd="0" presId="urn:microsoft.com/office/officeart/2005/8/layout/process5"/>
    <dgm:cxn modelId="{65082295-2122-490E-B8F1-CC817F1700BB}" type="presOf" srcId="{73CF2BE6-B84D-46DA-B54C-E69C0BDAC348}" destId="{01A39A1B-7A6F-4CE6-929C-CA8F1201E7FC}" srcOrd="0" destOrd="0" presId="urn:microsoft.com/office/officeart/2005/8/layout/process5"/>
    <dgm:cxn modelId="{D8000215-8E0B-45C1-9448-5C48CFC31BD5}" type="presOf" srcId="{9150BC73-1BC2-446B-A3F6-D3AAFE6A89DB}" destId="{09266046-5A6E-4E5E-8365-30ED5FA861CA}" srcOrd="0" destOrd="0" presId="urn:microsoft.com/office/officeart/2005/8/layout/process5"/>
    <dgm:cxn modelId="{23DDE808-B6FD-4D2B-BF0B-0BAB69AA276A}" srcId="{29B45023-794D-4451-AFD0-3A8525C28B15}" destId="{81D596BE-6160-4C4A-913D-E103DEB15692}" srcOrd="3" destOrd="0" parTransId="{6C1B29CE-1041-470A-9620-04DD3A7E1C42}" sibTransId="{E8AB7149-46C1-4362-A1B4-82D6B17A33EA}"/>
    <dgm:cxn modelId="{FBF4CF9A-D2BF-46C9-AA8A-CA286E70B0E0}" srcId="{29B45023-794D-4451-AFD0-3A8525C28B15}" destId="{414B5FB5-26C4-44E4-BC9F-9A14A9275F41}" srcOrd="0" destOrd="0" parTransId="{AD91FCEB-D4E5-4CF7-BD0D-A182CDE10D10}" sibTransId="{3927AAE1-D2C1-4792-9661-675E32881FAA}"/>
    <dgm:cxn modelId="{5ED14025-544F-4051-90F4-7AF30367D92A}" type="presOf" srcId="{2514E2FA-42A4-4336-8FB1-3224B013A1C5}" destId="{AC3E4863-9079-44E2-A35D-9CC8883540DC}" srcOrd="1" destOrd="0" presId="urn:microsoft.com/office/officeart/2005/8/layout/process5"/>
    <dgm:cxn modelId="{F8F7C0C4-C7B2-4455-BA8B-7D036F126E1D}" type="presOf" srcId="{29B45023-794D-4451-AFD0-3A8525C28B15}" destId="{D00E1611-DC84-4A9C-A88F-CB887960BAAE}" srcOrd="0" destOrd="0" presId="urn:microsoft.com/office/officeart/2005/8/layout/process5"/>
    <dgm:cxn modelId="{576CFC9B-D299-4B1C-8623-FA4B9EA1E6E2}" type="presOf" srcId="{2514E2FA-42A4-4336-8FB1-3224B013A1C5}" destId="{34E73BBD-3BA1-4DE0-A62D-A41C964CFE61}" srcOrd="0" destOrd="0" presId="urn:microsoft.com/office/officeart/2005/8/layout/process5"/>
    <dgm:cxn modelId="{6FD1ED7B-9152-4F70-B78D-1FCB5A418E0F}" srcId="{29B45023-794D-4451-AFD0-3A8525C28B15}" destId="{73CF2BE6-B84D-46DA-B54C-E69C0BDAC348}" srcOrd="1" destOrd="0" parTransId="{0ED92491-6DFC-47B7-A734-03F3162EB7D5}" sibTransId="{A89DFC6F-458B-4776-AA5F-C68CD2ED9619}"/>
    <dgm:cxn modelId="{730A1C35-83BB-409B-8B53-85924D7F96B5}" type="presOf" srcId="{A89DFC6F-458B-4776-AA5F-C68CD2ED9619}" destId="{A9A7B5D9-7C96-4B36-913A-87E9DAE6A00A}" srcOrd="0" destOrd="0" presId="urn:microsoft.com/office/officeart/2005/8/layout/process5"/>
    <dgm:cxn modelId="{98C8C228-8711-402E-805D-08953D6BE5E9}" type="presOf" srcId="{3927AAE1-D2C1-4792-9661-675E32881FAA}" destId="{605C3CDF-E640-4592-B432-3ADB843E213F}" srcOrd="0" destOrd="0" presId="urn:microsoft.com/office/officeart/2005/8/layout/process5"/>
    <dgm:cxn modelId="{7D7E23F0-9347-4415-8434-0A699BA94FAF}" type="presOf" srcId="{81D596BE-6160-4C4A-913D-E103DEB15692}" destId="{0D97C578-0004-4C50-8F4D-D1D60CA015E8}" srcOrd="0" destOrd="0" presId="urn:microsoft.com/office/officeart/2005/8/layout/process5"/>
    <dgm:cxn modelId="{C4BB5304-562A-46AE-A1C4-F1DEB2B77E2C}" srcId="{29B45023-794D-4451-AFD0-3A8525C28B15}" destId="{9150BC73-1BC2-446B-A3F6-D3AAFE6A89DB}" srcOrd="2" destOrd="0" parTransId="{E1189B19-96FD-487D-A63A-189388EF3350}" sibTransId="{2514E2FA-42A4-4336-8FB1-3224B013A1C5}"/>
    <dgm:cxn modelId="{DBC60AE1-110B-4E45-842F-7315C33777F5}" type="presOf" srcId="{A89DFC6F-458B-4776-AA5F-C68CD2ED9619}" destId="{040E8416-929D-4655-8A6A-26BDEF712F00}" srcOrd="1" destOrd="0" presId="urn:microsoft.com/office/officeart/2005/8/layout/process5"/>
    <dgm:cxn modelId="{BFF5089C-1DD5-45E9-976C-3304414D8FE0}" type="presOf" srcId="{3927AAE1-D2C1-4792-9661-675E32881FAA}" destId="{524623D2-D6CE-453D-AF5D-70A0775B6A47}" srcOrd="1" destOrd="0" presId="urn:microsoft.com/office/officeart/2005/8/layout/process5"/>
    <dgm:cxn modelId="{558ACBED-DE81-408C-9C80-EB0C3D837771}" type="presParOf" srcId="{D00E1611-DC84-4A9C-A88F-CB887960BAAE}" destId="{A3D14B63-84C1-4690-8657-0BA03C3D85B9}" srcOrd="0" destOrd="0" presId="urn:microsoft.com/office/officeart/2005/8/layout/process5"/>
    <dgm:cxn modelId="{3FC2DCC7-5F5F-4B1F-A9C0-4AB57DE11BC1}" type="presParOf" srcId="{D00E1611-DC84-4A9C-A88F-CB887960BAAE}" destId="{605C3CDF-E640-4592-B432-3ADB843E213F}" srcOrd="1" destOrd="0" presId="urn:microsoft.com/office/officeart/2005/8/layout/process5"/>
    <dgm:cxn modelId="{FB1DA7DA-2259-4BC8-B903-AD4D13109BB4}" type="presParOf" srcId="{605C3CDF-E640-4592-B432-3ADB843E213F}" destId="{524623D2-D6CE-453D-AF5D-70A0775B6A47}" srcOrd="0" destOrd="0" presId="urn:microsoft.com/office/officeart/2005/8/layout/process5"/>
    <dgm:cxn modelId="{AB81E4BA-371F-4259-9C66-C39F6E966D96}" type="presParOf" srcId="{D00E1611-DC84-4A9C-A88F-CB887960BAAE}" destId="{01A39A1B-7A6F-4CE6-929C-CA8F1201E7FC}" srcOrd="2" destOrd="0" presId="urn:microsoft.com/office/officeart/2005/8/layout/process5"/>
    <dgm:cxn modelId="{EBF8E50A-A494-46AA-A79F-134DEADD6BC6}" type="presParOf" srcId="{D00E1611-DC84-4A9C-A88F-CB887960BAAE}" destId="{A9A7B5D9-7C96-4B36-913A-87E9DAE6A00A}" srcOrd="3" destOrd="0" presId="urn:microsoft.com/office/officeart/2005/8/layout/process5"/>
    <dgm:cxn modelId="{C268DD0C-BC68-4685-8A94-5A1619B9D0C1}" type="presParOf" srcId="{A9A7B5D9-7C96-4B36-913A-87E9DAE6A00A}" destId="{040E8416-929D-4655-8A6A-26BDEF712F00}" srcOrd="0" destOrd="0" presId="urn:microsoft.com/office/officeart/2005/8/layout/process5"/>
    <dgm:cxn modelId="{52BC2191-190E-44B2-AC13-30B1A75B3372}" type="presParOf" srcId="{D00E1611-DC84-4A9C-A88F-CB887960BAAE}" destId="{09266046-5A6E-4E5E-8365-30ED5FA861CA}" srcOrd="4" destOrd="0" presId="urn:microsoft.com/office/officeart/2005/8/layout/process5"/>
    <dgm:cxn modelId="{F9803413-FEAC-4568-A730-0C94BABEB9B8}" type="presParOf" srcId="{D00E1611-DC84-4A9C-A88F-CB887960BAAE}" destId="{34E73BBD-3BA1-4DE0-A62D-A41C964CFE61}" srcOrd="5" destOrd="0" presId="urn:microsoft.com/office/officeart/2005/8/layout/process5"/>
    <dgm:cxn modelId="{24C276B9-3A5E-43A0-9AC8-A53494231CBD}" type="presParOf" srcId="{34E73BBD-3BA1-4DE0-A62D-A41C964CFE61}" destId="{AC3E4863-9079-44E2-A35D-9CC8883540DC}" srcOrd="0" destOrd="0" presId="urn:microsoft.com/office/officeart/2005/8/layout/process5"/>
    <dgm:cxn modelId="{0A5885A1-863D-4E53-9AC7-B3C32956FC4B}" type="presParOf" srcId="{D00E1611-DC84-4A9C-A88F-CB887960BAAE}" destId="{0D97C578-0004-4C50-8F4D-D1D60CA015E8}" srcOrd="6" destOrd="0" presId="urn:microsoft.com/office/officeart/2005/8/layout/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F92C46B-10DA-4FAD-B71E-A24C8ED27650}" type="doc">
      <dgm:prSet loTypeId="urn:microsoft.com/office/officeart/2005/8/layout/list1" loCatId="list" qsTypeId="urn:microsoft.com/office/officeart/2005/8/quickstyle/3d2" qsCatId="3D" csTypeId="urn:microsoft.com/office/officeart/2005/8/colors/accent0_2" csCatId="mainScheme" phldr="1"/>
      <dgm:spPr/>
      <dgm:t>
        <a:bodyPr/>
        <a:lstStyle/>
        <a:p>
          <a:endParaRPr lang="es-CO"/>
        </a:p>
      </dgm:t>
    </dgm:pt>
    <dgm:pt modelId="{E28F4209-7DFC-41E6-A76F-C5D12D0314B6}">
      <dgm:prSet phldrT="[Texto]" custT="1"/>
      <dgm:spPr/>
      <dgm:t>
        <a:bodyPr/>
        <a:lstStyle/>
        <a:p>
          <a:pPr algn="just"/>
          <a:r>
            <a:rPr lang="es-CO" sz="1800" dirty="0" smtClean="0">
              <a:solidFill>
                <a:schemeClr val="tx1"/>
              </a:solidFill>
              <a:latin typeface="Arial" pitchFamily="34" charset="0"/>
              <a:cs typeface="Arial" pitchFamily="34" charset="0"/>
            </a:rPr>
            <a:t>Se realizará análisis </a:t>
          </a:r>
          <a:r>
            <a:rPr lang="es-CO" sz="1800" dirty="0" err="1" smtClean="0">
              <a:solidFill>
                <a:schemeClr val="tx1"/>
              </a:solidFill>
              <a:latin typeface="Arial" pitchFamily="34" charset="0"/>
              <a:cs typeface="Arial" pitchFamily="34" charset="0"/>
            </a:rPr>
            <a:t>univariado</a:t>
          </a:r>
          <a:r>
            <a:rPr lang="es-CO" sz="1800" dirty="0" smtClean="0">
              <a:solidFill>
                <a:schemeClr val="tx1"/>
              </a:solidFill>
              <a:latin typeface="Arial" pitchFamily="34" charset="0"/>
              <a:cs typeface="Arial" pitchFamily="34" charset="0"/>
            </a:rPr>
            <a:t>, calculando medidas de tendencia  central y de dispersión según su distribución. </a:t>
          </a:r>
          <a:endParaRPr lang="es-CO" sz="1800" dirty="0">
            <a:solidFill>
              <a:schemeClr val="tx1"/>
            </a:solidFill>
            <a:latin typeface="Arial" pitchFamily="34" charset="0"/>
            <a:cs typeface="Arial" pitchFamily="34" charset="0"/>
          </a:endParaRPr>
        </a:p>
      </dgm:t>
    </dgm:pt>
    <dgm:pt modelId="{B9BA3ED8-3F35-4FB8-8C20-EA1CF97D4C29}" type="parTrans" cxnId="{3A0F8F55-41ED-4938-A687-315CC7C3AE5A}">
      <dgm:prSet/>
      <dgm:spPr/>
      <dgm:t>
        <a:bodyPr/>
        <a:lstStyle/>
        <a:p>
          <a:endParaRPr lang="es-CO">
            <a:solidFill>
              <a:schemeClr val="bg1"/>
            </a:solidFill>
          </a:endParaRPr>
        </a:p>
      </dgm:t>
    </dgm:pt>
    <dgm:pt modelId="{334342EF-0390-473A-90DF-A2C8818337A9}" type="sibTrans" cxnId="{3A0F8F55-41ED-4938-A687-315CC7C3AE5A}">
      <dgm:prSet/>
      <dgm:spPr/>
      <dgm:t>
        <a:bodyPr/>
        <a:lstStyle/>
        <a:p>
          <a:endParaRPr lang="es-CO">
            <a:solidFill>
              <a:schemeClr val="bg1"/>
            </a:solidFill>
          </a:endParaRPr>
        </a:p>
      </dgm:t>
    </dgm:pt>
    <dgm:pt modelId="{ADE6C4B3-07C9-42E0-AE97-5FBCB772F072}">
      <dgm:prSet phldrT="[Texto]" custT="1"/>
      <dgm:spPr/>
      <dgm:t>
        <a:bodyPr/>
        <a:lstStyle/>
        <a:p>
          <a:pPr algn="just"/>
          <a:r>
            <a:rPr lang="es-CO" sz="1800" dirty="0" smtClean="0">
              <a:solidFill>
                <a:schemeClr val="tx1"/>
              </a:solidFill>
              <a:latin typeface="Arial" pitchFamily="34" charset="0"/>
              <a:cs typeface="Arial" pitchFamily="34" charset="0"/>
            </a:rPr>
            <a:t>Análisis </a:t>
          </a:r>
          <a:r>
            <a:rPr lang="es-CO" sz="1800" dirty="0" err="1" smtClean="0">
              <a:solidFill>
                <a:schemeClr val="tx1"/>
              </a:solidFill>
              <a:latin typeface="Arial" pitchFamily="34" charset="0"/>
              <a:cs typeface="Arial" pitchFamily="34" charset="0"/>
            </a:rPr>
            <a:t>bivariado</a:t>
          </a:r>
          <a:r>
            <a:rPr lang="es-CO" sz="1800" dirty="0" smtClean="0">
              <a:solidFill>
                <a:schemeClr val="tx1"/>
              </a:solidFill>
              <a:latin typeface="Arial" pitchFamily="34" charset="0"/>
              <a:cs typeface="Arial" pitchFamily="34" charset="0"/>
            </a:rPr>
            <a:t> a través de pruebas de Chi2 para variables cualitativas y prueba t de </a:t>
          </a:r>
          <a:r>
            <a:rPr lang="es-CO" sz="1800" dirty="0" err="1" smtClean="0">
              <a:solidFill>
                <a:schemeClr val="tx1"/>
              </a:solidFill>
              <a:latin typeface="Arial" pitchFamily="34" charset="0"/>
              <a:cs typeface="Arial" pitchFamily="34" charset="0"/>
            </a:rPr>
            <a:t>Student</a:t>
          </a:r>
          <a:r>
            <a:rPr lang="es-CO" sz="1800" dirty="0" smtClean="0">
              <a:solidFill>
                <a:schemeClr val="tx1"/>
              </a:solidFill>
              <a:latin typeface="Arial" pitchFamily="34" charset="0"/>
              <a:cs typeface="Arial" pitchFamily="34" charset="0"/>
            </a:rPr>
            <a:t> para variables cuantitativas.</a:t>
          </a:r>
          <a:endParaRPr lang="es-CO" sz="1800" dirty="0">
            <a:solidFill>
              <a:schemeClr val="tx1"/>
            </a:solidFill>
            <a:latin typeface="Arial" pitchFamily="34" charset="0"/>
            <a:cs typeface="Arial" pitchFamily="34" charset="0"/>
          </a:endParaRPr>
        </a:p>
      </dgm:t>
    </dgm:pt>
    <dgm:pt modelId="{45B723FB-269B-438E-9447-63112692E19E}" type="parTrans" cxnId="{60932D89-3D0D-4F8C-87A9-7E2E6ECAD2EC}">
      <dgm:prSet/>
      <dgm:spPr/>
      <dgm:t>
        <a:bodyPr/>
        <a:lstStyle/>
        <a:p>
          <a:endParaRPr lang="es-ES"/>
        </a:p>
      </dgm:t>
    </dgm:pt>
    <dgm:pt modelId="{E9AD48D7-B5F5-4F37-88E7-3703EFBA3387}" type="sibTrans" cxnId="{60932D89-3D0D-4F8C-87A9-7E2E6ECAD2EC}">
      <dgm:prSet/>
      <dgm:spPr/>
      <dgm:t>
        <a:bodyPr/>
        <a:lstStyle/>
        <a:p>
          <a:endParaRPr lang="es-ES"/>
        </a:p>
      </dgm:t>
    </dgm:pt>
    <dgm:pt modelId="{6AE2BF7E-68E7-4E60-B6F8-A501BC48629E}" type="pres">
      <dgm:prSet presAssocID="{0F92C46B-10DA-4FAD-B71E-A24C8ED27650}" presName="linear" presStyleCnt="0">
        <dgm:presLayoutVars>
          <dgm:dir/>
          <dgm:animLvl val="lvl"/>
          <dgm:resizeHandles val="exact"/>
        </dgm:presLayoutVars>
      </dgm:prSet>
      <dgm:spPr/>
      <dgm:t>
        <a:bodyPr/>
        <a:lstStyle/>
        <a:p>
          <a:endParaRPr lang="es-CO"/>
        </a:p>
      </dgm:t>
    </dgm:pt>
    <dgm:pt modelId="{614F0647-1A50-4733-9C48-4B46B543DA90}" type="pres">
      <dgm:prSet presAssocID="{E28F4209-7DFC-41E6-A76F-C5D12D0314B6}" presName="parentLin" presStyleCnt="0"/>
      <dgm:spPr/>
      <dgm:t>
        <a:bodyPr/>
        <a:lstStyle/>
        <a:p>
          <a:endParaRPr lang="es-CO"/>
        </a:p>
      </dgm:t>
    </dgm:pt>
    <dgm:pt modelId="{4266D60D-58C2-4C63-B1C0-9037BEA706D1}" type="pres">
      <dgm:prSet presAssocID="{E28F4209-7DFC-41E6-A76F-C5D12D0314B6}" presName="parentLeftMargin" presStyleLbl="node1" presStyleIdx="0" presStyleCnt="2"/>
      <dgm:spPr/>
      <dgm:t>
        <a:bodyPr/>
        <a:lstStyle/>
        <a:p>
          <a:endParaRPr lang="es-CO"/>
        </a:p>
      </dgm:t>
    </dgm:pt>
    <dgm:pt modelId="{E18EA566-F7C7-49B5-A434-688D39DFE4C4}" type="pres">
      <dgm:prSet presAssocID="{E28F4209-7DFC-41E6-A76F-C5D12D0314B6}" presName="parentText" presStyleLbl="node1" presStyleIdx="0" presStyleCnt="2" custScaleX="133100" custScaleY="114372" custLinFactNeighborX="-5228">
        <dgm:presLayoutVars>
          <dgm:chMax val="0"/>
          <dgm:bulletEnabled val="1"/>
        </dgm:presLayoutVars>
      </dgm:prSet>
      <dgm:spPr/>
      <dgm:t>
        <a:bodyPr/>
        <a:lstStyle/>
        <a:p>
          <a:endParaRPr lang="es-CO"/>
        </a:p>
      </dgm:t>
    </dgm:pt>
    <dgm:pt modelId="{3D0AD985-7684-491A-9443-1AFDDDAF0DC8}" type="pres">
      <dgm:prSet presAssocID="{E28F4209-7DFC-41E6-A76F-C5D12D0314B6}" presName="negativeSpace" presStyleCnt="0"/>
      <dgm:spPr/>
      <dgm:t>
        <a:bodyPr/>
        <a:lstStyle/>
        <a:p>
          <a:endParaRPr lang="es-CO"/>
        </a:p>
      </dgm:t>
    </dgm:pt>
    <dgm:pt modelId="{1B7C1FCB-4C7C-4B26-A9B5-DEA2E87771DF}" type="pres">
      <dgm:prSet presAssocID="{E28F4209-7DFC-41E6-A76F-C5D12D0314B6}" presName="childText" presStyleLbl="conFgAcc1" presStyleIdx="0" presStyleCnt="2">
        <dgm:presLayoutVars>
          <dgm:bulletEnabled val="1"/>
        </dgm:presLayoutVars>
      </dgm:prSet>
      <dgm:spPr/>
      <dgm:t>
        <a:bodyPr/>
        <a:lstStyle/>
        <a:p>
          <a:endParaRPr lang="es-CO"/>
        </a:p>
      </dgm:t>
    </dgm:pt>
    <dgm:pt modelId="{64F4C04D-461A-45D3-B83D-A2270042B449}" type="pres">
      <dgm:prSet presAssocID="{334342EF-0390-473A-90DF-A2C8818337A9}" presName="spaceBetweenRectangles" presStyleCnt="0"/>
      <dgm:spPr/>
    </dgm:pt>
    <dgm:pt modelId="{7F726E12-DD6E-4E30-8FC2-8A8EE0C99395}" type="pres">
      <dgm:prSet presAssocID="{ADE6C4B3-07C9-42E0-AE97-5FBCB772F072}" presName="parentLin" presStyleCnt="0"/>
      <dgm:spPr/>
    </dgm:pt>
    <dgm:pt modelId="{380522D6-4E84-43F8-8DE0-6432BCEECBAC}" type="pres">
      <dgm:prSet presAssocID="{ADE6C4B3-07C9-42E0-AE97-5FBCB772F072}" presName="parentLeftMargin" presStyleLbl="node1" presStyleIdx="0" presStyleCnt="2"/>
      <dgm:spPr/>
      <dgm:t>
        <a:bodyPr/>
        <a:lstStyle/>
        <a:p>
          <a:endParaRPr lang="es-ES"/>
        </a:p>
      </dgm:t>
    </dgm:pt>
    <dgm:pt modelId="{DED59E06-C411-40FB-B67F-B876BC4CA603}" type="pres">
      <dgm:prSet presAssocID="{ADE6C4B3-07C9-42E0-AE97-5FBCB772F072}" presName="parentText" presStyleLbl="node1" presStyleIdx="1" presStyleCnt="2">
        <dgm:presLayoutVars>
          <dgm:chMax val="0"/>
          <dgm:bulletEnabled val="1"/>
        </dgm:presLayoutVars>
      </dgm:prSet>
      <dgm:spPr/>
      <dgm:t>
        <a:bodyPr/>
        <a:lstStyle/>
        <a:p>
          <a:endParaRPr lang="es-ES"/>
        </a:p>
      </dgm:t>
    </dgm:pt>
    <dgm:pt modelId="{045F3B51-60A7-4CFE-A8CD-70311722CF76}" type="pres">
      <dgm:prSet presAssocID="{ADE6C4B3-07C9-42E0-AE97-5FBCB772F072}" presName="negativeSpace" presStyleCnt="0"/>
      <dgm:spPr/>
    </dgm:pt>
    <dgm:pt modelId="{8E7C6959-3D46-4087-A271-F41E428871C9}" type="pres">
      <dgm:prSet presAssocID="{ADE6C4B3-07C9-42E0-AE97-5FBCB772F072}" presName="childText" presStyleLbl="conFgAcc1" presStyleIdx="1" presStyleCnt="2">
        <dgm:presLayoutVars>
          <dgm:bulletEnabled val="1"/>
        </dgm:presLayoutVars>
      </dgm:prSet>
      <dgm:spPr/>
    </dgm:pt>
  </dgm:ptLst>
  <dgm:cxnLst>
    <dgm:cxn modelId="{A11A9A8B-81E3-4423-95B0-3C9DD1DDAFEB}" type="presOf" srcId="{E28F4209-7DFC-41E6-A76F-C5D12D0314B6}" destId="{4266D60D-58C2-4C63-B1C0-9037BEA706D1}" srcOrd="0" destOrd="0" presId="urn:microsoft.com/office/officeart/2005/8/layout/list1"/>
    <dgm:cxn modelId="{B4FECE2E-C7B6-4648-8BD3-2F31ADFA3817}" type="presOf" srcId="{0F92C46B-10DA-4FAD-B71E-A24C8ED27650}" destId="{6AE2BF7E-68E7-4E60-B6F8-A501BC48629E}" srcOrd="0" destOrd="0" presId="urn:microsoft.com/office/officeart/2005/8/layout/list1"/>
    <dgm:cxn modelId="{3E62DABB-41B6-4A8C-8CC8-80C07C65F3CE}" type="presOf" srcId="{E28F4209-7DFC-41E6-A76F-C5D12D0314B6}" destId="{E18EA566-F7C7-49B5-A434-688D39DFE4C4}" srcOrd="1" destOrd="0" presId="urn:microsoft.com/office/officeart/2005/8/layout/list1"/>
    <dgm:cxn modelId="{C67ED3A1-26B0-4662-830B-464A1EC6A6FB}" type="presOf" srcId="{ADE6C4B3-07C9-42E0-AE97-5FBCB772F072}" destId="{380522D6-4E84-43F8-8DE0-6432BCEECBAC}" srcOrd="0" destOrd="0" presId="urn:microsoft.com/office/officeart/2005/8/layout/list1"/>
    <dgm:cxn modelId="{02CC5DC6-AB33-4D50-BD35-6543E08B6418}" type="presOf" srcId="{ADE6C4B3-07C9-42E0-AE97-5FBCB772F072}" destId="{DED59E06-C411-40FB-B67F-B876BC4CA603}" srcOrd="1" destOrd="0" presId="urn:microsoft.com/office/officeart/2005/8/layout/list1"/>
    <dgm:cxn modelId="{60932D89-3D0D-4F8C-87A9-7E2E6ECAD2EC}" srcId="{0F92C46B-10DA-4FAD-B71E-A24C8ED27650}" destId="{ADE6C4B3-07C9-42E0-AE97-5FBCB772F072}" srcOrd="1" destOrd="0" parTransId="{45B723FB-269B-438E-9447-63112692E19E}" sibTransId="{E9AD48D7-B5F5-4F37-88E7-3703EFBA3387}"/>
    <dgm:cxn modelId="{3A0F8F55-41ED-4938-A687-315CC7C3AE5A}" srcId="{0F92C46B-10DA-4FAD-B71E-A24C8ED27650}" destId="{E28F4209-7DFC-41E6-A76F-C5D12D0314B6}" srcOrd="0" destOrd="0" parTransId="{B9BA3ED8-3F35-4FB8-8C20-EA1CF97D4C29}" sibTransId="{334342EF-0390-473A-90DF-A2C8818337A9}"/>
    <dgm:cxn modelId="{D10A33B0-C5C1-49E8-9541-C1FFAC7DA7EA}" type="presParOf" srcId="{6AE2BF7E-68E7-4E60-B6F8-A501BC48629E}" destId="{614F0647-1A50-4733-9C48-4B46B543DA90}" srcOrd="0" destOrd="0" presId="urn:microsoft.com/office/officeart/2005/8/layout/list1"/>
    <dgm:cxn modelId="{406286CF-D848-4B2C-9193-58DEBFAAADAD}" type="presParOf" srcId="{614F0647-1A50-4733-9C48-4B46B543DA90}" destId="{4266D60D-58C2-4C63-B1C0-9037BEA706D1}" srcOrd="0" destOrd="0" presId="urn:microsoft.com/office/officeart/2005/8/layout/list1"/>
    <dgm:cxn modelId="{619811A8-DCA0-4493-9A81-CBD986244063}" type="presParOf" srcId="{614F0647-1A50-4733-9C48-4B46B543DA90}" destId="{E18EA566-F7C7-49B5-A434-688D39DFE4C4}" srcOrd="1" destOrd="0" presId="urn:microsoft.com/office/officeart/2005/8/layout/list1"/>
    <dgm:cxn modelId="{6989426E-03D5-49C2-A0E9-AEE1AFCA830B}" type="presParOf" srcId="{6AE2BF7E-68E7-4E60-B6F8-A501BC48629E}" destId="{3D0AD985-7684-491A-9443-1AFDDDAF0DC8}" srcOrd="1" destOrd="0" presId="urn:microsoft.com/office/officeart/2005/8/layout/list1"/>
    <dgm:cxn modelId="{AA813E3B-5C4C-40E2-91BB-B8655A922F42}" type="presParOf" srcId="{6AE2BF7E-68E7-4E60-B6F8-A501BC48629E}" destId="{1B7C1FCB-4C7C-4B26-A9B5-DEA2E87771DF}" srcOrd="2" destOrd="0" presId="urn:microsoft.com/office/officeart/2005/8/layout/list1"/>
    <dgm:cxn modelId="{F7FC0CC1-4B76-4010-87B9-707D37178E3A}" type="presParOf" srcId="{6AE2BF7E-68E7-4E60-B6F8-A501BC48629E}" destId="{64F4C04D-461A-45D3-B83D-A2270042B449}" srcOrd="3" destOrd="0" presId="urn:microsoft.com/office/officeart/2005/8/layout/list1"/>
    <dgm:cxn modelId="{094F29E2-4FB3-46CD-9BD0-C0F4FBB6CFD8}" type="presParOf" srcId="{6AE2BF7E-68E7-4E60-B6F8-A501BC48629E}" destId="{7F726E12-DD6E-4E30-8FC2-8A8EE0C99395}" srcOrd="4" destOrd="0" presId="urn:microsoft.com/office/officeart/2005/8/layout/list1"/>
    <dgm:cxn modelId="{97F8F4E8-5531-4281-8A34-AC8846464AAA}" type="presParOf" srcId="{7F726E12-DD6E-4E30-8FC2-8A8EE0C99395}" destId="{380522D6-4E84-43F8-8DE0-6432BCEECBAC}" srcOrd="0" destOrd="0" presId="urn:microsoft.com/office/officeart/2005/8/layout/list1"/>
    <dgm:cxn modelId="{185CC1DE-2568-44C6-8ABE-6F9593A45603}" type="presParOf" srcId="{7F726E12-DD6E-4E30-8FC2-8A8EE0C99395}" destId="{DED59E06-C411-40FB-B67F-B876BC4CA603}" srcOrd="1" destOrd="0" presId="urn:microsoft.com/office/officeart/2005/8/layout/list1"/>
    <dgm:cxn modelId="{F27553BF-E521-4DDB-B103-20E8E9143BF1}" type="presParOf" srcId="{6AE2BF7E-68E7-4E60-B6F8-A501BC48629E}" destId="{045F3B51-60A7-4CFE-A8CD-70311722CF76}" srcOrd="5" destOrd="0" presId="urn:microsoft.com/office/officeart/2005/8/layout/list1"/>
    <dgm:cxn modelId="{A8E9A276-D8B5-43DA-AD91-EF71909A039D}" type="presParOf" srcId="{6AE2BF7E-68E7-4E60-B6F8-A501BC48629E}" destId="{8E7C6959-3D46-4087-A271-F41E428871C9}" srcOrd="6"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9F09BE8-BFCC-4D97-8B46-F98BE4EE48DB}" type="doc">
      <dgm:prSet loTypeId="urn:microsoft.com/office/officeart/2005/8/layout/list1" loCatId="list" qsTypeId="urn:microsoft.com/office/officeart/2005/8/quickstyle/simple1" qsCatId="simple" csTypeId="urn:microsoft.com/office/officeart/2005/8/colors/accent0_2" csCatId="mainScheme" phldr="1"/>
      <dgm:spPr/>
      <dgm:t>
        <a:bodyPr/>
        <a:lstStyle/>
        <a:p>
          <a:endParaRPr lang="es-CO"/>
        </a:p>
      </dgm:t>
    </dgm:pt>
    <dgm:pt modelId="{BEBC5086-2788-4373-ADC7-D1F89ACBA092}">
      <dgm:prSet phldrT="[Texto]" custT="1"/>
      <dgm:spPr/>
      <dgm:t>
        <a:bodyPr/>
        <a:lstStyle/>
        <a:p>
          <a:pPr algn="just"/>
          <a:r>
            <a:rPr lang="es-CO" sz="1800" dirty="0" smtClean="0">
              <a:solidFill>
                <a:schemeClr val="tx1"/>
              </a:solidFill>
              <a:latin typeface="Arial" pitchFamily="34" charset="0"/>
              <a:cs typeface="Arial" pitchFamily="34" charset="0"/>
            </a:rPr>
            <a:t>Resolución 8340 de 1993  establecida por el Ministerio de Salud en Colombia. Riesgo mínimo para los participantes, consentimiento informado escrito.</a:t>
          </a:r>
          <a:endParaRPr lang="es-CO" sz="1800" dirty="0">
            <a:solidFill>
              <a:schemeClr val="tx1"/>
            </a:solidFill>
            <a:latin typeface="Arial" pitchFamily="34" charset="0"/>
            <a:cs typeface="Arial" pitchFamily="34" charset="0"/>
          </a:endParaRPr>
        </a:p>
      </dgm:t>
    </dgm:pt>
    <dgm:pt modelId="{F47C160F-E39E-44DA-9D13-A1F1268116A0}" type="parTrans" cxnId="{45628330-9635-40F2-ADD4-386758393C98}">
      <dgm:prSet/>
      <dgm:spPr/>
      <dgm:t>
        <a:bodyPr/>
        <a:lstStyle/>
        <a:p>
          <a:pPr algn="just"/>
          <a:endParaRPr lang="es-CO" sz="1400">
            <a:solidFill>
              <a:schemeClr val="tx1"/>
            </a:solidFill>
            <a:latin typeface="Arial" pitchFamily="34" charset="0"/>
            <a:cs typeface="Arial" pitchFamily="34" charset="0"/>
          </a:endParaRPr>
        </a:p>
      </dgm:t>
    </dgm:pt>
    <dgm:pt modelId="{6DF6E9FA-3138-41F1-9263-89C112D185E2}" type="sibTrans" cxnId="{45628330-9635-40F2-ADD4-386758393C98}">
      <dgm:prSet/>
      <dgm:spPr/>
      <dgm:t>
        <a:bodyPr/>
        <a:lstStyle/>
        <a:p>
          <a:pPr algn="just"/>
          <a:endParaRPr lang="es-CO" sz="1400">
            <a:solidFill>
              <a:schemeClr val="tx1"/>
            </a:solidFill>
            <a:latin typeface="Arial" pitchFamily="34" charset="0"/>
            <a:cs typeface="Arial" pitchFamily="34" charset="0"/>
          </a:endParaRPr>
        </a:p>
      </dgm:t>
    </dgm:pt>
    <dgm:pt modelId="{F20BD326-CF9F-4281-993F-20D949DBCA0A}">
      <dgm:prSet phldrT="[Texto]" custT="1"/>
      <dgm:spPr/>
      <dgm:t>
        <a:bodyPr/>
        <a:lstStyle/>
        <a:p>
          <a:pPr algn="just"/>
          <a:r>
            <a:rPr lang="es-CO" sz="1800" dirty="0" smtClean="0">
              <a:solidFill>
                <a:schemeClr val="tx1"/>
              </a:solidFill>
              <a:latin typeface="Arial" pitchFamily="34" charset="0"/>
              <a:cs typeface="Arial" pitchFamily="34" charset="0"/>
            </a:rPr>
            <a:t>Principios éticos básicos, como son la autonomía, justicia, beneficencia y no maleficencia.</a:t>
          </a:r>
          <a:endParaRPr lang="es-CO" sz="1800" dirty="0">
            <a:solidFill>
              <a:schemeClr val="tx1"/>
            </a:solidFill>
            <a:latin typeface="Arial" pitchFamily="34" charset="0"/>
            <a:cs typeface="Arial" pitchFamily="34" charset="0"/>
          </a:endParaRPr>
        </a:p>
      </dgm:t>
    </dgm:pt>
    <dgm:pt modelId="{B32985A7-AC59-4770-AD3D-29F25C316E2F}" type="parTrans" cxnId="{87D5481C-F91B-4F93-A5F7-25306E0AA23F}">
      <dgm:prSet/>
      <dgm:spPr/>
      <dgm:t>
        <a:bodyPr/>
        <a:lstStyle/>
        <a:p>
          <a:pPr algn="just"/>
          <a:endParaRPr lang="es-CO" sz="1400">
            <a:solidFill>
              <a:schemeClr val="tx1"/>
            </a:solidFill>
            <a:latin typeface="Arial" pitchFamily="34" charset="0"/>
            <a:cs typeface="Arial" pitchFamily="34" charset="0"/>
          </a:endParaRPr>
        </a:p>
      </dgm:t>
    </dgm:pt>
    <dgm:pt modelId="{3401647C-A71F-42CA-B7F1-F8ECEBB1EE0C}" type="sibTrans" cxnId="{87D5481C-F91B-4F93-A5F7-25306E0AA23F}">
      <dgm:prSet/>
      <dgm:spPr/>
      <dgm:t>
        <a:bodyPr/>
        <a:lstStyle/>
        <a:p>
          <a:pPr algn="just"/>
          <a:endParaRPr lang="es-CO" sz="1400">
            <a:solidFill>
              <a:schemeClr val="tx1"/>
            </a:solidFill>
            <a:latin typeface="Arial" pitchFamily="34" charset="0"/>
            <a:cs typeface="Arial" pitchFamily="34" charset="0"/>
          </a:endParaRPr>
        </a:p>
      </dgm:t>
    </dgm:pt>
    <dgm:pt modelId="{03595548-AD10-4A41-905D-B882880D4B51}">
      <dgm:prSet phldrT="[Texto]" custT="1"/>
      <dgm:spPr/>
      <dgm:t>
        <a:bodyPr/>
        <a:lstStyle/>
        <a:p>
          <a:pPr algn="just"/>
          <a:r>
            <a:rPr lang="es-CO" sz="1800" dirty="0" smtClean="0">
              <a:solidFill>
                <a:schemeClr val="tx1"/>
              </a:solidFill>
              <a:latin typeface="Arial" pitchFamily="34" charset="0"/>
              <a:cs typeface="Arial" pitchFamily="34" charset="0"/>
            </a:rPr>
            <a:t>Confidencialidad de la información.</a:t>
          </a:r>
          <a:endParaRPr lang="es-CO" sz="1800" dirty="0">
            <a:solidFill>
              <a:schemeClr val="tx1"/>
            </a:solidFill>
            <a:latin typeface="Arial" pitchFamily="34" charset="0"/>
            <a:cs typeface="Arial" pitchFamily="34" charset="0"/>
          </a:endParaRPr>
        </a:p>
      </dgm:t>
    </dgm:pt>
    <dgm:pt modelId="{E4F21DC7-37E1-4005-A6D9-D46136913A75}" type="parTrans" cxnId="{06F26DF6-A257-42AC-A38F-4DC9C5F7C414}">
      <dgm:prSet/>
      <dgm:spPr/>
      <dgm:t>
        <a:bodyPr/>
        <a:lstStyle/>
        <a:p>
          <a:endParaRPr lang="es-ES"/>
        </a:p>
      </dgm:t>
    </dgm:pt>
    <dgm:pt modelId="{AEE94A16-1609-45C2-9D40-FDE2C0FA2AC3}" type="sibTrans" cxnId="{06F26DF6-A257-42AC-A38F-4DC9C5F7C414}">
      <dgm:prSet/>
      <dgm:spPr/>
      <dgm:t>
        <a:bodyPr/>
        <a:lstStyle/>
        <a:p>
          <a:endParaRPr lang="es-ES"/>
        </a:p>
      </dgm:t>
    </dgm:pt>
    <dgm:pt modelId="{8BDE2DE4-519B-4D8D-964F-92AE7199E224}">
      <dgm:prSet phldrT="[Texto]" custT="1"/>
      <dgm:spPr/>
      <dgm:t>
        <a:bodyPr/>
        <a:lstStyle/>
        <a:p>
          <a:pPr algn="just"/>
          <a:r>
            <a:rPr lang="es-CO" sz="1800" dirty="0" smtClean="0">
              <a:solidFill>
                <a:schemeClr val="tx1"/>
              </a:solidFill>
              <a:latin typeface="Arial" pitchFamily="34" charset="0"/>
              <a:cs typeface="Arial" pitchFamily="34" charset="0"/>
            </a:rPr>
            <a:t>Sometimiento a aprobación del comité de ética de la USTA.</a:t>
          </a:r>
          <a:endParaRPr lang="es-CO" sz="1800" dirty="0">
            <a:solidFill>
              <a:schemeClr val="tx1"/>
            </a:solidFill>
            <a:latin typeface="Arial" pitchFamily="34" charset="0"/>
            <a:cs typeface="Arial" pitchFamily="34" charset="0"/>
          </a:endParaRPr>
        </a:p>
      </dgm:t>
    </dgm:pt>
    <dgm:pt modelId="{B37B5ADB-12B6-4D66-8D4C-10325C17401F}" type="parTrans" cxnId="{72F460B8-ACB2-4130-9479-7B4A59150056}">
      <dgm:prSet/>
      <dgm:spPr/>
      <dgm:t>
        <a:bodyPr/>
        <a:lstStyle/>
        <a:p>
          <a:endParaRPr lang="es-ES"/>
        </a:p>
      </dgm:t>
    </dgm:pt>
    <dgm:pt modelId="{04B1DF0A-D0D0-49F5-BB20-E393EA037852}" type="sibTrans" cxnId="{72F460B8-ACB2-4130-9479-7B4A59150056}">
      <dgm:prSet/>
      <dgm:spPr/>
      <dgm:t>
        <a:bodyPr/>
        <a:lstStyle/>
        <a:p>
          <a:endParaRPr lang="es-ES"/>
        </a:p>
      </dgm:t>
    </dgm:pt>
    <dgm:pt modelId="{2655BA5F-3BE4-4FDC-B0AE-4CA0E7E0D0DC}" type="pres">
      <dgm:prSet presAssocID="{B9F09BE8-BFCC-4D97-8B46-F98BE4EE48DB}" presName="linear" presStyleCnt="0">
        <dgm:presLayoutVars>
          <dgm:dir/>
          <dgm:animLvl val="lvl"/>
          <dgm:resizeHandles val="exact"/>
        </dgm:presLayoutVars>
      </dgm:prSet>
      <dgm:spPr/>
      <dgm:t>
        <a:bodyPr/>
        <a:lstStyle/>
        <a:p>
          <a:endParaRPr lang="es-CO"/>
        </a:p>
      </dgm:t>
    </dgm:pt>
    <dgm:pt modelId="{6C7B244F-2E1E-409E-BF67-0720CC9C1592}" type="pres">
      <dgm:prSet presAssocID="{BEBC5086-2788-4373-ADC7-D1F89ACBA092}" presName="parentLin" presStyleCnt="0"/>
      <dgm:spPr/>
    </dgm:pt>
    <dgm:pt modelId="{90068B8A-4FA0-4762-8CE8-8D846783F453}" type="pres">
      <dgm:prSet presAssocID="{BEBC5086-2788-4373-ADC7-D1F89ACBA092}" presName="parentLeftMargin" presStyleLbl="node1" presStyleIdx="0" presStyleCnt="4"/>
      <dgm:spPr/>
      <dgm:t>
        <a:bodyPr/>
        <a:lstStyle/>
        <a:p>
          <a:endParaRPr lang="es-CO"/>
        </a:p>
      </dgm:t>
    </dgm:pt>
    <dgm:pt modelId="{85200653-1A5E-4DDE-92C4-D9CB075FD5C1}" type="pres">
      <dgm:prSet presAssocID="{BEBC5086-2788-4373-ADC7-D1F89ACBA092}" presName="parentText" presStyleLbl="node1" presStyleIdx="0" presStyleCnt="4" custScaleY="141375" custLinFactNeighborX="-9434" custLinFactNeighborY="-19691">
        <dgm:presLayoutVars>
          <dgm:chMax val="0"/>
          <dgm:bulletEnabled val="1"/>
        </dgm:presLayoutVars>
      </dgm:prSet>
      <dgm:spPr/>
      <dgm:t>
        <a:bodyPr/>
        <a:lstStyle/>
        <a:p>
          <a:endParaRPr lang="es-CO"/>
        </a:p>
      </dgm:t>
    </dgm:pt>
    <dgm:pt modelId="{AC83D38E-973E-4BAF-A950-FA81F705C57D}" type="pres">
      <dgm:prSet presAssocID="{BEBC5086-2788-4373-ADC7-D1F89ACBA092}" presName="negativeSpace" presStyleCnt="0"/>
      <dgm:spPr/>
    </dgm:pt>
    <dgm:pt modelId="{7EFFA378-16C0-4423-B167-F30CC694C5D0}" type="pres">
      <dgm:prSet presAssocID="{BEBC5086-2788-4373-ADC7-D1F89ACBA092}" presName="childText" presStyleLbl="conFgAcc1" presStyleIdx="0" presStyleCnt="4">
        <dgm:presLayoutVars>
          <dgm:bulletEnabled val="1"/>
        </dgm:presLayoutVars>
      </dgm:prSet>
      <dgm:spPr/>
    </dgm:pt>
    <dgm:pt modelId="{684E2D47-A44E-4672-88CD-9AA5C9B0A12A}" type="pres">
      <dgm:prSet presAssocID="{6DF6E9FA-3138-41F1-9263-89C112D185E2}" presName="spaceBetweenRectangles" presStyleCnt="0"/>
      <dgm:spPr/>
    </dgm:pt>
    <dgm:pt modelId="{DEEF7111-34F8-41BE-9BB8-7E6F824352D1}" type="pres">
      <dgm:prSet presAssocID="{F20BD326-CF9F-4281-993F-20D949DBCA0A}" presName="parentLin" presStyleCnt="0"/>
      <dgm:spPr/>
    </dgm:pt>
    <dgm:pt modelId="{A33B1D26-6A9D-4BBC-B491-FC1E3FDC87EA}" type="pres">
      <dgm:prSet presAssocID="{F20BD326-CF9F-4281-993F-20D949DBCA0A}" presName="parentLeftMargin" presStyleLbl="node1" presStyleIdx="0" presStyleCnt="4"/>
      <dgm:spPr/>
      <dgm:t>
        <a:bodyPr/>
        <a:lstStyle/>
        <a:p>
          <a:endParaRPr lang="es-CO"/>
        </a:p>
      </dgm:t>
    </dgm:pt>
    <dgm:pt modelId="{960A7476-4AEB-40D0-9E49-D490EE2FEA6C}" type="pres">
      <dgm:prSet presAssocID="{F20BD326-CF9F-4281-993F-20D949DBCA0A}" presName="parentText" presStyleLbl="node1" presStyleIdx="1" presStyleCnt="4">
        <dgm:presLayoutVars>
          <dgm:chMax val="0"/>
          <dgm:bulletEnabled val="1"/>
        </dgm:presLayoutVars>
      </dgm:prSet>
      <dgm:spPr/>
      <dgm:t>
        <a:bodyPr/>
        <a:lstStyle/>
        <a:p>
          <a:endParaRPr lang="es-CO"/>
        </a:p>
      </dgm:t>
    </dgm:pt>
    <dgm:pt modelId="{FBCDC243-8BBD-4A36-BFCC-BEBAEE44DF20}" type="pres">
      <dgm:prSet presAssocID="{F20BD326-CF9F-4281-993F-20D949DBCA0A}" presName="negativeSpace" presStyleCnt="0"/>
      <dgm:spPr/>
    </dgm:pt>
    <dgm:pt modelId="{16EE29B9-2B5D-41A5-8812-C6517A9DBF7B}" type="pres">
      <dgm:prSet presAssocID="{F20BD326-CF9F-4281-993F-20D949DBCA0A}" presName="childText" presStyleLbl="conFgAcc1" presStyleIdx="1" presStyleCnt="4">
        <dgm:presLayoutVars>
          <dgm:bulletEnabled val="1"/>
        </dgm:presLayoutVars>
      </dgm:prSet>
      <dgm:spPr/>
    </dgm:pt>
    <dgm:pt modelId="{8752A4B0-066B-4EF6-81D5-5BEC768A15BA}" type="pres">
      <dgm:prSet presAssocID="{3401647C-A71F-42CA-B7F1-F8ECEBB1EE0C}" presName="spaceBetweenRectangles" presStyleCnt="0"/>
      <dgm:spPr/>
    </dgm:pt>
    <dgm:pt modelId="{E2BE80A4-022C-4A79-A047-BFDF967C39E7}" type="pres">
      <dgm:prSet presAssocID="{03595548-AD10-4A41-905D-B882880D4B51}" presName="parentLin" presStyleCnt="0"/>
      <dgm:spPr/>
    </dgm:pt>
    <dgm:pt modelId="{B7DA6655-3906-4692-9F33-FE69EA0CFC16}" type="pres">
      <dgm:prSet presAssocID="{03595548-AD10-4A41-905D-B882880D4B51}" presName="parentLeftMargin" presStyleLbl="node1" presStyleIdx="1" presStyleCnt="4"/>
      <dgm:spPr/>
      <dgm:t>
        <a:bodyPr/>
        <a:lstStyle/>
        <a:p>
          <a:endParaRPr lang="es-ES"/>
        </a:p>
      </dgm:t>
    </dgm:pt>
    <dgm:pt modelId="{BD36E6CC-9828-477B-B395-C6C403638706}" type="pres">
      <dgm:prSet presAssocID="{03595548-AD10-4A41-905D-B882880D4B51}" presName="parentText" presStyleLbl="node1" presStyleIdx="2" presStyleCnt="4">
        <dgm:presLayoutVars>
          <dgm:chMax val="0"/>
          <dgm:bulletEnabled val="1"/>
        </dgm:presLayoutVars>
      </dgm:prSet>
      <dgm:spPr/>
      <dgm:t>
        <a:bodyPr/>
        <a:lstStyle/>
        <a:p>
          <a:endParaRPr lang="es-ES"/>
        </a:p>
      </dgm:t>
    </dgm:pt>
    <dgm:pt modelId="{E026D08F-5E10-40EA-8536-297DD45FAE88}" type="pres">
      <dgm:prSet presAssocID="{03595548-AD10-4A41-905D-B882880D4B51}" presName="negativeSpace" presStyleCnt="0"/>
      <dgm:spPr/>
    </dgm:pt>
    <dgm:pt modelId="{1501185C-541B-4BB9-B702-041080E5FD08}" type="pres">
      <dgm:prSet presAssocID="{03595548-AD10-4A41-905D-B882880D4B51}" presName="childText" presStyleLbl="conFgAcc1" presStyleIdx="2" presStyleCnt="4">
        <dgm:presLayoutVars>
          <dgm:bulletEnabled val="1"/>
        </dgm:presLayoutVars>
      </dgm:prSet>
      <dgm:spPr/>
    </dgm:pt>
    <dgm:pt modelId="{02E9BC62-BE2F-4C61-830F-748CD91CC024}" type="pres">
      <dgm:prSet presAssocID="{AEE94A16-1609-45C2-9D40-FDE2C0FA2AC3}" presName="spaceBetweenRectangles" presStyleCnt="0"/>
      <dgm:spPr/>
    </dgm:pt>
    <dgm:pt modelId="{4DA14769-DAB8-4322-A502-3ECC69071C4D}" type="pres">
      <dgm:prSet presAssocID="{8BDE2DE4-519B-4D8D-964F-92AE7199E224}" presName="parentLin" presStyleCnt="0"/>
      <dgm:spPr/>
    </dgm:pt>
    <dgm:pt modelId="{A3C7D80D-2711-47EF-97B7-2F3EF24DF7B9}" type="pres">
      <dgm:prSet presAssocID="{8BDE2DE4-519B-4D8D-964F-92AE7199E224}" presName="parentLeftMargin" presStyleLbl="node1" presStyleIdx="2" presStyleCnt="4"/>
      <dgm:spPr/>
      <dgm:t>
        <a:bodyPr/>
        <a:lstStyle/>
        <a:p>
          <a:endParaRPr lang="es-ES"/>
        </a:p>
      </dgm:t>
    </dgm:pt>
    <dgm:pt modelId="{A76921DC-98A0-4466-9220-CFB2361E481D}" type="pres">
      <dgm:prSet presAssocID="{8BDE2DE4-519B-4D8D-964F-92AE7199E224}" presName="parentText" presStyleLbl="node1" presStyleIdx="3" presStyleCnt="4">
        <dgm:presLayoutVars>
          <dgm:chMax val="0"/>
          <dgm:bulletEnabled val="1"/>
        </dgm:presLayoutVars>
      </dgm:prSet>
      <dgm:spPr/>
      <dgm:t>
        <a:bodyPr/>
        <a:lstStyle/>
        <a:p>
          <a:endParaRPr lang="es-ES"/>
        </a:p>
      </dgm:t>
    </dgm:pt>
    <dgm:pt modelId="{395FB36A-737A-4A2E-9635-158426FBB829}" type="pres">
      <dgm:prSet presAssocID="{8BDE2DE4-519B-4D8D-964F-92AE7199E224}" presName="negativeSpace" presStyleCnt="0"/>
      <dgm:spPr/>
    </dgm:pt>
    <dgm:pt modelId="{A656D489-7042-44A2-A475-E80F66C17684}" type="pres">
      <dgm:prSet presAssocID="{8BDE2DE4-519B-4D8D-964F-92AE7199E224}" presName="childText" presStyleLbl="conFgAcc1" presStyleIdx="3" presStyleCnt="4">
        <dgm:presLayoutVars>
          <dgm:bulletEnabled val="1"/>
        </dgm:presLayoutVars>
      </dgm:prSet>
      <dgm:spPr/>
    </dgm:pt>
  </dgm:ptLst>
  <dgm:cxnLst>
    <dgm:cxn modelId="{87D5481C-F91B-4F93-A5F7-25306E0AA23F}" srcId="{B9F09BE8-BFCC-4D97-8B46-F98BE4EE48DB}" destId="{F20BD326-CF9F-4281-993F-20D949DBCA0A}" srcOrd="1" destOrd="0" parTransId="{B32985A7-AC59-4770-AD3D-29F25C316E2F}" sibTransId="{3401647C-A71F-42CA-B7F1-F8ECEBB1EE0C}"/>
    <dgm:cxn modelId="{06F26DF6-A257-42AC-A38F-4DC9C5F7C414}" srcId="{B9F09BE8-BFCC-4D97-8B46-F98BE4EE48DB}" destId="{03595548-AD10-4A41-905D-B882880D4B51}" srcOrd="2" destOrd="0" parTransId="{E4F21DC7-37E1-4005-A6D9-D46136913A75}" sibTransId="{AEE94A16-1609-45C2-9D40-FDE2C0FA2AC3}"/>
    <dgm:cxn modelId="{EBD1C5C4-9762-4939-83FF-53BAF03C9591}" type="presOf" srcId="{F20BD326-CF9F-4281-993F-20D949DBCA0A}" destId="{A33B1D26-6A9D-4BBC-B491-FC1E3FDC87EA}" srcOrd="0" destOrd="0" presId="urn:microsoft.com/office/officeart/2005/8/layout/list1"/>
    <dgm:cxn modelId="{F9F799C5-1603-44D3-85BF-FC6240B85E58}" type="presOf" srcId="{BEBC5086-2788-4373-ADC7-D1F89ACBA092}" destId="{90068B8A-4FA0-4762-8CE8-8D846783F453}" srcOrd="0" destOrd="0" presId="urn:microsoft.com/office/officeart/2005/8/layout/list1"/>
    <dgm:cxn modelId="{FA965CAD-5669-447D-8783-18EBD005145E}" type="presOf" srcId="{8BDE2DE4-519B-4D8D-964F-92AE7199E224}" destId="{A3C7D80D-2711-47EF-97B7-2F3EF24DF7B9}" srcOrd="0" destOrd="0" presId="urn:microsoft.com/office/officeart/2005/8/layout/list1"/>
    <dgm:cxn modelId="{45628330-9635-40F2-ADD4-386758393C98}" srcId="{B9F09BE8-BFCC-4D97-8B46-F98BE4EE48DB}" destId="{BEBC5086-2788-4373-ADC7-D1F89ACBA092}" srcOrd="0" destOrd="0" parTransId="{F47C160F-E39E-44DA-9D13-A1F1268116A0}" sibTransId="{6DF6E9FA-3138-41F1-9263-89C112D185E2}"/>
    <dgm:cxn modelId="{72F460B8-ACB2-4130-9479-7B4A59150056}" srcId="{B9F09BE8-BFCC-4D97-8B46-F98BE4EE48DB}" destId="{8BDE2DE4-519B-4D8D-964F-92AE7199E224}" srcOrd="3" destOrd="0" parTransId="{B37B5ADB-12B6-4D66-8D4C-10325C17401F}" sibTransId="{04B1DF0A-D0D0-49F5-BB20-E393EA037852}"/>
    <dgm:cxn modelId="{B409B3E9-8119-4D85-84F3-C73EE21F1538}" type="presOf" srcId="{03595548-AD10-4A41-905D-B882880D4B51}" destId="{B7DA6655-3906-4692-9F33-FE69EA0CFC16}" srcOrd="0" destOrd="0" presId="urn:microsoft.com/office/officeart/2005/8/layout/list1"/>
    <dgm:cxn modelId="{3638F8D2-66DC-4C57-BA73-5076F26C15E6}" type="presOf" srcId="{F20BD326-CF9F-4281-993F-20D949DBCA0A}" destId="{960A7476-4AEB-40D0-9E49-D490EE2FEA6C}" srcOrd="1" destOrd="0" presId="urn:microsoft.com/office/officeart/2005/8/layout/list1"/>
    <dgm:cxn modelId="{2FBFBBB9-3891-4BCC-BAA9-D4C4B5199372}" type="presOf" srcId="{03595548-AD10-4A41-905D-B882880D4B51}" destId="{BD36E6CC-9828-477B-B395-C6C403638706}" srcOrd="1" destOrd="0" presId="urn:microsoft.com/office/officeart/2005/8/layout/list1"/>
    <dgm:cxn modelId="{600DD237-FEA7-4FE0-88A2-8F40C527AE61}" type="presOf" srcId="{BEBC5086-2788-4373-ADC7-D1F89ACBA092}" destId="{85200653-1A5E-4DDE-92C4-D9CB075FD5C1}" srcOrd="1" destOrd="0" presId="urn:microsoft.com/office/officeart/2005/8/layout/list1"/>
    <dgm:cxn modelId="{C83EF4F5-1E94-4BB5-AF75-15251275B5EC}" type="presOf" srcId="{8BDE2DE4-519B-4D8D-964F-92AE7199E224}" destId="{A76921DC-98A0-4466-9220-CFB2361E481D}" srcOrd="1" destOrd="0" presId="urn:microsoft.com/office/officeart/2005/8/layout/list1"/>
    <dgm:cxn modelId="{CC9C4E58-FBDF-459E-964F-C35FCBAFD20F}" type="presOf" srcId="{B9F09BE8-BFCC-4D97-8B46-F98BE4EE48DB}" destId="{2655BA5F-3BE4-4FDC-B0AE-4CA0E7E0D0DC}" srcOrd="0" destOrd="0" presId="urn:microsoft.com/office/officeart/2005/8/layout/list1"/>
    <dgm:cxn modelId="{73C79406-EFFD-4880-9F36-D8B2B720EF5F}" type="presParOf" srcId="{2655BA5F-3BE4-4FDC-B0AE-4CA0E7E0D0DC}" destId="{6C7B244F-2E1E-409E-BF67-0720CC9C1592}" srcOrd="0" destOrd="0" presId="urn:microsoft.com/office/officeart/2005/8/layout/list1"/>
    <dgm:cxn modelId="{9FB02C26-E74A-42C7-9270-4A507E7BE10F}" type="presParOf" srcId="{6C7B244F-2E1E-409E-BF67-0720CC9C1592}" destId="{90068B8A-4FA0-4762-8CE8-8D846783F453}" srcOrd="0" destOrd="0" presId="urn:microsoft.com/office/officeart/2005/8/layout/list1"/>
    <dgm:cxn modelId="{E3597C5B-EBAD-4EBC-8CB9-296E1949D9CC}" type="presParOf" srcId="{6C7B244F-2E1E-409E-BF67-0720CC9C1592}" destId="{85200653-1A5E-4DDE-92C4-D9CB075FD5C1}" srcOrd="1" destOrd="0" presId="urn:microsoft.com/office/officeart/2005/8/layout/list1"/>
    <dgm:cxn modelId="{139922F7-40CB-4CAF-9EDC-7ECEF70199F7}" type="presParOf" srcId="{2655BA5F-3BE4-4FDC-B0AE-4CA0E7E0D0DC}" destId="{AC83D38E-973E-4BAF-A950-FA81F705C57D}" srcOrd="1" destOrd="0" presId="urn:microsoft.com/office/officeart/2005/8/layout/list1"/>
    <dgm:cxn modelId="{5EF5D12E-8706-4B6B-89F6-FF7287C7DF36}" type="presParOf" srcId="{2655BA5F-3BE4-4FDC-B0AE-4CA0E7E0D0DC}" destId="{7EFFA378-16C0-4423-B167-F30CC694C5D0}" srcOrd="2" destOrd="0" presId="urn:microsoft.com/office/officeart/2005/8/layout/list1"/>
    <dgm:cxn modelId="{E12E9CF4-33D5-4FE2-B546-6350C78C6E01}" type="presParOf" srcId="{2655BA5F-3BE4-4FDC-B0AE-4CA0E7E0D0DC}" destId="{684E2D47-A44E-4672-88CD-9AA5C9B0A12A}" srcOrd="3" destOrd="0" presId="urn:microsoft.com/office/officeart/2005/8/layout/list1"/>
    <dgm:cxn modelId="{F1D23268-48EA-4A80-90B3-38C5D6913140}" type="presParOf" srcId="{2655BA5F-3BE4-4FDC-B0AE-4CA0E7E0D0DC}" destId="{DEEF7111-34F8-41BE-9BB8-7E6F824352D1}" srcOrd="4" destOrd="0" presId="urn:microsoft.com/office/officeart/2005/8/layout/list1"/>
    <dgm:cxn modelId="{55FCF13A-A8F1-4CD3-A71E-FBB7F2CFB8AB}" type="presParOf" srcId="{DEEF7111-34F8-41BE-9BB8-7E6F824352D1}" destId="{A33B1D26-6A9D-4BBC-B491-FC1E3FDC87EA}" srcOrd="0" destOrd="0" presId="urn:microsoft.com/office/officeart/2005/8/layout/list1"/>
    <dgm:cxn modelId="{88F706A2-4E8D-409D-A36B-0E7F6B7BF5F5}" type="presParOf" srcId="{DEEF7111-34F8-41BE-9BB8-7E6F824352D1}" destId="{960A7476-4AEB-40D0-9E49-D490EE2FEA6C}" srcOrd="1" destOrd="0" presId="urn:microsoft.com/office/officeart/2005/8/layout/list1"/>
    <dgm:cxn modelId="{BD23B47D-32AB-4F72-87B4-3FE574E8E2FF}" type="presParOf" srcId="{2655BA5F-3BE4-4FDC-B0AE-4CA0E7E0D0DC}" destId="{FBCDC243-8BBD-4A36-BFCC-BEBAEE44DF20}" srcOrd="5" destOrd="0" presId="urn:microsoft.com/office/officeart/2005/8/layout/list1"/>
    <dgm:cxn modelId="{9FB3EB54-5B89-4A18-9329-F9B09B1BD21F}" type="presParOf" srcId="{2655BA5F-3BE4-4FDC-B0AE-4CA0E7E0D0DC}" destId="{16EE29B9-2B5D-41A5-8812-C6517A9DBF7B}" srcOrd="6" destOrd="0" presId="urn:microsoft.com/office/officeart/2005/8/layout/list1"/>
    <dgm:cxn modelId="{DCD68932-37CC-4450-B964-4877BC360BF6}" type="presParOf" srcId="{2655BA5F-3BE4-4FDC-B0AE-4CA0E7E0D0DC}" destId="{8752A4B0-066B-4EF6-81D5-5BEC768A15BA}" srcOrd="7" destOrd="0" presId="urn:microsoft.com/office/officeart/2005/8/layout/list1"/>
    <dgm:cxn modelId="{35883B4C-880C-423C-9AFA-A2131E58B3B4}" type="presParOf" srcId="{2655BA5F-3BE4-4FDC-B0AE-4CA0E7E0D0DC}" destId="{E2BE80A4-022C-4A79-A047-BFDF967C39E7}" srcOrd="8" destOrd="0" presId="urn:microsoft.com/office/officeart/2005/8/layout/list1"/>
    <dgm:cxn modelId="{32A753A8-68C7-41BE-A7EE-BA6C4F990619}" type="presParOf" srcId="{E2BE80A4-022C-4A79-A047-BFDF967C39E7}" destId="{B7DA6655-3906-4692-9F33-FE69EA0CFC16}" srcOrd="0" destOrd="0" presId="urn:microsoft.com/office/officeart/2005/8/layout/list1"/>
    <dgm:cxn modelId="{AC77A6F6-B052-4297-8FB9-CCBF3AC2F3BA}" type="presParOf" srcId="{E2BE80A4-022C-4A79-A047-BFDF967C39E7}" destId="{BD36E6CC-9828-477B-B395-C6C403638706}" srcOrd="1" destOrd="0" presId="urn:microsoft.com/office/officeart/2005/8/layout/list1"/>
    <dgm:cxn modelId="{CB6F5BFD-C00B-4347-B6A7-1A7A62DAC57B}" type="presParOf" srcId="{2655BA5F-3BE4-4FDC-B0AE-4CA0E7E0D0DC}" destId="{E026D08F-5E10-40EA-8536-297DD45FAE88}" srcOrd="9" destOrd="0" presId="urn:microsoft.com/office/officeart/2005/8/layout/list1"/>
    <dgm:cxn modelId="{DAABBEFB-A27F-4F43-87D2-F59483B2DE7A}" type="presParOf" srcId="{2655BA5F-3BE4-4FDC-B0AE-4CA0E7E0D0DC}" destId="{1501185C-541B-4BB9-B702-041080E5FD08}" srcOrd="10" destOrd="0" presId="urn:microsoft.com/office/officeart/2005/8/layout/list1"/>
    <dgm:cxn modelId="{A58C40A9-0EB4-4F97-B665-6217F3448D25}" type="presParOf" srcId="{2655BA5F-3BE4-4FDC-B0AE-4CA0E7E0D0DC}" destId="{02E9BC62-BE2F-4C61-830F-748CD91CC024}" srcOrd="11" destOrd="0" presId="urn:microsoft.com/office/officeart/2005/8/layout/list1"/>
    <dgm:cxn modelId="{3C4C5FF3-68E9-47A4-8FF2-562D4A0D65A7}" type="presParOf" srcId="{2655BA5F-3BE4-4FDC-B0AE-4CA0E7E0D0DC}" destId="{4DA14769-DAB8-4322-A502-3ECC69071C4D}" srcOrd="12" destOrd="0" presId="urn:microsoft.com/office/officeart/2005/8/layout/list1"/>
    <dgm:cxn modelId="{0A1342C5-2CB5-4A92-8B09-BE4D44C9A08D}" type="presParOf" srcId="{4DA14769-DAB8-4322-A502-3ECC69071C4D}" destId="{A3C7D80D-2711-47EF-97B7-2F3EF24DF7B9}" srcOrd="0" destOrd="0" presId="urn:microsoft.com/office/officeart/2005/8/layout/list1"/>
    <dgm:cxn modelId="{A26B9FC1-3341-456D-8EA2-3F4D9AA77341}" type="presParOf" srcId="{4DA14769-DAB8-4322-A502-3ECC69071C4D}" destId="{A76921DC-98A0-4466-9220-CFB2361E481D}" srcOrd="1" destOrd="0" presId="urn:microsoft.com/office/officeart/2005/8/layout/list1"/>
    <dgm:cxn modelId="{9D36EEA9-26C6-477A-8EB0-1A1B2F6D1783}" type="presParOf" srcId="{2655BA5F-3BE4-4FDC-B0AE-4CA0E7E0D0DC}" destId="{395FB36A-737A-4A2E-9635-158426FBB829}" srcOrd="13" destOrd="0" presId="urn:microsoft.com/office/officeart/2005/8/layout/list1"/>
    <dgm:cxn modelId="{18AEC41E-7C7E-4429-8E89-68A2B1185CD8}" type="presParOf" srcId="{2655BA5F-3BE4-4FDC-B0AE-4CA0E7E0D0DC}" destId="{A656D489-7042-44A2-A475-E80F66C17684}" srcOrd="14"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DF8B64-719E-40FD-BCA4-A81C56140EC0}" type="doc">
      <dgm:prSet loTypeId="urn:microsoft.com/office/officeart/2005/8/layout/vList4#3" loCatId="picture" qsTypeId="urn:microsoft.com/office/officeart/2005/8/quickstyle/3d2" qsCatId="3D" csTypeId="urn:microsoft.com/office/officeart/2005/8/colors/accent1_1" csCatId="accent1" phldr="1"/>
      <dgm:spPr/>
      <dgm:t>
        <a:bodyPr/>
        <a:lstStyle/>
        <a:p>
          <a:endParaRPr lang="es-CO"/>
        </a:p>
      </dgm:t>
    </dgm:pt>
    <dgm:pt modelId="{FB6EB1D7-78AD-4496-96B9-9B674C13F6B5}">
      <dgm:prSet custT="1"/>
      <dgm:spPr/>
      <dgm:t>
        <a:bodyPr/>
        <a:lstStyle/>
        <a:p>
          <a:pPr algn="just"/>
          <a:r>
            <a:rPr lang="es-ES" sz="2000" dirty="0" smtClean="0"/>
            <a:t>Prótesis para el maxilar superior en el 25.8% de las personas y en la mandíbula 7.0%, más frecuente en los mayores de 55 años. </a:t>
          </a:r>
          <a:endParaRPr lang="es-CO" sz="2000" dirty="0">
            <a:latin typeface="Arial" pitchFamily="34" charset="0"/>
            <a:cs typeface="Arial" pitchFamily="34" charset="0"/>
          </a:endParaRPr>
        </a:p>
      </dgm:t>
    </dgm:pt>
    <dgm:pt modelId="{44C2DC97-5CCE-4153-9EE0-C6ED115F37A7}" type="parTrans" cxnId="{819E203C-4E30-4225-BF8A-6891AAD73240}">
      <dgm:prSet/>
      <dgm:spPr/>
      <dgm:t>
        <a:bodyPr/>
        <a:lstStyle/>
        <a:p>
          <a:endParaRPr lang="es-CO" sz="2400"/>
        </a:p>
      </dgm:t>
    </dgm:pt>
    <dgm:pt modelId="{3A74CA1C-1F09-47D2-870D-11FEBBB714B8}" type="sibTrans" cxnId="{819E203C-4E30-4225-BF8A-6891AAD73240}">
      <dgm:prSet/>
      <dgm:spPr/>
      <dgm:t>
        <a:bodyPr/>
        <a:lstStyle/>
        <a:p>
          <a:endParaRPr lang="es-CO" sz="2400"/>
        </a:p>
      </dgm:t>
    </dgm:pt>
    <dgm:pt modelId="{38301BF3-7471-44D5-B0FA-39C3081CD347}">
      <dgm:prSet custT="1"/>
      <dgm:spPr/>
      <dgm:t>
        <a:bodyPr/>
        <a:lstStyle/>
        <a:p>
          <a:pPr algn="just"/>
          <a:r>
            <a:rPr lang="es-ES" sz="2000" dirty="0" smtClean="0"/>
            <a:t>La necesidad de elaboración de prótesis por presencia de espacios </a:t>
          </a:r>
          <a:r>
            <a:rPr lang="es-ES" sz="2000" dirty="0" err="1" smtClean="0"/>
            <a:t>edéntulos</a:t>
          </a:r>
          <a:r>
            <a:rPr lang="es-ES" sz="2000" dirty="0" smtClean="0"/>
            <a:t> llega al 22.3% para el maxilar superior y a 46.6% para el inferior con una mayor necesidad de prótesis parcial que de prótesis total.</a:t>
          </a:r>
          <a:endParaRPr lang="es-CO" sz="2000" dirty="0">
            <a:latin typeface="Arial" pitchFamily="34" charset="0"/>
            <a:cs typeface="Arial" pitchFamily="34" charset="0"/>
          </a:endParaRPr>
        </a:p>
      </dgm:t>
    </dgm:pt>
    <dgm:pt modelId="{2267820B-B11E-4DBB-990B-9F7453CAF28C}" type="parTrans" cxnId="{4FF71EC2-81E1-4E9A-9F46-636382CB2CCF}">
      <dgm:prSet/>
      <dgm:spPr/>
      <dgm:t>
        <a:bodyPr/>
        <a:lstStyle/>
        <a:p>
          <a:endParaRPr lang="es-ES"/>
        </a:p>
      </dgm:t>
    </dgm:pt>
    <dgm:pt modelId="{8E4175EA-64E4-47B9-BC91-284079808B5F}" type="sibTrans" cxnId="{4FF71EC2-81E1-4E9A-9F46-636382CB2CCF}">
      <dgm:prSet/>
      <dgm:spPr/>
      <dgm:t>
        <a:bodyPr/>
        <a:lstStyle/>
        <a:p>
          <a:endParaRPr lang="es-ES"/>
        </a:p>
      </dgm:t>
    </dgm:pt>
    <dgm:pt modelId="{A0F525D0-76A1-4137-BCB6-D55E27C01B2F}">
      <dgm:prSet custT="1"/>
      <dgm:spPr/>
      <dgm:t>
        <a:bodyPr/>
        <a:lstStyle/>
        <a:p>
          <a:pPr algn="just"/>
          <a:r>
            <a:rPr lang="es-ES" sz="2000" dirty="0" smtClean="0"/>
            <a:t>Entre las personas que ya utilizan prótesis, el 56.4% requiere cambio de la prótesis superior y el 51.7% de la inferior (12). </a:t>
          </a:r>
          <a:endParaRPr lang="es-CO" sz="2000" dirty="0">
            <a:latin typeface="Arial" pitchFamily="34" charset="0"/>
            <a:cs typeface="Arial" pitchFamily="34" charset="0"/>
          </a:endParaRPr>
        </a:p>
      </dgm:t>
    </dgm:pt>
    <dgm:pt modelId="{2C337BF1-291B-4D31-9B79-71F6D74F7D61}" type="parTrans" cxnId="{2FB7FAD8-1A72-4A16-ADAB-48F0E1D23BF1}">
      <dgm:prSet/>
      <dgm:spPr/>
      <dgm:t>
        <a:bodyPr/>
        <a:lstStyle/>
        <a:p>
          <a:endParaRPr lang="es-ES"/>
        </a:p>
      </dgm:t>
    </dgm:pt>
    <dgm:pt modelId="{A776FDCF-635B-4193-9386-0DBA95FA61EC}" type="sibTrans" cxnId="{2FB7FAD8-1A72-4A16-ADAB-48F0E1D23BF1}">
      <dgm:prSet/>
      <dgm:spPr/>
      <dgm:t>
        <a:bodyPr/>
        <a:lstStyle/>
        <a:p>
          <a:endParaRPr lang="es-ES"/>
        </a:p>
      </dgm:t>
    </dgm:pt>
    <dgm:pt modelId="{7E702C29-EE73-47DD-9CBD-1ACEFAC228E3}" type="pres">
      <dgm:prSet presAssocID="{92DF8B64-719E-40FD-BCA4-A81C56140EC0}" presName="linear" presStyleCnt="0">
        <dgm:presLayoutVars>
          <dgm:dir/>
          <dgm:resizeHandles val="exact"/>
        </dgm:presLayoutVars>
      </dgm:prSet>
      <dgm:spPr/>
      <dgm:t>
        <a:bodyPr/>
        <a:lstStyle/>
        <a:p>
          <a:endParaRPr lang="es-CO"/>
        </a:p>
      </dgm:t>
    </dgm:pt>
    <dgm:pt modelId="{63510AED-AC66-4495-ACAD-1C4F51EDC19B}" type="pres">
      <dgm:prSet presAssocID="{FB6EB1D7-78AD-4496-96B9-9B674C13F6B5}" presName="comp" presStyleCnt="0"/>
      <dgm:spPr/>
      <dgm:t>
        <a:bodyPr/>
        <a:lstStyle/>
        <a:p>
          <a:endParaRPr lang="es-ES"/>
        </a:p>
      </dgm:t>
    </dgm:pt>
    <dgm:pt modelId="{045B7926-D690-4D55-9C58-4A6854EA680B}" type="pres">
      <dgm:prSet presAssocID="{FB6EB1D7-78AD-4496-96B9-9B674C13F6B5}" presName="box" presStyleLbl="node1" presStyleIdx="0" presStyleCnt="3" custScaleY="106139" custLinFactNeighborX="459" custLinFactNeighborY="-1872"/>
      <dgm:spPr/>
      <dgm:t>
        <a:bodyPr/>
        <a:lstStyle/>
        <a:p>
          <a:endParaRPr lang="es-CO"/>
        </a:p>
      </dgm:t>
    </dgm:pt>
    <dgm:pt modelId="{32F685E3-8811-4366-83CE-B8F44496543A}" type="pres">
      <dgm:prSet presAssocID="{FB6EB1D7-78AD-4496-96B9-9B674C13F6B5}" presName="img" presStyleLbl="fgImgPlace1" presStyleIdx="0" presStyleCnt="3" custScaleX="106234" custScaleY="102269" custLinFactNeighborX="-7132" custLinFactNeighborY="1479"/>
      <dgm:spPr>
        <a:blipFill rotWithShape="1">
          <a:blip xmlns:r="http://schemas.openxmlformats.org/officeDocument/2006/relationships" r:embed="rId1"/>
          <a:stretch>
            <a:fillRect/>
          </a:stretch>
        </a:blipFill>
      </dgm:spPr>
      <dgm:t>
        <a:bodyPr/>
        <a:lstStyle/>
        <a:p>
          <a:endParaRPr lang="es-CO"/>
        </a:p>
      </dgm:t>
    </dgm:pt>
    <dgm:pt modelId="{C830078F-D606-46C0-AFC4-5FFD40B9A3A7}" type="pres">
      <dgm:prSet presAssocID="{FB6EB1D7-78AD-4496-96B9-9B674C13F6B5}" presName="text" presStyleLbl="node1" presStyleIdx="0" presStyleCnt="3">
        <dgm:presLayoutVars>
          <dgm:bulletEnabled val="1"/>
        </dgm:presLayoutVars>
      </dgm:prSet>
      <dgm:spPr/>
      <dgm:t>
        <a:bodyPr/>
        <a:lstStyle/>
        <a:p>
          <a:endParaRPr lang="es-CO"/>
        </a:p>
      </dgm:t>
    </dgm:pt>
    <dgm:pt modelId="{ECEB8E70-5154-DC43-8F26-284A5AFBCAE6}" type="pres">
      <dgm:prSet presAssocID="{3A74CA1C-1F09-47D2-870D-11FEBBB714B8}" presName="spacer" presStyleCnt="0"/>
      <dgm:spPr/>
      <dgm:t>
        <a:bodyPr/>
        <a:lstStyle/>
        <a:p>
          <a:endParaRPr lang="es-ES"/>
        </a:p>
      </dgm:t>
    </dgm:pt>
    <dgm:pt modelId="{D213E553-F63A-4CC4-A85F-0473E4E1ACD3}" type="pres">
      <dgm:prSet presAssocID="{38301BF3-7471-44D5-B0FA-39C3081CD347}" presName="comp" presStyleCnt="0"/>
      <dgm:spPr/>
    </dgm:pt>
    <dgm:pt modelId="{4763AB74-3071-4DAC-AB83-AC925701362B}" type="pres">
      <dgm:prSet presAssocID="{38301BF3-7471-44D5-B0FA-39C3081CD347}" presName="box" presStyleLbl="node1" presStyleIdx="1" presStyleCnt="3"/>
      <dgm:spPr/>
      <dgm:t>
        <a:bodyPr/>
        <a:lstStyle/>
        <a:p>
          <a:endParaRPr lang="es-ES"/>
        </a:p>
      </dgm:t>
    </dgm:pt>
    <dgm:pt modelId="{BBA45E95-81AB-403A-8FA0-44FD216008B0}" type="pres">
      <dgm:prSet presAssocID="{38301BF3-7471-44D5-B0FA-39C3081CD347}" presName="img" presStyleLbl="fgImgPlace1" presStyleIdx="1" presStyleCnt="3"/>
      <dgm:spPr>
        <a:blipFill rotWithShape="1">
          <a:blip xmlns:r="http://schemas.openxmlformats.org/officeDocument/2006/relationships" r:embed="rId2"/>
          <a:stretch>
            <a:fillRect/>
          </a:stretch>
        </a:blipFill>
      </dgm:spPr>
      <dgm:t>
        <a:bodyPr/>
        <a:lstStyle/>
        <a:p>
          <a:endParaRPr lang="es-ES"/>
        </a:p>
      </dgm:t>
    </dgm:pt>
    <dgm:pt modelId="{6E1612FD-7643-4692-B515-FACAC25DAC5E}" type="pres">
      <dgm:prSet presAssocID="{38301BF3-7471-44D5-B0FA-39C3081CD347}" presName="text" presStyleLbl="node1" presStyleIdx="1" presStyleCnt="3">
        <dgm:presLayoutVars>
          <dgm:bulletEnabled val="1"/>
        </dgm:presLayoutVars>
      </dgm:prSet>
      <dgm:spPr/>
      <dgm:t>
        <a:bodyPr/>
        <a:lstStyle/>
        <a:p>
          <a:endParaRPr lang="es-ES"/>
        </a:p>
      </dgm:t>
    </dgm:pt>
    <dgm:pt modelId="{9B65E9E5-4547-48B9-B862-323ECEDCB840}" type="pres">
      <dgm:prSet presAssocID="{8E4175EA-64E4-47B9-BC91-284079808B5F}" presName="spacer" presStyleCnt="0"/>
      <dgm:spPr/>
    </dgm:pt>
    <dgm:pt modelId="{01311971-9782-4D23-9D3E-EC7A98867770}" type="pres">
      <dgm:prSet presAssocID="{A0F525D0-76A1-4137-BCB6-D55E27C01B2F}" presName="comp" presStyleCnt="0"/>
      <dgm:spPr/>
    </dgm:pt>
    <dgm:pt modelId="{A4EC9B9A-0686-4E36-BABC-04113BD2B124}" type="pres">
      <dgm:prSet presAssocID="{A0F525D0-76A1-4137-BCB6-D55E27C01B2F}" presName="box" presStyleLbl="node1" presStyleIdx="2" presStyleCnt="3"/>
      <dgm:spPr/>
      <dgm:t>
        <a:bodyPr/>
        <a:lstStyle/>
        <a:p>
          <a:endParaRPr lang="es-ES"/>
        </a:p>
      </dgm:t>
    </dgm:pt>
    <dgm:pt modelId="{7E39DDFD-0047-497D-B41E-E575188D9521}" type="pres">
      <dgm:prSet presAssocID="{A0F525D0-76A1-4137-BCB6-D55E27C01B2F}" presName="img" presStyleLbl="fgImgPlace1" presStyleIdx="2" presStyleCnt="3"/>
      <dgm:spPr>
        <a:blipFill rotWithShape="1">
          <a:blip xmlns:r="http://schemas.openxmlformats.org/officeDocument/2006/relationships" r:embed="rId3"/>
          <a:stretch>
            <a:fillRect/>
          </a:stretch>
        </a:blipFill>
      </dgm:spPr>
      <dgm:t>
        <a:bodyPr/>
        <a:lstStyle/>
        <a:p>
          <a:endParaRPr lang="es-ES"/>
        </a:p>
      </dgm:t>
    </dgm:pt>
    <dgm:pt modelId="{F2ECBD0F-7020-4F5E-8B7D-47D8CDF44A9A}" type="pres">
      <dgm:prSet presAssocID="{A0F525D0-76A1-4137-BCB6-D55E27C01B2F}" presName="text" presStyleLbl="node1" presStyleIdx="2" presStyleCnt="3">
        <dgm:presLayoutVars>
          <dgm:bulletEnabled val="1"/>
        </dgm:presLayoutVars>
      </dgm:prSet>
      <dgm:spPr/>
      <dgm:t>
        <a:bodyPr/>
        <a:lstStyle/>
        <a:p>
          <a:endParaRPr lang="es-ES"/>
        </a:p>
      </dgm:t>
    </dgm:pt>
  </dgm:ptLst>
  <dgm:cxnLst>
    <dgm:cxn modelId="{B67873E1-2D77-4C0A-B549-E431A30E29F8}" type="presOf" srcId="{A0F525D0-76A1-4137-BCB6-D55E27C01B2F}" destId="{F2ECBD0F-7020-4F5E-8B7D-47D8CDF44A9A}" srcOrd="1" destOrd="0" presId="urn:microsoft.com/office/officeart/2005/8/layout/vList4#3"/>
    <dgm:cxn modelId="{A6E913E8-260C-4321-BFF9-9A16BB543098}" type="presOf" srcId="{FB6EB1D7-78AD-4496-96B9-9B674C13F6B5}" destId="{045B7926-D690-4D55-9C58-4A6854EA680B}" srcOrd="0" destOrd="0" presId="urn:microsoft.com/office/officeart/2005/8/layout/vList4#3"/>
    <dgm:cxn modelId="{4FF71EC2-81E1-4E9A-9F46-636382CB2CCF}" srcId="{92DF8B64-719E-40FD-BCA4-A81C56140EC0}" destId="{38301BF3-7471-44D5-B0FA-39C3081CD347}" srcOrd="1" destOrd="0" parTransId="{2267820B-B11E-4DBB-990B-9F7453CAF28C}" sibTransId="{8E4175EA-64E4-47B9-BC91-284079808B5F}"/>
    <dgm:cxn modelId="{323837E0-6620-4B94-B761-1C0C97D0069E}" type="presOf" srcId="{38301BF3-7471-44D5-B0FA-39C3081CD347}" destId="{4763AB74-3071-4DAC-AB83-AC925701362B}" srcOrd="0" destOrd="0" presId="urn:microsoft.com/office/officeart/2005/8/layout/vList4#3"/>
    <dgm:cxn modelId="{819E203C-4E30-4225-BF8A-6891AAD73240}" srcId="{92DF8B64-719E-40FD-BCA4-A81C56140EC0}" destId="{FB6EB1D7-78AD-4496-96B9-9B674C13F6B5}" srcOrd="0" destOrd="0" parTransId="{44C2DC97-5CCE-4153-9EE0-C6ED115F37A7}" sibTransId="{3A74CA1C-1F09-47D2-870D-11FEBBB714B8}"/>
    <dgm:cxn modelId="{4A62D330-9403-4CC9-ACF8-AAE59219C25A}" type="presOf" srcId="{A0F525D0-76A1-4137-BCB6-D55E27C01B2F}" destId="{A4EC9B9A-0686-4E36-BABC-04113BD2B124}" srcOrd="0" destOrd="0" presId="urn:microsoft.com/office/officeart/2005/8/layout/vList4#3"/>
    <dgm:cxn modelId="{2FB7FAD8-1A72-4A16-ADAB-48F0E1D23BF1}" srcId="{92DF8B64-719E-40FD-BCA4-A81C56140EC0}" destId="{A0F525D0-76A1-4137-BCB6-D55E27C01B2F}" srcOrd="2" destOrd="0" parTransId="{2C337BF1-291B-4D31-9B79-71F6D74F7D61}" sibTransId="{A776FDCF-635B-4193-9386-0DBA95FA61EC}"/>
    <dgm:cxn modelId="{F1508BC6-2E9A-4A41-8972-25FC98F0CFC8}" type="presOf" srcId="{92DF8B64-719E-40FD-BCA4-A81C56140EC0}" destId="{7E702C29-EE73-47DD-9CBD-1ACEFAC228E3}" srcOrd="0" destOrd="0" presId="urn:microsoft.com/office/officeart/2005/8/layout/vList4#3"/>
    <dgm:cxn modelId="{7BB5B7E4-C201-4DBD-9199-2185BF5B0ADB}" type="presOf" srcId="{FB6EB1D7-78AD-4496-96B9-9B674C13F6B5}" destId="{C830078F-D606-46C0-AFC4-5FFD40B9A3A7}" srcOrd="1" destOrd="0" presId="urn:microsoft.com/office/officeart/2005/8/layout/vList4#3"/>
    <dgm:cxn modelId="{8071739A-4FE6-4F3B-8F68-F819501A79DD}" type="presOf" srcId="{38301BF3-7471-44D5-B0FA-39C3081CD347}" destId="{6E1612FD-7643-4692-B515-FACAC25DAC5E}" srcOrd="1" destOrd="0" presId="urn:microsoft.com/office/officeart/2005/8/layout/vList4#3"/>
    <dgm:cxn modelId="{1BA913DC-D0C5-43A7-ADD6-7E16D553AB24}" type="presParOf" srcId="{7E702C29-EE73-47DD-9CBD-1ACEFAC228E3}" destId="{63510AED-AC66-4495-ACAD-1C4F51EDC19B}" srcOrd="0" destOrd="0" presId="urn:microsoft.com/office/officeart/2005/8/layout/vList4#3"/>
    <dgm:cxn modelId="{EA0B1762-758C-446B-982F-BA29E6D32101}" type="presParOf" srcId="{63510AED-AC66-4495-ACAD-1C4F51EDC19B}" destId="{045B7926-D690-4D55-9C58-4A6854EA680B}" srcOrd="0" destOrd="0" presId="urn:microsoft.com/office/officeart/2005/8/layout/vList4#3"/>
    <dgm:cxn modelId="{3C826F70-215C-4730-BC10-6DD4719FF176}" type="presParOf" srcId="{63510AED-AC66-4495-ACAD-1C4F51EDC19B}" destId="{32F685E3-8811-4366-83CE-B8F44496543A}" srcOrd="1" destOrd="0" presId="urn:microsoft.com/office/officeart/2005/8/layout/vList4#3"/>
    <dgm:cxn modelId="{3A9FF3D2-43DF-4D1A-A3EE-2CA0BE33487C}" type="presParOf" srcId="{63510AED-AC66-4495-ACAD-1C4F51EDC19B}" destId="{C830078F-D606-46C0-AFC4-5FFD40B9A3A7}" srcOrd="2" destOrd="0" presId="urn:microsoft.com/office/officeart/2005/8/layout/vList4#3"/>
    <dgm:cxn modelId="{B0F170D0-3E29-4234-9060-8592CE1F2C8D}" type="presParOf" srcId="{7E702C29-EE73-47DD-9CBD-1ACEFAC228E3}" destId="{ECEB8E70-5154-DC43-8F26-284A5AFBCAE6}" srcOrd="1" destOrd="0" presId="urn:microsoft.com/office/officeart/2005/8/layout/vList4#3"/>
    <dgm:cxn modelId="{D39D4F94-0A26-4BCD-9BB9-B53DF0D67C9B}" type="presParOf" srcId="{7E702C29-EE73-47DD-9CBD-1ACEFAC228E3}" destId="{D213E553-F63A-4CC4-A85F-0473E4E1ACD3}" srcOrd="2" destOrd="0" presId="urn:microsoft.com/office/officeart/2005/8/layout/vList4#3"/>
    <dgm:cxn modelId="{23CB9EE5-3573-4FF0-833E-DC2DFEED5BF2}" type="presParOf" srcId="{D213E553-F63A-4CC4-A85F-0473E4E1ACD3}" destId="{4763AB74-3071-4DAC-AB83-AC925701362B}" srcOrd="0" destOrd="0" presId="urn:microsoft.com/office/officeart/2005/8/layout/vList4#3"/>
    <dgm:cxn modelId="{5EA67374-E474-4A74-AFE6-20A77C8AAFDB}" type="presParOf" srcId="{D213E553-F63A-4CC4-A85F-0473E4E1ACD3}" destId="{BBA45E95-81AB-403A-8FA0-44FD216008B0}" srcOrd="1" destOrd="0" presId="urn:microsoft.com/office/officeart/2005/8/layout/vList4#3"/>
    <dgm:cxn modelId="{74434F0B-CE85-41E6-88C4-6C9C3461518C}" type="presParOf" srcId="{D213E553-F63A-4CC4-A85F-0473E4E1ACD3}" destId="{6E1612FD-7643-4692-B515-FACAC25DAC5E}" srcOrd="2" destOrd="0" presId="urn:microsoft.com/office/officeart/2005/8/layout/vList4#3"/>
    <dgm:cxn modelId="{AFC6AD26-8E50-47F5-9E25-97E8A437FF9E}" type="presParOf" srcId="{7E702C29-EE73-47DD-9CBD-1ACEFAC228E3}" destId="{9B65E9E5-4547-48B9-B862-323ECEDCB840}" srcOrd="3" destOrd="0" presId="urn:microsoft.com/office/officeart/2005/8/layout/vList4#3"/>
    <dgm:cxn modelId="{9B8D512A-3F8B-4584-9CBE-4376C2B8E708}" type="presParOf" srcId="{7E702C29-EE73-47DD-9CBD-1ACEFAC228E3}" destId="{01311971-9782-4D23-9D3E-EC7A98867770}" srcOrd="4" destOrd="0" presId="urn:microsoft.com/office/officeart/2005/8/layout/vList4#3"/>
    <dgm:cxn modelId="{8D9A04B3-7A4C-4C95-8D9A-94734F68F853}" type="presParOf" srcId="{01311971-9782-4D23-9D3E-EC7A98867770}" destId="{A4EC9B9A-0686-4E36-BABC-04113BD2B124}" srcOrd="0" destOrd="0" presId="urn:microsoft.com/office/officeart/2005/8/layout/vList4#3"/>
    <dgm:cxn modelId="{665BB832-87FF-4FF0-9DF8-25BDEDA6C5E7}" type="presParOf" srcId="{01311971-9782-4D23-9D3E-EC7A98867770}" destId="{7E39DDFD-0047-497D-B41E-E575188D9521}" srcOrd="1" destOrd="0" presId="urn:microsoft.com/office/officeart/2005/8/layout/vList4#3"/>
    <dgm:cxn modelId="{AF2289EC-2EF3-4A63-ACB4-701129FB23B6}" type="presParOf" srcId="{01311971-9782-4D23-9D3E-EC7A98867770}" destId="{F2ECBD0F-7020-4F5E-8B7D-47D8CDF44A9A}" srcOrd="2" destOrd="0" presId="urn:microsoft.com/office/officeart/2005/8/layout/vList4#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DF8B64-719E-40FD-BCA4-A81C56140EC0}" type="doc">
      <dgm:prSet loTypeId="urn:microsoft.com/office/officeart/2005/8/layout/vList4#3" loCatId="picture" qsTypeId="urn:microsoft.com/office/officeart/2005/8/quickstyle/3d2" qsCatId="3D" csTypeId="urn:microsoft.com/office/officeart/2005/8/colors/accent1_1" csCatId="accent1" phldr="1"/>
      <dgm:spPr/>
      <dgm:t>
        <a:bodyPr/>
        <a:lstStyle/>
        <a:p>
          <a:endParaRPr lang="es-CO"/>
        </a:p>
      </dgm:t>
    </dgm:pt>
    <dgm:pt modelId="{FB6EB1D7-78AD-4496-96B9-9B674C13F6B5}">
      <dgm:prSet custT="1"/>
      <dgm:spPr/>
      <dgm:t>
        <a:bodyPr/>
        <a:lstStyle/>
        <a:p>
          <a:pPr algn="just"/>
          <a:r>
            <a:rPr lang="es-ES" sz="1800" dirty="0" smtClean="0">
              <a:latin typeface="Arial" pitchFamily="34" charset="0"/>
              <a:cs typeface="Arial" pitchFamily="34" charset="0"/>
            </a:rPr>
            <a:t>Ayuda para la identificación de víctimas desconocidas de catástrofes mortales, como accidentes aéreos, terremotos, inundaciones, terrorismo u homicidios(1-10)</a:t>
          </a:r>
          <a:r>
            <a:rPr lang="es-CO" sz="1800" dirty="0" smtClean="0">
              <a:latin typeface="Arial" pitchFamily="34" charset="0"/>
              <a:cs typeface="Arial" pitchFamily="34" charset="0"/>
            </a:rPr>
            <a:t>.</a:t>
          </a:r>
          <a:endParaRPr lang="es-CO" sz="1800" dirty="0">
            <a:latin typeface="Arial" pitchFamily="34" charset="0"/>
            <a:cs typeface="Arial" pitchFamily="34" charset="0"/>
          </a:endParaRPr>
        </a:p>
      </dgm:t>
    </dgm:pt>
    <dgm:pt modelId="{44C2DC97-5CCE-4153-9EE0-C6ED115F37A7}" type="parTrans" cxnId="{819E203C-4E30-4225-BF8A-6891AAD73240}">
      <dgm:prSet/>
      <dgm:spPr/>
      <dgm:t>
        <a:bodyPr/>
        <a:lstStyle/>
        <a:p>
          <a:endParaRPr lang="es-CO" sz="2400"/>
        </a:p>
      </dgm:t>
    </dgm:pt>
    <dgm:pt modelId="{3A74CA1C-1F09-47D2-870D-11FEBBB714B8}" type="sibTrans" cxnId="{819E203C-4E30-4225-BF8A-6891AAD73240}">
      <dgm:prSet/>
      <dgm:spPr/>
      <dgm:t>
        <a:bodyPr/>
        <a:lstStyle/>
        <a:p>
          <a:endParaRPr lang="es-CO" sz="2400"/>
        </a:p>
      </dgm:t>
    </dgm:pt>
    <dgm:pt modelId="{E4BEE588-2681-8F41-B49D-E69C9FFB284D}">
      <dgm:prSet custT="1"/>
      <dgm:spPr/>
      <dgm:t>
        <a:bodyPr/>
        <a:lstStyle/>
        <a:p>
          <a:pPr algn="just"/>
          <a:r>
            <a:rPr lang="es-ES" sz="1800" dirty="0" smtClean="0">
              <a:latin typeface="Arial" pitchFamily="34" charset="0"/>
              <a:cs typeface="Arial" pitchFamily="34" charset="0"/>
            </a:rPr>
            <a:t>Manejo de prótesis en hospitales, hogares e instituciones geriátricos (1,2,4,5,9).  En caso de pérdida del conocimiento de individuos por problemas psiquiátricos, trauma o demencia senil las prótesis serían fácilmente recuperables por el número de identificación y número de contacto o como método para identificar de dichos portadores.(3,4,5</a:t>
          </a:r>
          <a:r>
            <a:rPr lang="es-ES" sz="2400" dirty="0" smtClean="0"/>
            <a:t>)</a:t>
          </a:r>
          <a:r>
            <a:rPr lang="es-CO" sz="2400" dirty="0" smtClean="0"/>
            <a:t>.  </a:t>
          </a:r>
          <a:endParaRPr lang="es-CO" sz="2400" dirty="0"/>
        </a:p>
      </dgm:t>
    </dgm:pt>
    <dgm:pt modelId="{6EE62B05-0AC2-E145-A312-C0C8828BBD6F}" type="parTrans" cxnId="{A3E454D7-351E-4940-9C08-5054A2D96770}">
      <dgm:prSet/>
      <dgm:spPr/>
      <dgm:t>
        <a:bodyPr/>
        <a:lstStyle/>
        <a:p>
          <a:endParaRPr lang="es-ES"/>
        </a:p>
      </dgm:t>
    </dgm:pt>
    <dgm:pt modelId="{57E5ACDF-AECF-5D4E-9EEE-9386EF143FC1}" type="sibTrans" cxnId="{A3E454D7-351E-4940-9C08-5054A2D96770}">
      <dgm:prSet/>
      <dgm:spPr/>
      <dgm:t>
        <a:bodyPr/>
        <a:lstStyle/>
        <a:p>
          <a:endParaRPr lang="es-ES"/>
        </a:p>
      </dgm:t>
    </dgm:pt>
    <dgm:pt modelId="{7E702C29-EE73-47DD-9CBD-1ACEFAC228E3}" type="pres">
      <dgm:prSet presAssocID="{92DF8B64-719E-40FD-BCA4-A81C56140EC0}" presName="linear" presStyleCnt="0">
        <dgm:presLayoutVars>
          <dgm:dir/>
          <dgm:resizeHandles val="exact"/>
        </dgm:presLayoutVars>
      </dgm:prSet>
      <dgm:spPr/>
      <dgm:t>
        <a:bodyPr/>
        <a:lstStyle/>
        <a:p>
          <a:endParaRPr lang="es-CO"/>
        </a:p>
      </dgm:t>
    </dgm:pt>
    <dgm:pt modelId="{63510AED-AC66-4495-ACAD-1C4F51EDC19B}" type="pres">
      <dgm:prSet presAssocID="{FB6EB1D7-78AD-4496-96B9-9B674C13F6B5}" presName="comp" presStyleCnt="0"/>
      <dgm:spPr/>
      <dgm:t>
        <a:bodyPr/>
        <a:lstStyle/>
        <a:p>
          <a:endParaRPr lang="es-ES"/>
        </a:p>
      </dgm:t>
    </dgm:pt>
    <dgm:pt modelId="{045B7926-D690-4D55-9C58-4A6854EA680B}" type="pres">
      <dgm:prSet presAssocID="{FB6EB1D7-78AD-4496-96B9-9B674C13F6B5}" presName="box" presStyleLbl="node1" presStyleIdx="0" presStyleCnt="2" custScaleY="106139" custLinFactNeighborX="459" custLinFactNeighborY="-1872"/>
      <dgm:spPr/>
      <dgm:t>
        <a:bodyPr/>
        <a:lstStyle/>
        <a:p>
          <a:endParaRPr lang="es-CO"/>
        </a:p>
      </dgm:t>
    </dgm:pt>
    <dgm:pt modelId="{32F685E3-8811-4366-83CE-B8F44496543A}" type="pres">
      <dgm:prSet presAssocID="{FB6EB1D7-78AD-4496-96B9-9B674C13F6B5}" presName="img" presStyleLbl="fgImgPlace1" presStyleIdx="0" presStyleCnt="2" custScaleX="106234" custScaleY="102269" custLinFactNeighborX="-7132" custLinFactNeighborY="1479"/>
      <dgm:spPr>
        <a:blipFill rotWithShape="1">
          <a:blip xmlns:r="http://schemas.openxmlformats.org/officeDocument/2006/relationships" r:embed="rId1"/>
          <a:stretch>
            <a:fillRect/>
          </a:stretch>
        </a:blipFill>
      </dgm:spPr>
      <dgm:t>
        <a:bodyPr/>
        <a:lstStyle/>
        <a:p>
          <a:endParaRPr lang="es-CO"/>
        </a:p>
      </dgm:t>
    </dgm:pt>
    <dgm:pt modelId="{C830078F-D606-46C0-AFC4-5FFD40B9A3A7}" type="pres">
      <dgm:prSet presAssocID="{FB6EB1D7-78AD-4496-96B9-9B674C13F6B5}" presName="text" presStyleLbl="node1" presStyleIdx="0" presStyleCnt="2">
        <dgm:presLayoutVars>
          <dgm:bulletEnabled val="1"/>
        </dgm:presLayoutVars>
      </dgm:prSet>
      <dgm:spPr/>
      <dgm:t>
        <a:bodyPr/>
        <a:lstStyle/>
        <a:p>
          <a:endParaRPr lang="es-CO"/>
        </a:p>
      </dgm:t>
    </dgm:pt>
    <dgm:pt modelId="{ECEB8E70-5154-DC43-8F26-284A5AFBCAE6}" type="pres">
      <dgm:prSet presAssocID="{3A74CA1C-1F09-47D2-870D-11FEBBB714B8}" presName="spacer" presStyleCnt="0"/>
      <dgm:spPr/>
      <dgm:t>
        <a:bodyPr/>
        <a:lstStyle/>
        <a:p>
          <a:endParaRPr lang="es-ES"/>
        </a:p>
      </dgm:t>
    </dgm:pt>
    <dgm:pt modelId="{08F99095-53BF-2047-AD16-EE38BE567F01}" type="pres">
      <dgm:prSet presAssocID="{E4BEE588-2681-8F41-B49D-E69C9FFB284D}" presName="comp" presStyleCnt="0"/>
      <dgm:spPr/>
      <dgm:t>
        <a:bodyPr/>
        <a:lstStyle/>
        <a:p>
          <a:endParaRPr lang="es-ES"/>
        </a:p>
      </dgm:t>
    </dgm:pt>
    <dgm:pt modelId="{7C68F8A6-534A-3E4D-9165-680A262CDB44}" type="pres">
      <dgm:prSet presAssocID="{E4BEE588-2681-8F41-B49D-E69C9FFB284D}" presName="box" presStyleLbl="node1" presStyleIdx="1" presStyleCnt="2" custScaleY="105202"/>
      <dgm:spPr/>
      <dgm:t>
        <a:bodyPr/>
        <a:lstStyle/>
        <a:p>
          <a:endParaRPr lang="es-ES"/>
        </a:p>
      </dgm:t>
    </dgm:pt>
    <dgm:pt modelId="{61D70D76-FB13-8949-8651-2379BE258454}" type="pres">
      <dgm:prSet presAssocID="{E4BEE588-2681-8F41-B49D-E69C9FFB284D}" presName="img" presStyleLbl="fgImgPlace1" presStyleIdx="1" presStyleCnt="2" custScaleX="106338" custScaleY="103186" custLinFactNeighborX="-7184"/>
      <dgm:spPr>
        <a:blipFill rotWithShape="1">
          <a:blip xmlns:r="http://schemas.openxmlformats.org/officeDocument/2006/relationships" r:embed="rId2"/>
          <a:stretch>
            <a:fillRect/>
          </a:stretch>
        </a:blipFill>
      </dgm:spPr>
      <dgm:t>
        <a:bodyPr/>
        <a:lstStyle/>
        <a:p>
          <a:endParaRPr lang="es-ES"/>
        </a:p>
      </dgm:t>
    </dgm:pt>
    <dgm:pt modelId="{AA25E628-C402-FA4B-9D61-B19C8E6F7E19}" type="pres">
      <dgm:prSet presAssocID="{E4BEE588-2681-8F41-B49D-E69C9FFB284D}" presName="text" presStyleLbl="node1" presStyleIdx="1" presStyleCnt="2">
        <dgm:presLayoutVars>
          <dgm:bulletEnabled val="1"/>
        </dgm:presLayoutVars>
      </dgm:prSet>
      <dgm:spPr/>
      <dgm:t>
        <a:bodyPr/>
        <a:lstStyle/>
        <a:p>
          <a:endParaRPr lang="es-ES"/>
        </a:p>
      </dgm:t>
    </dgm:pt>
  </dgm:ptLst>
  <dgm:cxnLst>
    <dgm:cxn modelId="{71D64F4E-7A17-427A-86B5-0F32E78D4C37}" type="presOf" srcId="{E4BEE588-2681-8F41-B49D-E69C9FFB284D}" destId="{7C68F8A6-534A-3E4D-9165-680A262CDB44}" srcOrd="0" destOrd="0" presId="urn:microsoft.com/office/officeart/2005/8/layout/vList4#3"/>
    <dgm:cxn modelId="{A48F0341-75C4-48E6-B956-66CD46D8AF9D}" type="presOf" srcId="{E4BEE588-2681-8F41-B49D-E69C9FFB284D}" destId="{AA25E628-C402-FA4B-9D61-B19C8E6F7E19}" srcOrd="1" destOrd="0" presId="urn:microsoft.com/office/officeart/2005/8/layout/vList4#3"/>
    <dgm:cxn modelId="{93BA6B3C-EE20-47F0-AF9A-9A917D1318FA}" type="presOf" srcId="{92DF8B64-719E-40FD-BCA4-A81C56140EC0}" destId="{7E702C29-EE73-47DD-9CBD-1ACEFAC228E3}" srcOrd="0" destOrd="0" presId="urn:microsoft.com/office/officeart/2005/8/layout/vList4#3"/>
    <dgm:cxn modelId="{8611AA4B-00D4-430D-8F1B-D2D58D4798D5}" type="presOf" srcId="{FB6EB1D7-78AD-4496-96B9-9B674C13F6B5}" destId="{C830078F-D606-46C0-AFC4-5FFD40B9A3A7}" srcOrd="1" destOrd="0" presId="urn:microsoft.com/office/officeart/2005/8/layout/vList4#3"/>
    <dgm:cxn modelId="{3086EC01-330D-4F9E-8A8F-C95F9485DF77}" type="presOf" srcId="{FB6EB1D7-78AD-4496-96B9-9B674C13F6B5}" destId="{045B7926-D690-4D55-9C58-4A6854EA680B}" srcOrd="0" destOrd="0" presId="urn:microsoft.com/office/officeart/2005/8/layout/vList4#3"/>
    <dgm:cxn modelId="{819E203C-4E30-4225-BF8A-6891AAD73240}" srcId="{92DF8B64-719E-40FD-BCA4-A81C56140EC0}" destId="{FB6EB1D7-78AD-4496-96B9-9B674C13F6B5}" srcOrd="0" destOrd="0" parTransId="{44C2DC97-5CCE-4153-9EE0-C6ED115F37A7}" sibTransId="{3A74CA1C-1F09-47D2-870D-11FEBBB714B8}"/>
    <dgm:cxn modelId="{A3E454D7-351E-4940-9C08-5054A2D96770}" srcId="{92DF8B64-719E-40FD-BCA4-A81C56140EC0}" destId="{E4BEE588-2681-8F41-B49D-E69C9FFB284D}" srcOrd="1" destOrd="0" parTransId="{6EE62B05-0AC2-E145-A312-C0C8828BBD6F}" sibTransId="{57E5ACDF-AECF-5D4E-9EEE-9386EF143FC1}"/>
    <dgm:cxn modelId="{40D4D93F-80AB-4618-A5E4-2E95FB0CB454}" type="presParOf" srcId="{7E702C29-EE73-47DD-9CBD-1ACEFAC228E3}" destId="{63510AED-AC66-4495-ACAD-1C4F51EDC19B}" srcOrd="0" destOrd="0" presId="urn:microsoft.com/office/officeart/2005/8/layout/vList4#3"/>
    <dgm:cxn modelId="{9F8DA2F6-3F7F-4229-B67B-A3D512C6CF65}" type="presParOf" srcId="{63510AED-AC66-4495-ACAD-1C4F51EDC19B}" destId="{045B7926-D690-4D55-9C58-4A6854EA680B}" srcOrd="0" destOrd="0" presId="urn:microsoft.com/office/officeart/2005/8/layout/vList4#3"/>
    <dgm:cxn modelId="{37210DD9-A95D-4691-A9B6-E5EBB963C391}" type="presParOf" srcId="{63510AED-AC66-4495-ACAD-1C4F51EDC19B}" destId="{32F685E3-8811-4366-83CE-B8F44496543A}" srcOrd="1" destOrd="0" presId="urn:microsoft.com/office/officeart/2005/8/layout/vList4#3"/>
    <dgm:cxn modelId="{944AE081-7AEF-4F83-B5DC-7B3FC44CAA05}" type="presParOf" srcId="{63510AED-AC66-4495-ACAD-1C4F51EDC19B}" destId="{C830078F-D606-46C0-AFC4-5FFD40B9A3A7}" srcOrd="2" destOrd="0" presId="urn:microsoft.com/office/officeart/2005/8/layout/vList4#3"/>
    <dgm:cxn modelId="{3B8CD6AD-E8FB-42F2-9549-F69E23755392}" type="presParOf" srcId="{7E702C29-EE73-47DD-9CBD-1ACEFAC228E3}" destId="{ECEB8E70-5154-DC43-8F26-284A5AFBCAE6}" srcOrd="1" destOrd="0" presId="urn:microsoft.com/office/officeart/2005/8/layout/vList4#3"/>
    <dgm:cxn modelId="{9E6EACA2-BAC5-4DF0-9DA3-A7917A5DAFCA}" type="presParOf" srcId="{7E702C29-EE73-47DD-9CBD-1ACEFAC228E3}" destId="{08F99095-53BF-2047-AD16-EE38BE567F01}" srcOrd="2" destOrd="0" presId="urn:microsoft.com/office/officeart/2005/8/layout/vList4#3"/>
    <dgm:cxn modelId="{A88234DA-3F50-4F2C-8DE7-83FAD8EE163D}" type="presParOf" srcId="{08F99095-53BF-2047-AD16-EE38BE567F01}" destId="{7C68F8A6-534A-3E4D-9165-680A262CDB44}" srcOrd="0" destOrd="0" presId="urn:microsoft.com/office/officeart/2005/8/layout/vList4#3"/>
    <dgm:cxn modelId="{C3354EE7-4BF4-49F8-9206-10E620F76B25}" type="presParOf" srcId="{08F99095-53BF-2047-AD16-EE38BE567F01}" destId="{61D70D76-FB13-8949-8651-2379BE258454}" srcOrd="1" destOrd="0" presId="urn:microsoft.com/office/officeart/2005/8/layout/vList4#3"/>
    <dgm:cxn modelId="{BCAAA059-D441-4096-9ADD-74233992E39E}" type="presParOf" srcId="{08F99095-53BF-2047-AD16-EE38BE567F01}" destId="{AA25E628-C402-FA4B-9D61-B19C8E6F7E19}" srcOrd="2" destOrd="0" presId="urn:microsoft.com/office/officeart/2005/8/layout/vList4#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B9876E-2CF7-4658-B3E0-B4DA026FB725}" type="doc">
      <dgm:prSet loTypeId="urn:microsoft.com/office/officeart/2005/8/layout/radial4" loCatId="relationship" qsTypeId="urn:microsoft.com/office/officeart/2005/8/quickstyle/3d2" qsCatId="3D" csTypeId="urn:microsoft.com/office/officeart/2005/8/colors/accent0_2" csCatId="mainScheme" phldr="1"/>
      <dgm:spPr/>
      <dgm:t>
        <a:bodyPr/>
        <a:lstStyle/>
        <a:p>
          <a:endParaRPr lang="es-CO"/>
        </a:p>
      </dgm:t>
    </dgm:pt>
    <dgm:pt modelId="{8DF4FA90-E5B5-4B01-83E8-5D4A7813758A}">
      <dgm:prSet phldrT="[Texto]" custT="1"/>
      <dgm:spPr/>
      <dgm:t>
        <a:bodyPr/>
        <a:lstStyle/>
        <a:p>
          <a:r>
            <a:rPr lang="es-CO" sz="1800" dirty="0" smtClean="0">
              <a:solidFill>
                <a:schemeClr val="tx1"/>
              </a:solidFill>
              <a:latin typeface="Arial" pitchFamily="34" charset="0"/>
              <a:cs typeface="Arial" pitchFamily="34" charset="0"/>
            </a:rPr>
            <a:t>Marcación</a:t>
          </a:r>
        </a:p>
        <a:p>
          <a:r>
            <a:rPr lang="es-CO" sz="1800" dirty="0" smtClean="0">
              <a:solidFill>
                <a:schemeClr val="tx1"/>
              </a:solidFill>
              <a:latin typeface="Arial" pitchFamily="34" charset="0"/>
              <a:cs typeface="Arial" pitchFamily="34" charset="0"/>
            </a:rPr>
            <a:t>(1963)</a:t>
          </a:r>
        </a:p>
        <a:p>
          <a:r>
            <a:rPr lang="es-ES" sz="1800" dirty="0" err="1" smtClean="0">
              <a:solidFill>
                <a:schemeClr val="tx1"/>
              </a:solidFill>
              <a:effectLst/>
              <a:latin typeface="Arial" pitchFamily="34" charset="0"/>
              <a:ea typeface="+mn-ea"/>
              <a:cs typeface="Arial" pitchFamily="34" charset="0"/>
            </a:rPr>
            <a:t>Weissenstein</a:t>
          </a:r>
          <a:endParaRPr lang="es-CO" sz="1800" dirty="0" smtClean="0">
            <a:solidFill>
              <a:schemeClr val="tx1"/>
            </a:solidFill>
            <a:latin typeface="Arial" pitchFamily="34" charset="0"/>
            <a:cs typeface="Arial" pitchFamily="34" charset="0"/>
          </a:endParaRPr>
        </a:p>
        <a:p>
          <a:endParaRPr lang="es-CO" sz="1800" dirty="0">
            <a:solidFill>
              <a:schemeClr val="tx1"/>
            </a:solidFill>
            <a:latin typeface="Arial" pitchFamily="34" charset="0"/>
            <a:cs typeface="Arial" pitchFamily="34" charset="0"/>
          </a:endParaRPr>
        </a:p>
      </dgm:t>
    </dgm:pt>
    <dgm:pt modelId="{7D72F4B3-7F7D-4BBF-B113-B1F49A6E205D}" type="parTrans" cxnId="{320302FE-2598-4BCF-B0E8-F1B78A3E4FF6}">
      <dgm:prSet/>
      <dgm:spPr/>
      <dgm:t>
        <a:bodyPr/>
        <a:lstStyle/>
        <a:p>
          <a:endParaRPr lang="es-CO">
            <a:solidFill>
              <a:schemeClr val="tx1"/>
            </a:solidFill>
          </a:endParaRPr>
        </a:p>
      </dgm:t>
    </dgm:pt>
    <dgm:pt modelId="{F994D9B6-E9C3-4C29-B605-98942C91E543}" type="sibTrans" cxnId="{320302FE-2598-4BCF-B0E8-F1B78A3E4FF6}">
      <dgm:prSet/>
      <dgm:spPr/>
      <dgm:t>
        <a:bodyPr/>
        <a:lstStyle/>
        <a:p>
          <a:endParaRPr lang="es-CO">
            <a:solidFill>
              <a:schemeClr val="tx1"/>
            </a:solidFill>
          </a:endParaRPr>
        </a:p>
      </dgm:t>
    </dgm:pt>
    <dgm:pt modelId="{0BE527AD-EEC7-4C43-8635-27B56F70FEA4}">
      <dgm:prSet phldrT="[Texto]" custT="1"/>
      <dgm:spPr/>
      <dgm:t>
        <a:bodyPr/>
        <a:lstStyle/>
        <a:p>
          <a:r>
            <a:rPr lang="es-CO" sz="1800" dirty="0" smtClean="0">
              <a:solidFill>
                <a:schemeClr val="tx1"/>
              </a:solidFill>
              <a:latin typeface="Arial" pitchFamily="34" charset="0"/>
              <a:cs typeface="Arial" pitchFamily="34" charset="0"/>
            </a:rPr>
            <a:t>Simple</a:t>
          </a:r>
          <a:endParaRPr lang="es-CO" sz="1800" dirty="0">
            <a:solidFill>
              <a:schemeClr val="tx1"/>
            </a:solidFill>
            <a:latin typeface="Arial" pitchFamily="34" charset="0"/>
            <a:cs typeface="Arial" pitchFamily="34" charset="0"/>
          </a:endParaRPr>
        </a:p>
      </dgm:t>
    </dgm:pt>
    <dgm:pt modelId="{21BC4A50-FED9-40BB-B344-E666DEADAEFE}" type="parTrans" cxnId="{A26E42BC-895D-4ADC-A3BB-46F1A97D6B0C}">
      <dgm:prSet/>
      <dgm:spPr/>
      <dgm:t>
        <a:bodyPr/>
        <a:lstStyle/>
        <a:p>
          <a:endParaRPr lang="es-ES">
            <a:solidFill>
              <a:schemeClr val="tx1"/>
            </a:solidFill>
          </a:endParaRPr>
        </a:p>
      </dgm:t>
    </dgm:pt>
    <dgm:pt modelId="{FEBC58C5-0E9A-4656-AC04-4C69E218AD98}" type="sibTrans" cxnId="{A26E42BC-895D-4ADC-A3BB-46F1A97D6B0C}">
      <dgm:prSet/>
      <dgm:spPr/>
      <dgm:t>
        <a:bodyPr/>
        <a:lstStyle/>
        <a:p>
          <a:endParaRPr lang="es-ES">
            <a:solidFill>
              <a:schemeClr val="tx1"/>
            </a:solidFill>
          </a:endParaRPr>
        </a:p>
      </dgm:t>
    </dgm:pt>
    <dgm:pt modelId="{BF644C19-578B-45A5-8430-923FEB3DF6CA}">
      <dgm:prSet phldrT="[Texto]" custT="1"/>
      <dgm:spPr/>
      <dgm:t>
        <a:bodyPr/>
        <a:lstStyle/>
        <a:p>
          <a:r>
            <a:rPr lang="es-CO" sz="1800" dirty="0" smtClean="0">
              <a:solidFill>
                <a:schemeClr val="tx1"/>
              </a:solidFill>
              <a:latin typeface="Arial" pitchFamily="34" charset="0"/>
              <a:cs typeface="Arial" pitchFamily="34" charset="0"/>
            </a:rPr>
            <a:t>Rápido</a:t>
          </a:r>
          <a:endParaRPr lang="es-CO" sz="1800" dirty="0">
            <a:solidFill>
              <a:schemeClr val="tx1"/>
            </a:solidFill>
            <a:latin typeface="Arial" pitchFamily="34" charset="0"/>
            <a:cs typeface="Arial" pitchFamily="34" charset="0"/>
          </a:endParaRPr>
        </a:p>
      </dgm:t>
    </dgm:pt>
    <dgm:pt modelId="{91A3F53B-CBC6-48CD-BDA7-E0944BF6FE37}" type="parTrans" cxnId="{A6854553-8061-4E66-940F-C851B6CED14A}">
      <dgm:prSet/>
      <dgm:spPr/>
      <dgm:t>
        <a:bodyPr/>
        <a:lstStyle/>
        <a:p>
          <a:endParaRPr lang="es-ES">
            <a:solidFill>
              <a:schemeClr val="tx1"/>
            </a:solidFill>
          </a:endParaRPr>
        </a:p>
      </dgm:t>
    </dgm:pt>
    <dgm:pt modelId="{1D070D63-36D9-460F-82E5-B3E6FA052FBA}" type="sibTrans" cxnId="{A6854553-8061-4E66-940F-C851B6CED14A}">
      <dgm:prSet/>
      <dgm:spPr/>
      <dgm:t>
        <a:bodyPr/>
        <a:lstStyle/>
        <a:p>
          <a:endParaRPr lang="es-ES">
            <a:solidFill>
              <a:schemeClr val="tx1"/>
            </a:solidFill>
          </a:endParaRPr>
        </a:p>
      </dgm:t>
    </dgm:pt>
    <dgm:pt modelId="{C5E668C1-7DDB-45A6-BAF5-9D796C7D4459}">
      <dgm:prSet phldrT="[Texto]" custT="1"/>
      <dgm:spPr/>
      <dgm:t>
        <a:bodyPr/>
        <a:lstStyle/>
        <a:p>
          <a:r>
            <a:rPr lang="es-CO" sz="1800" dirty="0" smtClean="0">
              <a:solidFill>
                <a:schemeClr val="tx1"/>
              </a:solidFill>
              <a:latin typeface="Arial" pitchFamily="34" charset="0"/>
              <a:cs typeface="Arial" pitchFamily="34" charset="0"/>
            </a:rPr>
            <a:t>Económico</a:t>
          </a:r>
          <a:endParaRPr lang="es-CO" sz="1800" dirty="0">
            <a:solidFill>
              <a:schemeClr val="tx1"/>
            </a:solidFill>
            <a:latin typeface="Arial" pitchFamily="34" charset="0"/>
            <a:cs typeface="Arial" pitchFamily="34" charset="0"/>
          </a:endParaRPr>
        </a:p>
      </dgm:t>
    </dgm:pt>
    <dgm:pt modelId="{95FB4AD8-F5CB-475B-AFF3-9E0C19C094AF}" type="parTrans" cxnId="{B645D484-4FA9-40AC-80E7-E3CA8DAE2003}">
      <dgm:prSet/>
      <dgm:spPr/>
      <dgm:t>
        <a:bodyPr/>
        <a:lstStyle/>
        <a:p>
          <a:endParaRPr lang="es-ES">
            <a:solidFill>
              <a:schemeClr val="tx1"/>
            </a:solidFill>
          </a:endParaRPr>
        </a:p>
      </dgm:t>
    </dgm:pt>
    <dgm:pt modelId="{D2FE51CF-56A3-4CDC-A83C-B100BFBCE4AA}" type="sibTrans" cxnId="{B645D484-4FA9-40AC-80E7-E3CA8DAE2003}">
      <dgm:prSet/>
      <dgm:spPr/>
      <dgm:t>
        <a:bodyPr/>
        <a:lstStyle/>
        <a:p>
          <a:endParaRPr lang="es-ES">
            <a:solidFill>
              <a:schemeClr val="tx1"/>
            </a:solidFill>
          </a:endParaRPr>
        </a:p>
      </dgm:t>
    </dgm:pt>
    <dgm:pt modelId="{0947CA8A-2D2F-4306-960D-99C7828E9244}">
      <dgm:prSet phldrT="[Texto]" custT="1"/>
      <dgm:spPr/>
      <dgm:t>
        <a:bodyPr/>
        <a:lstStyle/>
        <a:p>
          <a:r>
            <a:rPr lang="es-CO" sz="1800" dirty="0" smtClean="0">
              <a:solidFill>
                <a:schemeClr val="tx1"/>
              </a:solidFill>
              <a:latin typeface="Arial" pitchFamily="34" charset="0"/>
              <a:cs typeface="Arial" pitchFamily="34" charset="0"/>
            </a:rPr>
            <a:t>Resistente</a:t>
          </a:r>
          <a:endParaRPr lang="es-CO" sz="1800" dirty="0">
            <a:solidFill>
              <a:schemeClr val="tx1"/>
            </a:solidFill>
            <a:latin typeface="Arial" pitchFamily="34" charset="0"/>
            <a:cs typeface="Arial" pitchFamily="34" charset="0"/>
          </a:endParaRPr>
        </a:p>
      </dgm:t>
    </dgm:pt>
    <dgm:pt modelId="{525B5D46-DE9B-4C5B-A455-7841D6FCE4A2}" type="parTrans" cxnId="{28A855E6-1CEE-46EE-B5CD-24730E3832A6}">
      <dgm:prSet/>
      <dgm:spPr/>
      <dgm:t>
        <a:bodyPr/>
        <a:lstStyle/>
        <a:p>
          <a:endParaRPr lang="es-ES">
            <a:solidFill>
              <a:schemeClr val="tx1"/>
            </a:solidFill>
          </a:endParaRPr>
        </a:p>
      </dgm:t>
    </dgm:pt>
    <dgm:pt modelId="{8AAFC59D-6ED0-43DF-9132-0345E1E363B9}" type="sibTrans" cxnId="{28A855E6-1CEE-46EE-B5CD-24730E3832A6}">
      <dgm:prSet/>
      <dgm:spPr/>
      <dgm:t>
        <a:bodyPr/>
        <a:lstStyle/>
        <a:p>
          <a:endParaRPr lang="es-ES">
            <a:solidFill>
              <a:schemeClr val="tx1"/>
            </a:solidFill>
          </a:endParaRPr>
        </a:p>
      </dgm:t>
    </dgm:pt>
    <dgm:pt modelId="{B45DC12F-3B29-4A3D-B5C4-7CCA361F5130}">
      <dgm:prSet phldrT="[Texto]" custT="1"/>
      <dgm:spPr/>
      <dgm:t>
        <a:bodyPr/>
        <a:lstStyle/>
        <a:p>
          <a:r>
            <a:rPr lang="es-CO" sz="1800" smtClean="0">
              <a:solidFill>
                <a:schemeClr val="tx1"/>
              </a:solidFill>
              <a:latin typeface="Arial" pitchFamily="34" charset="0"/>
              <a:cs typeface="Arial" pitchFamily="34" charset="0"/>
            </a:rPr>
            <a:t>Posición</a:t>
          </a:r>
        </a:p>
        <a:p>
          <a:r>
            <a:rPr lang="es-CO" sz="1800" smtClean="0">
              <a:solidFill>
                <a:schemeClr val="tx1"/>
              </a:solidFill>
              <a:latin typeface="Arial" pitchFamily="34" charset="0"/>
              <a:cs typeface="Arial" pitchFamily="34" charset="0"/>
            </a:rPr>
            <a:t>(posterior</a:t>
          </a:r>
          <a:r>
            <a:rPr lang="es-CO" sz="1800" dirty="0" smtClean="0">
              <a:solidFill>
                <a:schemeClr val="tx1"/>
              </a:solidFill>
              <a:latin typeface="Arial" pitchFamily="34" charset="0"/>
              <a:cs typeface="Arial" pitchFamily="34" charset="0"/>
            </a:rPr>
            <a:t>)</a:t>
          </a:r>
          <a:endParaRPr lang="es-CO" sz="1800" dirty="0">
            <a:solidFill>
              <a:schemeClr val="tx1"/>
            </a:solidFill>
            <a:latin typeface="Arial" pitchFamily="34" charset="0"/>
            <a:cs typeface="Arial" pitchFamily="34" charset="0"/>
          </a:endParaRPr>
        </a:p>
      </dgm:t>
    </dgm:pt>
    <dgm:pt modelId="{1E3FB3B4-8906-42BA-8C89-8A5CCAE35A5D}" type="parTrans" cxnId="{20855D5F-2F5E-4593-B188-192559E74B13}">
      <dgm:prSet/>
      <dgm:spPr/>
      <dgm:t>
        <a:bodyPr/>
        <a:lstStyle/>
        <a:p>
          <a:endParaRPr lang="es-ES">
            <a:solidFill>
              <a:schemeClr val="tx1"/>
            </a:solidFill>
          </a:endParaRPr>
        </a:p>
      </dgm:t>
    </dgm:pt>
    <dgm:pt modelId="{D00443AC-AA6E-4421-8DFB-9589B19B2554}" type="sibTrans" cxnId="{20855D5F-2F5E-4593-B188-192559E74B13}">
      <dgm:prSet/>
      <dgm:spPr/>
      <dgm:t>
        <a:bodyPr/>
        <a:lstStyle/>
        <a:p>
          <a:endParaRPr lang="es-ES">
            <a:solidFill>
              <a:schemeClr val="tx1"/>
            </a:solidFill>
          </a:endParaRPr>
        </a:p>
      </dgm:t>
    </dgm:pt>
    <dgm:pt modelId="{8BBA7C7F-AD69-4846-9049-D3CBC243AA71}">
      <dgm:prSet phldrT="[Texto]" custT="1"/>
      <dgm:spPr/>
      <dgm:t>
        <a:bodyPr/>
        <a:lstStyle/>
        <a:p>
          <a:r>
            <a:rPr lang="es-CO" sz="1800" dirty="0" smtClean="0">
              <a:solidFill>
                <a:schemeClr val="tx1"/>
              </a:solidFill>
              <a:latin typeface="Arial" pitchFamily="34" charset="0"/>
              <a:cs typeface="Arial" pitchFamily="34" charset="0"/>
            </a:rPr>
            <a:t>Estética</a:t>
          </a:r>
          <a:endParaRPr lang="es-CO" sz="1800" dirty="0">
            <a:solidFill>
              <a:schemeClr val="tx1"/>
            </a:solidFill>
            <a:latin typeface="Arial" pitchFamily="34" charset="0"/>
            <a:cs typeface="Arial" pitchFamily="34" charset="0"/>
          </a:endParaRPr>
        </a:p>
      </dgm:t>
    </dgm:pt>
    <dgm:pt modelId="{2F247229-DC73-47B9-9FEC-EC5AA72ED2ED}" type="parTrans" cxnId="{E7DF0AE1-E1FB-4ED6-A2D8-EAF529848EF2}">
      <dgm:prSet/>
      <dgm:spPr/>
      <dgm:t>
        <a:bodyPr/>
        <a:lstStyle/>
        <a:p>
          <a:endParaRPr lang="es-ES">
            <a:solidFill>
              <a:schemeClr val="tx1"/>
            </a:solidFill>
          </a:endParaRPr>
        </a:p>
      </dgm:t>
    </dgm:pt>
    <dgm:pt modelId="{239F58DC-D7B7-4AB8-856F-12E9F2CA1C4A}" type="sibTrans" cxnId="{E7DF0AE1-E1FB-4ED6-A2D8-EAF529848EF2}">
      <dgm:prSet/>
      <dgm:spPr/>
      <dgm:t>
        <a:bodyPr/>
        <a:lstStyle/>
        <a:p>
          <a:endParaRPr lang="es-ES">
            <a:solidFill>
              <a:schemeClr val="tx1"/>
            </a:solidFill>
          </a:endParaRPr>
        </a:p>
      </dgm:t>
    </dgm:pt>
    <dgm:pt modelId="{1F12A775-AC8A-4421-BAA6-CFA2D67184D6}">
      <dgm:prSet phldrT="[Texto]" custT="1"/>
      <dgm:spPr/>
      <dgm:t>
        <a:bodyPr/>
        <a:lstStyle/>
        <a:p>
          <a:r>
            <a:rPr lang="es-CO" sz="1800" dirty="0" smtClean="0">
              <a:solidFill>
                <a:schemeClr val="tx1"/>
              </a:solidFill>
              <a:latin typeface="Arial" pitchFamily="34" charset="0"/>
              <a:cs typeface="Arial" pitchFamily="34" charset="0"/>
            </a:rPr>
            <a:t>Número de documento, iniciales, fecha nacimiento, teléfono </a:t>
          </a:r>
          <a:endParaRPr lang="es-CO" sz="1800" dirty="0">
            <a:solidFill>
              <a:schemeClr val="tx1"/>
            </a:solidFill>
            <a:latin typeface="Arial" pitchFamily="34" charset="0"/>
            <a:cs typeface="Arial" pitchFamily="34" charset="0"/>
          </a:endParaRPr>
        </a:p>
      </dgm:t>
    </dgm:pt>
    <dgm:pt modelId="{DCAF3F9E-03E0-463E-A331-EF5FE3F30534}" type="parTrans" cxnId="{45306DC7-881A-434F-9BD2-AC10C5CFE096}">
      <dgm:prSet/>
      <dgm:spPr/>
      <dgm:t>
        <a:bodyPr/>
        <a:lstStyle/>
        <a:p>
          <a:endParaRPr lang="es-ES">
            <a:solidFill>
              <a:schemeClr val="tx1"/>
            </a:solidFill>
          </a:endParaRPr>
        </a:p>
      </dgm:t>
    </dgm:pt>
    <dgm:pt modelId="{D691ECDF-C249-46DE-9424-2EF6E14D96AA}" type="sibTrans" cxnId="{45306DC7-881A-434F-9BD2-AC10C5CFE096}">
      <dgm:prSet/>
      <dgm:spPr/>
      <dgm:t>
        <a:bodyPr/>
        <a:lstStyle/>
        <a:p>
          <a:endParaRPr lang="es-ES">
            <a:solidFill>
              <a:schemeClr val="tx1"/>
            </a:solidFill>
          </a:endParaRPr>
        </a:p>
      </dgm:t>
    </dgm:pt>
    <dgm:pt modelId="{F608CCF8-4912-4FF5-8A33-C52CC3B221A5}" type="pres">
      <dgm:prSet presAssocID="{35B9876E-2CF7-4658-B3E0-B4DA026FB725}" presName="cycle" presStyleCnt="0">
        <dgm:presLayoutVars>
          <dgm:chMax val="1"/>
          <dgm:dir/>
          <dgm:animLvl val="ctr"/>
          <dgm:resizeHandles val="exact"/>
        </dgm:presLayoutVars>
      </dgm:prSet>
      <dgm:spPr/>
      <dgm:t>
        <a:bodyPr/>
        <a:lstStyle/>
        <a:p>
          <a:endParaRPr lang="es-CO"/>
        </a:p>
      </dgm:t>
    </dgm:pt>
    <dgm:pt modelId="{2778A00F-C417-4864-BB25-044857C91D17}" type="pres">
      <dgm:prSet presAssocID="{8DF4FA90-E5B5-4B01-83E8-5D4A7813758A}" presName="centerShape" presStyleLbl="node0" presStyleIdx="0" presStyleCnt="1" custScaleX="119863" custLinFactNeighborY="1419"/>
      <dgm:spPr/>
      <dgm:t>
        <a:bodyPr/>
        <a:lstStyle/>
        <a:p>
          <a:endParaRPr lang="es-CO"/>
        </a:p>
      </dgm:t>
    </dgm:pt>
    <dgm:pt modelId="{EFE6D80D-0A95-4FF1-9E5F-F994E6B4390B}" type="pres">
      <dgm:prSet presAssocID="{21BC4A50-FED9-40BB-B344-E666DEADAEFE}" presName="parTrans" presStyleLbl="bgSibTrans2D1" presStyleIdx="0" presStyleCnt="7"/>
      <dgm:spPr/>
      <dgm:t>
        <a:bodyPr/>
        <a:lstStyle/>
        <a:p>
          <a:endParaRPr lang="es-ES"/>
        </a:p>
      </dgm:t>
    </dgm:pt>
    <dgm:pt modelId="{E5976E2D-D68B-4A09-870E-F866958D4B7D}" type="pres">
      <dgm:prSet presAssocID="{0BE527AD-EEC7-4C43-8635-27B56F70FEA4}" presName="node" presStyleLbl="node1" presStyleIdx="0" presStyleCnt="7">
        <dgm:presLayoutVars>
          <dgm:bulletEnabled val="1"/>
        </dgm:presLayoutVars>
      </dgm:prSet>
      <dgm:spPr/>
      <dgm:t>
        <a:bodyPr/>
        <a:lstStyle/>
        <a:p>
          <a:endParaRPr lang="es-ES"/>
        </a:p>
      </dgm:t>
    </dgm:pt>
    <dgm:pt modelId="{0716B61B-200D-4BB9-9D8B-FE3B50B0BE40}" type="pres">
      <dgm:prSet presAssocID="{91A3F53B-CBC6-48CD-BDA7-E0944BF6FE37}" presName="parTrans" presStyleLbl="bgSibTrans2D1" presStyleIdx="1" presStyleCnt="7"/>
      <dgm:spPr/>
      <dgm:t>
        <a:bodyPr/>
        <a:lstStyle/>
        <a:p>
          <a:endParaRPr lang="es-ES"/>
        </a:p>
      </dgm:t>
    </dgm:pt>
    <dgm:pt modelId="{7BB88155-F70B-4F9C-B170-38A162F50033}" type="pres">
      <dgm:prSet presAssocID="{BF644C19-578B-45A5-8430-923FEB3DF6CA}" presName="node" presStyleLbl="node1" presStyleIdx="1" presStyleCnt="7">
        <dgm:presLayoutVars>
          <dgm:bulletEnabled val="1"/>
        </dgm:presLayoutVars>
      </dgm:prSet>
      <dgm:spPr/>
      <dgm:t>
        <a:bodyPr/>
        <a:lstStyle/>
        <a:p>
          <a:endParaRPr lang="es-ES"/>
        </a:p>
      </dgm:t>
    </dgm:pt>
    <dgm:pt modelId="{D7AD79BB-968D-41C8-A332-06224048807D}" type="pres">
      <dgm:prSet presAssocID="{95FB4AD8-F5CB-475B-AFF3-9E0C19C094AF}" presName="parTrans" presStyleLbl="bgSibTrans2D1" presStyleIdx="2" presStyleCnt="7"/>
      <dgm:spPr/>
      <dgm:t>
        <a:bodyPr/>
        <a:lstStyle/>
        <a:p>
          <a:endParaRPr lang="es-ES"/>
        </a:p>
      </dgm:t>
    </dgm:pt>
    <dgm:pt modelId="{2F1497C3-7087-43D3-B815-61F64A0C51C3}" type="pres">
      <dgm:prSet presAssocID="{C5E668C1-7DDB-45A6-BAF5-9D796C7D4459}" presName="node" presStyleLbl="node1" presStyleIdx="2" presStyleCnt="7">
        <dgm:presLayoutVars>
          <dgm:bulletEnabled val="1"/>
        </dgm:presLayoutVars>
      </dgm:prSet>
      <dgm:spPr/>
      <dgm:t>
        <a:bodyPr/>
        <a:lstStyle/>
        <a:p>
          <a:endParaRPr lang="es-ES"/>
        </a:p>
      </dgm:t>
    </dgm:pt>
    <dgm:pt modelId="{D9E9BD06-6434-4C3C-B900-6E15354F0767}" type="pres">
      <dgm:prSet presAssocID="{525B5D46-DE9B-4C5B-A455-7841D6FCE4A2}" presName="parTrans" presStyleLbl="bgSibTrans2D1" presStyleIdx="3" presStyleCnt="7"/>
      <dgm:spPr/>
      <dgm:t>
        <a:bodyPr/>
        <a:lstStyle/>
        <a:p>
          <a:endParaRPr lang="es-ES"/>
        </a:p>
      </dgm:t>
    </dgm:pt>
    <dgm:pt modelId="{3B60FA65-7CCE-4696-A5B5-B34A42F5EB25}" type="pres">
      <dgm:prSet presAssocID="{0947CA8A-2D2F-4306-960D-99C7828E9244}" presName="node" presStyleLbl="node1" presStyleIdx="3" presStyleCnt="7">
        <dgm:presLayoutVars>
          <dgm:bulletEnabled val="1"/>
        </dgm:presLayoutVars>
      </dgm:prSet>
      <dgm:spPr/>
      <dgm:t>
        <a:bodyPr/>
        <a:lstStyle/>
        <a:p>
          <a:endParaRPr lang="es-ES"/>
        </a:p>
      </dgm:t>
    </dgm:pt>
    <dgm:pt modelId="{F8FD2CFA-A880-443B-B2DB-1EEDCDCD1EDF}" type="pres">
      <dgm:prSet presAssocID="{1E3FB3B4-8906-42BA-8C89-8A5CCAE35A5D}" presName="parTrans" presStyleLbl="bgSibTrans2D1" presStyleIdx="4" presStyleCnt="7"/>
      <dgm:spPr/>
      <dgm:t>
        <a:bodyPr/>
        <a:lstStyle/>
        <a:p>
          <a:endParaRPr lang="es-ES"/>
        </a:p>
      </dgm:t>
    </dgm:pt>
    <dgm:pt modelId="{4E035D56-42C6-40D5-B420-7CC9AAFCDA27}" type="pres">
      <dgm:prSet presAssocID="{B45DC12F-3B29-4A3D-B5C4-7CCA361F5130}" presName="node" presStyleLbl="node1" presStyleIdx="4" presStyleCnt="7">
        <dgm:presLayoutVars>
          <dgm:bulletEnabled val="1"/>
        </dgm:presLayoutVars>
      </dgm:prSet>
      <dgm:spPr/>
      <dgm:t>
        <a:bodyPr/>
        <a:lstStyle/>
        <a:p>
          <a:endParaRPr lang="es-ES"/>
        </a:p>
      </dgm:t>
    </dgm:pt>
    <dgm:pt modelId="{0483068D-467C-40B6-ADA5-C670F4AAF4F7}" type="pres">
      <dgm:prSet presAssocID="{2F247229-DC73-47B9-9FEC-EC5AA72ED2ED}" presName="parTrans" presStyleLbl="bgSibTrans2D1" presStyleIdx="5" presStyleCnt="7"/>
      <dgm:spPr/>
      <dgm:t>
        <a:bodyPr/>
        <a:lstStyle/>
        <a:p>
          <a:endParaRPr lang="es-ES"/>
        </a:p>
      </dgm:t>
    </dgm:pt>
    <dgm:pt modelId="{6CC0714D-3C92-4650-BE9A-C8399D191B16}" type="pres">
      <dgm:prSet presAssocID="{8BBA7C7F-AD69-4846-9049-D3CBC243AA71}" presName="node" presStyleLbl="node1" presStyleIdx="5" presStyleCnt="7">
        <dgm:presLayoutVars>
          <dgm:bulletEnabled val="1"/>
        </dgm:presLayoutVars>
      </dgm:prSet>
      <dgm:spPr/>
      <dgm:t>
        <a:bodyPr/>
        <a:lstStyle/>
        <a:p>
          <a:endParaRPr lang="es-ES"/>
        </a:p>
      </dgm:t>
    </dgm:pt>
    <dgm:pt modelId="{ACA6ABA2-527C-40E5-BD48-4B2E479C0C5E}" type="pres">
      <dgm:prSet presAssocID="{DCAF3F9E-03E0-463E-A331-EF5FE3F30534}" presName="parTrans" presStyleLbl="bgSibTrans2D1" presStyleIdx="6" presStyleCnt="7"/>
      <dgm:spPr/>
      <dgm:t>
        <a:bodyPr/>
        <a:lstStyle/>
        <a:p>
          <a:endParaRPr lang="es-ES"/>
        </a:p>
      </dgm:t>
    </dgm:pt>
    <dgm:pt modelId="{6B1EF486-2404-4F02-8474-EE524F2CA6E0}" type="pres">
      <dgm:prSet presAssocID="{1F12A775-AC8A-4421-BAA6-CFA2D67184D6}" presName="node" presStyleLbl="node1" presStyleIdx="6" presStyleCnt="7" custScaleX="98204" custScaleY="161354">
        <dgm:presLayoutVars>
          <dgm:bulletEnabled val="1"/>
        </dgm:presLayoutVars>
      </dgm:prSet>
      <dgm:spPr/>
      <dgm:t>
        <a:bodyPr/>
        <a:lstStyle/>
        <a:p>
          <a:endParaRPr lang="es-ES"/>
        </a:p>
      </dgm:t>
    </dgm:pt>
  </dgm:ptLst>
  <dgm:cxnLst>
    <dgm:cxn modelId="{3B2A67FD-2369-495A-B4B4-B279C4E50C91}" type="presOf" srcId="{95FB4AD8-F5CB-475B-AFF3-9E0C19C094AF}" destId="{D7AD79BB-968D-41C8-A332-06224048807D}" srcOrd="0" destOrd="0" presId="urn:microsoft.com/office/officeart/2005/8/layout/radial4"/>
    <dgm:cxn modelId="{B3554A53-1B9D-4B7E-AA61-263C494A6CA4}" type="presOf" srcId="{1E3FB3B4-8906-42BA-8C89-8A5CCAE35A5D}" destId="{F8FD2CFA-A880-443B-B2DB-1EEDCDCD1EDF}" srcOrd="0" destOrd="0" presId="urn:microsoft.com/office/officeart/2005/8/layout/radial4"/>
    <dgm:cxn modelId="{45306DC7-881A-434F-9BD2-AC10C5CFE096}" srcId="{8DF4FA90-E5B5-4B01-83E8-5D4A7813758A}" destId="{1F12A775-AC8A-4421-BAA6-CFA2D67184D6}" srcOrd="6" destOrd="0" parTransId="{DCAF3F9E-03E0-463E-A331-EF5FE3F30534}" sibTransId="{D691ECDF-C249-46DE-9424-2EF6E14D96AA}"/>
    <dgm:cxn modelId="{55670C80-1FE5-4EC8-A709-76C00549AAEC}" type="presOf" srcId="{DCAF3F9E-03E0-463E-A331-EF5FE3F30534}" destId="{ACA6ABA2-527C-40E5-BD48-4B2E479C0C5E}" srcOrd="0" destOrd="0" presId="urn:microsoft.com/office/officeart/2005/8/layout/radial4"/>
    <dgm:cxn modelId="{A6854553-8061-4E66-940F-C851B6CED14A}" srcId="{8DF4FA90-E5B5-4B01-83E8-5D4A7813758A}" destId="{BF644C19-578B-45A5-8430-923FEB3DF6CA}" srcOrd="1" destOrd="0" parTransId="{91A3F53B-CBC6-48CD-BDA7-E0944BF6FE37}" sibTransId="{1D070D63-36D9-460F-82E5-B3E6FA052FBA}"/>
    <dgm:cxn modelId="{67707CCC-228A-4C0A-AEE6-DD606B11DC2D}" type="presOf" srcId="{8BBA7C7F-AD69-4846-9049-D3CBC243AA71}" destId="{6CC0714D-3C92-4650-BE9A-C8399D191B16}" srcOrd="0" destOrd="0" presId="urn:microsoft.com/office/officeart/2005/8/layout/radial4"/>
    <dgm:cxn modelId="{116F4EA1-F494-45D4-9324-A5E908F0E558}" type="presOf" srcId="{B45DC12F-3B29-4A3D-B5C4-7CCA361F5130}" destId="{4E035D56-42C6-40D5-B420-7CC9AAFCDA27}" srcOrd="0" destOrd="0" presId="urn:microsoft.com/office/officeart/2005/8/layout/radial4"/>
    <dgm:cxn modelId="{7EB8DCD1-C1FD-4C0A-9D3B-6683331A319B}" type="presOf" srcId="{91A3F53B-CBC6-48CD-BDA7-E0944BF6FE37}" destId="{0716B61B-200D-4BB9-9D8B-FE3B50B0BE40}" srcOrd="0" destOrd="0" presId="urn:microsoft.com/office/officeart/2005/8/layout/radial4"/>
    <dgm:cxn modelId="{20855D5F-2F5E-4593-B188-192559E74B13}" srcId="{8DF4FA90-E5B5-4B01-83E8-5D4A7813758A}" destId="{B45DC12F-3B29-4A3D-B5C4-7CCA361F5130}" srcOrd="4" destOrd="0" parTransId="{1E3FB3B4-8906-42BA-8C89-8A5CCAE35A5D}" sibTransId="{D00443AC-AA6E-4421-8DFB-9589B19B2554}"/>
    <dgm:cxn modelId="{8B829400-E41F-4FA1-AE25-7E45B0D7EE73}" type="presOf" srcId="{8DF4FA90-E5B5-4B01-83E8-5D4A7813758A}" destId="{2778A00F-C417-4864-BB25-044857C91D17}" srcOrd="0" destOrd="0" presId="urn:microsoft.com/office/officeart/2005/8/layout/radial4"/>
    <dgm:cxn modelId="{A26E42BC-895D-4ADC-A3BB-46F1A97D6B0C}" srcId="{8DF4FA90-E5B5-4B01-83E8-5D4A7813758A}" destId="{0BE527AD-EEC7-4C43-8635-27B56F70FEA4}" srcOrd="0" destOrd="0" parTransId="{21BC4A50-FED9-40BB-B344-E666DEADAEFE}" sibTransId="{FEBC58C5-0E9A-4656-AC04-4C69E218AD98}"/>
    <dgm:cxn modelId="{F141A4FB-A4F9-4092-AF2A-254AF47E79A2}" type="presOf" srcId="{525B5D46-DE9B-4C5B-A455-7841D6FCE4A2}" destId="{D9E9BD06-6434-4C3C-B900-6E15354F0767}" srcOrd="0" destOrd="0" presId="urn:microsoft.com/office/officeart/2005/8/layout/radial4"/>
    <dgm:cxn modelId="{68269D43-17BD-49C6-B434-A45B603DF115}" type="presOf" srcId="{21BC4A50-FED9-40BB-B344-E666DEADAEFE}" destId="{EFE6D80D-0A95-4FF1-9E5F-F994E6B4390B}" srcOrd="0" destOrd="0" presId="urn:microsoft.com/office/officeart/2005/8/layout/radial4"/>
    <dgm:cxn modelId="{B1D6A0D6-2310-444D-85C9-9CDAA46092FA}" type="presOf" srcId="{0BE527AD-EEC7-4C43-8635-27B56F70FEA4}" destId="{E5976E2D-D68B-4A09-870E-F866958D4B7D}" srcOrd="0" destOrd="0" presId="urn:microsoft.com/office/officeart/2005/8/layout/radial4"/>
    <dgm:cxn modelId="{E7DF0AE1-E1FB-4ED6-A2D8-EAF529848EF2}" srcId="{8DF4FA90-E5B5-4B01-83E8-5D4A7813758A}" destId="{8BBA7C7F-AD69-4846-9049-D3CBC243AA71}" srcOrd="5" destOrd="0" parTransId="{2F247229-DC73-47B9-9FEC-EC5AA72ED2ED}" sibTransId="{239F58DC-D7B7-4AB8-856F-12E9F2CA1C4A}"/>
    <dgm:cxn modelId="{6F2CA4A1-E2D9-4CA8-89AD-045519BD47D9}" type="presOf" srcId="{BF644C19-578B-45A5-8430-923FEB3DF6CA}" destId="{7BB88155-F70B-4F9C-B170-38A162F50033}" srcOrd="0" destOrd="0" presId="urn:microsoft.com/office/officeart/2005/8/layout/radial4"/>
    <dgm:cxn modelId="{D0837598-F58A-4386-9350-A1A1AA210E09}" type="presOf" srcId="{35B9876E-2CF7-4658-B3E0-B4DA026FB725}" destId="{F608CCF8-4912-4FF5-8A33-C52CC3B221A5}" srcOrd="0" destOrd="0" presId="urn:microsoft.com/office/officeart/2005/8/layout/radial4"/>
    <dgm:cxn modelId="{28A855E6-1CEE-46EE-B5CD-24730E3832A6}" srcId="{8DF4FA90-E5B5-4B01-83E8-5D4A7813758A}" destId="{0947CA8A-2D2F-4306-960D-99C7828E9244}" srcOrd="3" destOrd="0" parTransId="{525B5D46-DE9B-4C5B-A455-7841D6FCE4A2}" sibTransId="{8AAFC59D-6ED0-43DF-9132-0345E1E363B9}"/>
    <dgm:cxn modelId="{DCA17B91-2754-452F-99C9-CE5011BD3643}" type="presOf" srcId="{2F247229-DC73-47B9-9FEC-EC5AA72ED2ED}" destId="{0483068D-467C-40B6-ADA5-C670F4AAF4F7}" srcOrd="0" destOrd="0" presId="urn:microsoft.com/office/officeart/2005/8/layout/radial4"/>
    <dgm:cxn modelId="{B645D484-4FA9-40AC-80E7-E3CA8DAE2003}" srcId="{8DF4FA90-E5B5-4B01-83E8-5D4A7813758A}" destId="{C5E668C1-7DDB-45A6-BAF5-9D796C7D4459}" srcOrd="2" destOrd="0" parTransId="{95FB4AD8-F5CB-475B-AFF3-9E0C19C094AF}" sibTransId="{D2FE51CF-56A3-4CDC-A83C-B100BFBCE4AA}"/>
    <dgm:cxn modelId="{503D6F32-87EE-4C9C-838C-923B5A0C8BE0}" type="presOf" srcId="{1F12A775-AC8A-4421-BAA6-CFA2D67184D6}" destId="{6B1EF486-2404-4F02-8474-EE524F2CA6E0}" srcOrd="0" destOrd="0" presId="urn:microsoft.com/office/officeart/2005/8/layout/radial4"/>
    <dgm:cxn modelId="{320302FE-2598-4BCF-B0E8-F1B78A3E4FF6}" srcId="{35B9876E-2CF7-4658-B3E0-B4DA026FB725}" destId="{8DF4FA90-E5B5-4B01-83E8-5D4A7813758A}" srcOrd="0" destOrd="0" parTransId="{7D72F4B3-7F7D-4BBF-B113-B1F49A6E205D}" sibTransId="{F994D9B6-E9C3-4C29-B605-98942C91E543}"/>
    <dgm:cxn modelId="{E199CE30-6810-41DE-A818-BC07D1EDB91F}" type="presOf" srcId="{0947CA8A-2D2F-4306-960D-99C7828E9244}" destId="{3B60FA65-7CCE-4696-A5B5-B34A42F5EB25}" srcOrd="0" destOrd="0" presId="urn:microsoft.com/office/officeart/2005/8/layout/radial4"/>
    <dgm:cxn modelId="{44A7F66B-FFC6-45E8-8035-D7555E184B2D}" type="presOf" srcId="{C5E668C1-7DDB-45A6-BAF5-9D796C7D4459}" destId="{2F1497C3-7087-43D3-B815-61F64A0C51C3}" srcOrd="0" destOrd="0" presId="urn:microsoft.com/office/officeart/2005/8/layout/radial4"/>
    <dgm:cxn modelId="{91DBE0C4-D738-4399-89D7-03734869D778}" type="presParOf" srcId="{F608CCF8-4912-4FF5-8A33-C52CC3B221A5}" destId="{2778A00F-C417-4864-BB25-044857C91D17}" srcOrd="0" destOrd="0" presId="urn:microsoft.com/office/officeart/2005/8/layout/radial4"/>
    <dgm:cxn modelId="{529A468C-E042-48EE-A628-D1E740BB6232}" type="presParOf" srcId="{F608CCF8-4912-4FF5-8A33-C52CC3B221A5}" destId="{EFE6D80D-0A95-4FF1-9E5F-F994E6B4390B}" srcOrd="1" destOrd="0" presId="urn:microsoft.com/office/officeart/2005/8/layout/radial4"/>
    <dgm:cxn modelId="{3688B93A-1C6E-4381-B44C-C6AE64728AF3}" type="presParOf" srcId="{F608CCF8-4912-4FF5-8A33-C52CC3B221A5}" destId="{E5976E2D-D68B-4A09-870E-F866958D4B7D}" srcOrd="2" destOrd="0" presId="urn:microsoft.com/office/officeart/2005/8/layout/radial4"/>
    <dgm:cxn modelId="{66895706-7798-4F52-AA03-A2B005B6FD57}" type="presParOf" srcId="{F608CCF8-4912-4FF5-8A33-C52CC3B221A5}" destId="{0716B61B-200D-4BB9-9D8B-FE3B50B0BE40}" srcOrd="3" destOrd="0" presId="urn:microsoft.com/office/officeart/2005/8/layout/radial4"/>
    <dgm:cxn modelId="{CD389192-7DD3-4D13-B8BB-B729F1BCCEF6}" type="presParOf" srcId="{F608CCF8-4912-4FF5-8A33-C52CC3B221A5}" destId="{7BB88155-F70B-4F9C-B170-38A162F50033}" srcOrd="4" destOrd="0" presId="urn:microsoft.com/office/officeart/2005/8/layout/radial4"/>
    <dgm:cxn modelId="{718DD873-EC48-4F62-9A20-8EE0918B230F}" type="presParOf" srcId="{F608CCF8-4912-4FF5-8A33-C52CC3B221A5}" destId="{D7AD79BB-968D-41C8-A332-06224048807D}" srcOrd="5" destOrd="0" presId="urn:microsoft.com/office/officeart/2005/8/layout/radial4"/>
    <dgm:cxn modelId="{20A454B8-1CC1-4433-9BC2-4F18734AA57F}" type="presParOf" srcId="{F608CCF8-4912-4FF5-8A33-C52CC3B221A5}" destId="{2F1497C3-7087-43D3-B815-61F64A0C51C3}" srcOrd="6" destOrd="0" presId="urn:microsoft.com/office/officeart/2005/8/layout/radial4"/>
    <dgm:cxn modelId="{9C576B88-B407-4930-8505-5E4F3BBE625A}" type="presParOf" srcId="{F608CCF8-4912-4FF5-8A33-C52CC3B221A5}" destId="{D9E9BD06-6434-4C3C-B900-6E15354F0767}" srcOrd="7" destOrd="0" presId="urn:microsoft.com/office/officeart/2005/8/layout/radial4"/>
    <dgm:cxn modelId="{09E32C3D-5A2D-4AA6-9027-546E5E68F9A5}" type="presParOf" srcId="{F608CCF8-4912-4FF5-8A33-C52CC3B221A5}" destId="{3B60FA65-7CCE-4696-A5B5-B34A42F5EB25}" srcOrd="8" destOrd="0" presId="urn:microsoft.com/office/officeart/2005/8/layout/radial4"/>
    <dgm:cxn modelId="{6B70CD82-6BD6-4FF4-BFA6-9A857D5633E2}" type="presParOf" srcId="{F608CCF8-4912-4FF5-8A33-C52CC3B221A5}" destId="{F8FD2CFA-A880-443B-B2DB-1EEDCDCD1EDF}" srcOrd="9" destOrd="0" presId="urn:microsoft.com/office/officeart/2005/8/layout/radial4"/>
    <dgm:cxn modelId="{A77D254B-3D8F-44E4-A29A-B581CED8261C}" type="presParOf" srcId="{F608CCF8-4912-4FF5-8A33-C52CC3B221A5}" destId="{4E035D56-42C6-40D5-B420-7CC9AAFCDA27}" srcOrd="10" destOrd="0" presId="urn:microsoft.com/office/officeart/2005/8/layout/radial4"/>
    <dgm:cxn modelId="{7EBB8167-8BE0-45FA-B2DE-6418705BFD33}" type="presParOf" srcId="{F608CCF8-4912-4FF5-8A33-C52CC3B221A5}" destId="{0483068D-467C-40B6-ADA5-C670F4AAF4F7}" srcOrd="11" destOrd="0" presId="urn:microsoft.com/office/officeart/2005/8/layout/radial4"/>
    <dgm:cxn modelId="{CABD4FB0-2E5E-47B3-9654-04CBA951C40F}" type="presParOf" srcId="{F608CCF8-4912-4FF5-8A33-C52CC3B221A5}" destId="{6CC0714D-3C92-4650-BE9A-C8399D191B16}" srcOrd="12" destOrd="0" presId="urn:microsoft.com/office/officeart/2005/8/layout/radial4"/>
    <dgm:cxn modelId="{367EC7B2-0DEC-4D14-85E4-A830798445BE}" type="presParOf" srcId="{F608CCF8-4912-4FF5-8A33-C52CC3B221A5}" destId="{ACA6ABA2-527C-40E5-BD48-4B2E479C0C5E}" srcOrd="13" destOrd="0" presId="urn:microsoft.com/office/officeart/2005/8/layout/radial4"/>
    <dgm:cxn modelId="{E77DCFCD-B628-48FA-B608-7A05590C493C}" type="presParOf" srcId="{F608CCF8-4912-4FF5-8A33-C52CC3B221A5}" destId="{6B1EF486-2404-4F02-8474-EE524F2CA6E0}" srcOrd="14" destOrd="0" presId="urn:microsoft.com/office/officeart/2005/8/layout/radial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283FCF-7253-4883-88F4-B97FB0FC3AF9}" type="doc">
      <dgm:prSet loTypeId="urn:microsoft.com/office/officeart/2005/8/layout/list1" loCatId="list" qsTypeId="urn:microsoft.com/office/officeart/2005/8/quickstyle/simple2" qsCatId="simple" csTypeId="urn:microsoft.com/office/officeart/2005/8/colors/accent1_1" csCatId="accent1" phldr="1"/>
      <dgm:spPr/>
      <dgm:t>
        <a:bodyPr/>
        <a:lstStyle/>
        <a:p>
          <a:endParaRPr lang="es-ES"/>
        </a:p>
      </dgm:t>
    </dgm:pt>
    <dgm:pt modelId="{88351AC4-0F70-433D-8A52-7DE992066E21}">
      <dgm:prSet phldrT="[Texto]" custT="1"/>
      <dgm:spPr/>
      <dgm:t>
        <a:bodyPr/>
        <a:lstStyle/>
        <a:p>
          <a:r>
            <a:rPr lang="es-ES" sz="2000" b="1" dirty="0" smtClean="0">
              <a:latin typeface="Arial" pitchFamily="34" charset="0"/>
              <a:cs typeface="Arial" pitchFamily="34" charset="0"/>
            </a:rPr>
            <a:t>Superficie externa</a:t>
          </a:r>
          <a:endParaRPr lang="es-ES" sz="2000" b="1" dirty="0">
            <a:latin typeface="Arial" pitchFamily="34" charset="0"/>
            <a:cs typeface="Arial" pitchFamily="34" charset="0"/>
          </a:endParaRPr>
        </a:p>
      </dgm:t>
    </dgm:pt>
    <dgm:pt modelId="{86757974-94CE-4128-9ECB-67C7B1B0C182}" type="parTrans" cxnId="{D7C61AEB-A1D8-40FD-A207-0BBE3693CC15}">
      <dgm:prSet/>
      <dgm:spPr/>
      <dgm:t>
        <a:bodyPr/>
        <a:lstStyle/>
        <a:p>
          <a:endParaRPr lang="es-ES"/>
        </a:p>
      </dgm:t>
    </dgm:pt>
    <dgm:pt modelId="{BDFD3CB3-F272-4261-A5FA-FB20B082B39E}" type="sibTrans" cxnId="{D7C61AEB-A1D8-40FD-A207-0BBE3693CC15}">
      <dgm:prSet/>
      <dgm:spPr/>
      <dgm:t>
        <a:bodyPr/>
        <a:lstStyle/>
        <a:p>
          <a:endParaRPr lang="es-ES"/>
        </a:p>
      </dgm:t>
    </dgm:pt>
    <dgm:pt modelId="{6CE4AC42-C893-46A0-AA12-0EEBED6188AA}">
      <dgm:prSet phldrT="[Texto]" custT="1"/>
      <dgm:spPr/>
      <dgm:t>
        <a:bodyPr/>
        <a:lstStyle/>
        <a:p>
          <a:r>
            <a:rPr lang="es-ES" sz="2000" smtClean="0">
              <a:effectLst/>
              <a:latin typeface="Arial" pitchFamily="34" charset="0"/>
              <a:ea typeface="+mn-ea"/>
              <a:cs typeface="Arial" pitchFamily="34" charset="0"/>
            </a:rPr>
            <a:t>Alto relieve</a:t>
          </a:r>
          <a:endParaRPr lang="es-ES" sz="2000" dirty="0">
            <a:latin typeface="Arial" pitchFamily="34" charset="0"/>
            <a:cs typeface="Arial" pitchFamily="34" charset="0"/>
          </a:endParaRPr>
        </a:p>
      </dgm:t>
    </dgm:pt>
    <dgm:pt modelId="{FA56B373-1A25-4957-8780-FA015CF70AE5}" type="parTrans" cxnId="{E075706F-01A7-4D7C-A7FD-50D5A09B3CC1}">
      <dgm:prSet/>
      <dgm:spPr/>
      <dgm:t>
        <a:bodyPr/>
        <a:lstStyle/>
        <a:p>
          <a:endParaRPr lang="es-ES"/>
        </a:p>
      </dgm:t>
    </dgm:pt>
    <dgm:pt modelId="{E640C298-9D3D-4DB5-B1C1-20F32BA0BD37}" type="sibTrans" cxnId="{E075706F-01A7-4D7C-A7FD-50D5A09B3CC1}">
      <dgm:prSet/>
      <dgm:spPr/>
      <dgm:t>
        <a:bodyPr/>
        <a:lstStyle/>
        <a:p>
          <a:endParaRPr lang="es-ES"/>
        </a:p>
      </dgm:t>
    </dgm:pt>
    <dgm:pt modelId="{AF9E0B05-2A84-4D30-A29F-1E85FC125761}">
      <dgm:prSet phldrT="[Texto]" custT="1"/>
      <dgm:spPr/>
      <dgm:t>
        <a:bodyPr/>
        <a:lstStyle/>
        <a:p>
          <a:r>
            <a:rPr lang="es-ES" sz="2000" b="1" dirty="0" smtClean="0">
              <a:latin typeface="Arial" pitchFamily="34" charset="0"/>
              <a:cs typeface="Arial" pitchFamily="34" charset="0"/>
            </a:rPr>
            <a:t>Métodos de inclusión</a:t>
          </a:r>
          <a:endParaRPr lang="es-ES" sz="2000" b="1" dirty="0">
            <a:latin typeface="Arial" pitchFamily="34" charset="0"/>
            <a:cs typeface="Arial" pitchFamily="34" charset="0"/>
          </a:endParaRPr>
        </a:p>
      </dgm:t>
    </dgm:pt>
    <dgm:pt modelId="{EE6765AF-4DE8-409A-B4C2-E920752B8FFD}" type="parTrans" cxnId="{DB0A277E-3BE8-4632-8AF9-93B3BD8C2472}">
      <dgm:prSet/>
      <dgm:spPr/>
      <dgm:t>
        <a:bodyPr/>
        <a:lstStyle/>
        <a:p>
          <a:endParaRPr lang="es-ES"/>
        </a:p>
      </dgm:t>
    </dgm:pt>
    <dgm:pt modelId="{61A99FF4-D4B2-49FF-AE06-DABEFFF52F4A}" type="sibTrans" cxnId="{DB0A277E-3BE8-4632-8AF9-93B3BD8C2472}">
      <dgm:prSet/>
      <dgm:spPr/>
      <dgm:t>
        <a:bodyPr/>
        <a:lstStyle/>
        <a:p>
          <a:endParaRPr lang="es-ES"/>
        </a:p>
      </dgm:t>
    </dgm:pt>
    <dgm:pt modelId="{FE540563-5E29-4794-A409-70CE4092A907}">
      <dgm:prSet phldrT="[Texto]" custT="1"/>
      <dgm:spPr/>
      <dgm:t>
        <a:bodyPr/>
        <a:lstStyle/>
        <a:p>
          <a:r>
            <a:rPr lang="es-ES" sz="2000" smtClean="0">
              <a:effectLst/>
              <a:latin typeface="Arial" pitchFamily="34" charset="0"/>
              <a:ea typeface="+mn-ea"/>
              <a:cs typeface="Arial" pitchFamily="34" charset="0"/>
            </a:rPr>
            <a:t>Depresión</a:t>
          </a:r>
          <a:endParaRPr lang="es-ES" sz="2000" dirty="0">
            <a:latin typeface="Arial" pitchFamily="34" charset="0"/>
            <a:cs typeface="Arial" pitchFamily="34" charset="0"/>
          </a:endParaRPr>
        </a:p>
      </dgm:t>
    </dgm:pt>
    <dgm:pt modelId="{4523C377-78FA-41C9-AA5A-8B6B4CB454C0}" type="parTrans" cxnId="{BDA5C13A-A384-4120-B7AC-5C82AA8FC86E}">
      <dgm:prSet/>
      <dgm:spPr/>
      <dgm:t>
        <a:bodyPr/>
        <a:lstStyle/>
        <a:p>
          <a:endParaRPr lang="es-ES"/>
        </a:p>
      </dgm:t>
    </dgm:pt>
    <dgm:pt modelId="{EF765184-E16C-4882-97C3-2E126BDEEFFF}" type="sibTrans" cxnId="{BDA5C13A-A384-4120-B7AC-5C82AA8FC86E}">
      <dgm:prSet/>
      <dgm:spPr/>
      <dgm:t>
        <a:bodyPr/>
        <a:lstStyle/>
        <a:p>
          <a:endParaRPr lang="es-ES"/>
        </a:p>
      </dgm:t>
    </dgm:pt>
    <dgm:pt modelId="{FE6477F7-C9B1-4F16-A3FA-C76CAE435935}">
      <dgm:prSet phldrT="[Texto]" custT="1"/>
      <dgm:spPr/>
      <dgm:t>
        <a:bodyPr/>
        <a:lstStyle/>
        <a:p>
          <a:r>
            <a:rPr lang="es-ES" sz="2000" smtClean="0">
              <a:effectLst/>
              <a:latin typeface="Arial" pitchFamily="34" charset="0"/>
              <a:ea typeface="+mn-ea"/>
              <a:cs typeface="Arial" pitchFamily="34" charset="0"/>
            </a:rPr>
            <a:t>Laser</a:t>
          </a:r>
          <a:endParaRPr lang="es-ES" sz="2000" dirty="0">
            <a:latin typeface="Arial" pitchFamily="34" charset="0"/>
            <a:cs typeface="Arial" pitchFamily="34" charset="0"/>
          </a:endParaRPr>
        </a:p>
      </dgm:t>
    </dgm:pt>
    <dgm:pt modelId="{6C8C18D7-6DEF-49D3-BFAF-EB91B67C309C}" type="parTrans" cxnId="{925F4C67-6594-48A2-AECA-5B4ECF82AC03}">
      <dgm:prSet/>
      <dgm:spPr/>
      <dgm:t>
        <a:bodyPr/>
        <a:lstStyle/>
        <a:p>
          <a:endParaRPr lang="es-ES"/>
        </a:p>
      </dgm:t>
    </dgm:pt>
    <dgm:pt modelId="{10B9B438-285C-4A67-AB03-E57F07FB415E}" type="sibTrans" cxnId="{925F4C67-6594-48A2-AECA-5B4ECF82AC03}">
      <dgm:prSet/>
      <dgm:spPr/>
      <dgm:t>
        <a:bodyPr/>
        <a:lstStyle/>
        <a:p>
          <a:endParaRPr lang="es-ES"/>
        </a:p>
      </dgm:t>
    </dgm:pt>
    <dgm:pt modelId="{3374BD6E-1239-4BD6-8993-53C64ED3A47C}">
      <dgm:prSet phldrT="[Texto]" custT="1"/>
      <dgm:spPr/>
      <dgm:t>
        <a:bodyPr/>
        <a:lstStyle/>
        <a:p>
          <a:r>
            <a:rPr lang="es-ES" sz="2000" dirty="0" smtClean="0">
              <a:latin typeface="Arial" pitchFamily="34" charset="0"/>
              <a:cs typeface="Arial" pitchFamily="34" charset="0"/>
            </a:rPr>
            <a:t>Etiqueta</a:t>
          </a:r>
          <a:endParaRPr lang="es-ES" sz="2000" dirty="0">
            <a:latin typeface="Arial" pitchFamily="34" charset="0"/>
            <a:cs typeface="Arial" pitchFamily="34" charset="0"/>
          </a:endParaRPr>
        </a:p>
      </dgm:t>
    </dgm:pt>
    <dgm:pt modelId="{56AD8E38-AAD7-4C5D-B415-10FE294452C5}" type="parTrans" cxnId="{AD13FB98-E2B7-4B8F-B632-57B1AADB5F87}">
      <dgm:prSet/>
      <dgm:spPr/>
      <dgm:t>
        <a:bodyPr/>
        <a:lstStyle/>
        <a:p>
          <a:endParaRPr lang="es-ES"/>
        </a:p>
      </dgm:t>
    </dgm:pt>
    <dgm:pt modelId="{7D5AD0D5-7B94-49A2-94D4-A421E6255615}" type="sibTrans" cxnId="{AD13FB98-E2B7-4B8F-B632-57B1AADB5F87}">
      <dgm:prSet/>
      <dgm:spPr/>
      <dgm:t>
        <a:bodyPr/>
        <a:lstStyle/>
        <a:p>
          <a:endParaRPr lang="es-ES"/>
        </a:p>
      </dgm:t>
    </dgm:pt>
    <dgm:pt modelId="{2EDEBCD4-2C4B-48B6-989D-D5BFF284883A}">
      <dgm:prSet phldrT="[Texto]" custT="1"/>
      <dgm:spPr/>
      <dgm:t>
        <a:bodyPr/>
        <a:lstStyle/>
        <a:p>
          <a:r>
            <a:rPr lang="es-ES" sz="2000" dirty="0" smtClean="0">
              <a:latin typeface="Arial" pitchFamily="34" charset="0"/>
              <a:cs typeface="Arial" pitchFamily="34" charset="0"/>
            </a:rPr>
            <a:t>Microchips</a:t>
          </a:r>
          <a:endParaRPr lang="es-ES" sz="2000" dirty="0">
            <a:latin typeface="Arial" pitchFamily="34" charset="0"/>
            <a:cs typeface="Arial" pitchFamily="34" charset="0"/>
          </a:endParaRPr>
        </a:p>
      </dgm:t>
    </dgm:pt>
    <dgm:pt modelId="{416C08F0-0ECC-4701-B1F2-328FABCD1352}" type="parTrans" cxnId="{27478632-8626-4037-A1CA-775B438C8EBE}">
      <dgm:prSet/>
      <dgm:spPr/>
      <dgm:t>
        <a:bodyPr/>
        <a:lstStyle/>
        <a:p>
          <a:endParaRPr lang="es-ES"/>
        </a:p>
      </dgm:t>
    </dgm:pt>
    <dgm:pt modelId="{D1C96545-960B-49FD-9529-8ADD7E6E884A}" type="sibTrans" cxnId="{27478632-8626-4037-A1CA-775B438C8EBE}">
      <dgm:prSet/>
      <dgm:spPr/>
      <dgm:t>
        <a:bodyPr/>
        <a:lstStyle/>
        <a:p>
          <a:endParaRPr lang="es-ES"/>
        </a:p>
      </dgm:t>
    </dgm:pt>
    <dgm:pt modelId="{C3D79A0C-868B-46A5-A1CF-FE4EACFAFAF5}">
      <dgm:prSet phldrT="[Texto]" custT="1"/>
      <dgm:spPr/>
      <dgm:t>
        <a:bodyPr/>
        <a:lstStyle/>
        <a:p>
          <a:r>
            <a:rPr lang="es-ES" sz="2000" dirty="0" smtClean="0">
              <a:latin typeface="Arial" pitchFamily="34" charset="0"/>
              <a:cs typeface="Arial" pitchFamily="34" charset="0"/>
            </a:rPr>
            <a:t>Bandas metálicas </a:t>
          </a:r>
          <a:endParaRPr lang="es-ES" sz="2000" dirty="0">
            <a:latin typeface="Arial" pitchFamily="34" charset="0"/>
            <a:cs typeface="Arial" pitchFamily="34" charset="0"/>
          </a:endParaRPr>
        </a:p>
      </dgm:t>
    </dgm:pt>
    <dgm:pt modelId="{5B6DAA78-89B3-405E-A66B-C6EBC2703F71}" type="parTrans" cxnId="{7CF62265-F3A6-4BA3-B22D-C0DC9A260EA9}">
      <dgm:prSet/>
      <dgm:spPr/>
      <dgm:t>
        <a:bodyPr/>
        <a:lstStyle/>
        <a:p>
          <a:endParaRPr lang="es-ES"/>
        </a:p>
      </dgm:t>
    </dgm:pt>
    <dgm:pt modelId="{9EE52D66-FDAB-4BFB-907E-D99EA577198C}" type="sibTrans" cxnId="{7CF62265-F3A6-4BA3-B22D-C0DC9A260EA9}">
      <dgm:prSet/>
      <dgm:spPr/>
      <dgm:t>
        <a:bodyPr/>
        <a:lstStyle/>
        <a:p>
          <a:endParaRPr lang="es-ES"/>
        </a:p>
      </dgm:t>
    </dgm:pt>
    <dgm:pt modelId="{4658C7BC-8B9B-41F2-8EFF-EBA4E2017A6D}" type="pres">
      <dgm:prSet presAssocID="{B3283FCF-7253-4883-88F4-B97FB0FC3AF9}" presName="linear" presStyleCnt="0">
        <dgm:presLayoutVars>
          <dgm:dir/>
          <dgm:animLvl val="lvl"/>
          <dgm:resizeHandles val="exact"/>
        </dgm:presLayoutVars>
      </dgm:prSet>
      <dgm:spPr/>
      <dgm:t>
        <a:bodyPr/>
        <a:lstStyle/>
        <a:p>
          <a:endParaRPr lang="es-ES"/>
        </a:p>
      </dgm:t>
    </dgm:pt>
    <dgm:pt modelId="{533C04BC-6939-40B5-80B3-4D51A2319E1D}" type="pres">
      <dgm:prSet presAssocID="{88351AC4-0F70-433D-8A52-7DE992066E21}" presName="parentLin" presStyleCnt="0"/>
      <dgm:spPr/>
    </dgm:pt>
    <dgm:pt modelId="{A13F099E-F1EE-4AB8-BD0F-758304C73DB1}" type="pres">
      <dgm:prSet presAssocID="{88351AC4-0F70-433D-8A52-7DE992066E21}" presName="parentLeftMargin" presStyleLbl="node1" presStyleIdx="0" presStyleCnt="2"/>
      <dgm:spPr/>
      <dgm:t>
        <a:bodyPr/>
        <a:lstStyle/>
        <a:p>
          <a:endParaRPr lang="es-ES"/>
        </a:p>
      </dgm:t>
    </dgm:pt>
    <dgm:pt modelId="{9D13EBAB-7231-4427-8CC3-3D8549B2BAB6}" type="pres">
      <dgm:prSet presAssocID="{88351AC4-0F70-433D-8A52-7DE992066E21}" presName="parentText" presStyleLbl="node1" presStyleIdx="0" presStyleCnt="2">
        <dgm:presLayoutVars>
          <dgm:chMax val="0"/>
          <dgm:bulletEnabled val="1"/>
        </dgm:presLayoutVars>
      </dgm:prSet>
      <dgm:spPr/>
      <dgm:t>
        <a:bodyPr/>
        <a:lstStyle/>
        <a:p>
          <a:endParaRPr lang="es-ES"/>
        </a:p>
      </dgm:t>
    </dgm:pt>
    <dgm:pt modelId="{A67692E5-94E4-4A26-8D1C-857486520248}" type="pres">
      <dgm:prSet presAssocID="{88351AC4-0F70-433D-8A52-7DE992066E21}" presName="negativeSpace" presStyleCnt="0"/>
      <dgm:spPr/>
    </dgm:pt>
    <dgm:pt modelId="{2DFDBC6D-6828-4BB4-B4B7-811075218E72}" type="pres">
      <dgm:prSet presAssocID="{88351AC4-0F70-433D-8A52-7DE992066E21}" presName="childText" presStyleLbl="conFgAcc1" presStyleIdx="0" presStyleCnt="2">
        <dgm:presLayoutVars>
          <dgm:bulletEnabled val="1"/>
        </dgm:presLayoutVars>
      </dgm:prSet>
      <dgm:spPr/>
      <dgm:t>
        <a:bodyPr/>
        <a:lstStyle/>
        <a:p>
          <a:endParaRPr lang="es-ES"/>
        </a:p>
      </dgm:t>
    </dgm:pt>
    <dgm:pt modelId="{CCD0480D-7874-4AA2-9D60-DB8058E22404}" type="pres">
      <dgm:prSet presAssocID="{BDFD3CB3-F272-4261-A5FA-FB20B082B39E}" presName="spaceBetweenRectangles" presStyleCnt="0"/>
      <dgm:spPr/>
    </dgm:pt>
    <dgm:pt modelId="{E0CA920F-EE3A-40E3-BBF9-0DF0B7A2FD88}" type="pres">
      <dgm:prSet presAssocID="{AF9E0B05-2A84-4D30-A29F-1E85FC125761}" presName="parentLin" presStyleCnt="0"/>
      <dgm:spPr/>
    </dgm:pt>
    <dgm:pt modelId="{8D00ED49-F05F-4263-B5A6-F7E4899AE5F6}" type="pres">
      <dgm:prSet presAssocID="{AF9E0B05-2A84-4D30-A29F-1E85FC125761}" presName="parentLeftMargin" presStyleLbl="node1" presStyleIdx="0" presStyleCnt="2"/>
      <dgm:spPr/>
      <dgm:t>
        <a:bodyPr/>
        <a:lstStyle/>
        <a:p>
          <a:endParaRPr lang="es-ES"/>
        </a:p>
      </dgm:t>
    </dgm:pt>
    <dgm:pt modelId="{F646EA5D-94A0-4B66-8839-3D5BEDC35BE7}" type="pres">
      <dgm:prSet presAssocID="{AF9E0B05-2A84-4D30-A29F-1E85FC125761}" presName="parentText" presStyleLbl="node1" presStyleIdx="1" presStyleCnt="2">
        <dgm:presLayoutVars>
          <dgm:chMax val="0"/>
          <dgm:bulletEnabled val="1"/>
        </dgm:presLayoutVars>
      </dgm:prSet>
      <dgm:spPr/>
      <dgm:t>
        <a:bodyPr/>
        <a:lstStyle/>
        <a:p>
          <a:endParaRPr lang="es-ES"/>
        </a:p>
      </dgm:t>
    </dgm:pt>
    <dgm:pt modelId="{D16D01A4-EF8B-4A19-9BD6-65BB01CCB4DC}" type="pres">
      <dgm:prSet presAssocID="{AF9E0B05-2A84-4D30-A29F-1E85FC125761}" presName="negativeSpace" presStyleCnt="0"/>
      <dgm:spPr/>
    </dgm:pt>
    <dgm:pt modelId="{ECE29120-A881-4C1B-AFAE-DDD10279A4C5}" type="pres">
      <dgm:prSet presAssocID="{AF9E0B05-2A84-4D30-A29F-1E85FC125761}" presName="childText" presStyleLbl="conFgAcc1" presStyleIdx="1" presStyleCnt="2">
        <dgm:presLayoutVars>
          <dgm:bulletEnabled val="1"/>
        </dgm:presLayoutVars>
      </dgm:prSet>
      <dgm:spPr/>
      <dgm:t>
        <a:bodyPr/>
        <a:lstStyle/>
        <a:p>
          <a:endParaRPr lang="es-ES"/>
        </a:p>
      </dgm:t>
    </dgm:pt>
  </dgm:ptLst>
  <dgm:cxnLst>
    <dgm:cxn modelId="{1C8BEF3E-1081-4393-B86A-07AEB23267AB}" type="presOf" srcId="{88351AC4-0F70-433D-8A52-7DE992066E21}" destId="{9D13EBAB-7231-4427-8CC3-3D8549B2BAB6}" srcOrd="1" destOrd="0" presId="urn:microsoft.com/office/officeart/2005/8/layout/list1"/>
    <dgm:cxn modelId="{CCB7C080-F20B-47A7-80A5-43E534667F43}" type="presOf" srcId="{6CE4AC42-C893-46A0-AA12-0EEBED6188AA}" destId="{2DFDBC6D-6828-4BB4-B4B7-811075218E72}" srcOrd="0" destOrd="0" presId="urn:microsoft.com/office/officeart/2005/8/layout/list1"/>
    <dgm:cxn modelId="{9C8A74F6-07DC-4215-AF8F-55D82F235E3E}" type="presOf" srcId="{AF9E0B05-2A84-4D30-A29F-1E85FC125761}" destId="{8D00ED49-F05F-4263-B5A6-F7E4899AE5F6}" srcOrd="0" destOrd="0" presId="urn:microsoft.com/office/officeart/2005/8/layout/list1"/>
    <dgm:cxn modelId="{2AC844C6-F11D-4A77-9F94-D3D43AFFC34B}" type="presOf" srcId="{AF9E0B05-2A84-4D30-A29F-1E85FC125761}" destId="{F646EA5D-94A0-4B66-8839-3D5BEDC35BE7}" srcOrd="1" destOrd="0" presId="urn:microsoft.com/office/officeart/2005/8/layout/list1"/>
    <dgm:cxn modelId="{27478632-8626-4037-A1CA-775B438C8EBE}" srcId="{AF9E0B05-2A84-4D30-A29F-1E85FC125761}" destId="{2EDEBCD4-2C4B-48B6-989D-D5BFF284883A}" srcOrd="1" destOrd="0" parTransId="{416C08F0-0ECC-4701-B1F2-328FABCD1352}" sibTransId="{D1C96545-960B-49FD-9529-8ADD7E6E884A}"/>
    <dgm:cxn modelId="{DB0A277E-3BE8-4632-8AF9-93B3BD8C2472}" srcId="{B3283FCF-7253-4883-88F4-B97FB0FC3AF9}" destId="{AF9E0B05-2A84-4D30-A29F-1E85FC125761}" srcOrd="1" destOrd="0" parTransId="{EE6765AF-4DE8-409A-B4C2-E920752B8FFD}" sibTransId="{61A99FF4-D4B2-49FF-AE06-DABEFFF52F4A}"/>
    <dgm:cxn modelId="{E5E17AF7-491C-48CE-997C-D11CAA24AD9D}" type="presOf" srcId="{FE540563-5E29-4794-A409-70CE4092A907}" destId="{2DFDBC6D-6828-4BB4-B4B7-811075218E72}" srcOrd="0" destOrd="1" presId="urn:microsoft.com/office/officeart/2005/8/layout/list1"/>
    <dgm:cxn modelId="{4919B9E3-48BB-42FF-9B76-93A078195A29}" type="presOf" srcId="{88351AC4-0F70-433D-8A52-7DE992066E21}" destId="{A13F099E-F1EE-4AB8-BD0F-758304C73DB1}" srcOrd="0" destOrd="0" presId="urn:microsoft.com/office/officeart/2005/8/layout/list1"/>
    <dgm:cxn modelId="{AD13FB98-E2B7-4B8F-B632-57B1AADB5F87}" srcId="{AF9E0B05-2A84-4D30-A29F-1E85FC125761}" destId="{3374BD6E-1239-4BD6-8993-53C64ED3A47C}" srcOrd="0" destOrd="0" parTransId="{56AD8E38-AAD7-4C5D-B415-10FE294452C5}" sibTransId="{7D5AD0D5-7B94-49A2-94D4-A421E6255615}"/>
    <dgm:cxn modelId="{1CA6DA68-77B7-43B3-A8A6-FF43A173CE7C}" type="presOf" srcId="{2EDEBCD4-2C4B-48B6-989D-D5BFF284883A}" destId="{ECE29120-A881-4C1B-AFAE-DDD10279A4C5}" srcOrd="0" destOrd="1" presId="urn:microsoft.com/office/officeart/2005/8/layout/list1"/>
    <dgm:cxn modelId="{925F4C67-6594-48A2-AECA-5B4ECF82AC03}" srcId="{88351AC4-0F70-433D-8A52-7DE992066E21}" destId="{FE6477F7-C9B1-4F16-A3FA-C76CAE435935}" srcOrd="2" destOrd="0" parTransId="{6C8C18D7-6DEF-49D3-BFAF-EB91B67C309C}" sibTransId="{10B9B438-285C-4A67-AB03-E57F07FB415E}"/>
    <dgm:cxn modelId="{BDA5C13A-A384-4120-B7AC-5C82AA8FC86E}" srcId="{88351AC4-0F70-433D-8A52-7DE992066E21}" destId="{FE540563-5E29-4794-A409-70CE4092A907}" srcOrd="1" destOrd="0" parTransId="{4523C377-78FA-41C9-AA5A-8B6B4CB454C0}" sibTransId="{EF765184-E16C-4882-97C3-2E126BDEEFFF}"/>
    <dgm:cxn modelId="{7CF62265-F3A6-4BA3-B22D-C0DC9A260EA9}" srcId="{AF9E0B05-2A84-4D30-A29F-1E85FC125761}" destId="{C3D79A0C-868B-46A5-A1CF-FE4EACFAFAF5}" srcOrd="2" destOrd="0" parTransId="{5B6DAA78-89B3-405E-A66B-C6EBC2703F71}" sibTransId="{9EE52D66-FDAB-4BFB-907E-D99EA577198C}"/>
    <dgm:cxn modelId="{E075706F-01A7-4D7C-A7FD-50D5A09B3CC1}" srcId="{88351AC4-0F70-433D-8A52-7DE992066E21}" destId="{6CE4AC42-C893-46A0-AA12-0EEBED6188AA}" srcOrd="0" destOrd="0" parTransId="{FA56B373-1A25-4957-8780-FA015CF70AE5}" sibTransId="{E640C298-9D3D-4DB5-B1C1-20F32BA0BD37}"/>
    <dgm:cxn modelId="{D7C61AEB-A1D8-40FD-A207-0BBE3693CC15}" srcId="{B3283FCF-7253-4883-88F4-B97FB0FC3AF9}" destId="{88351AC4-0F70-433D-8A52-7DE992066E21}" srcOrd="0" destOrd="0" parTransId="{86757974-94CE-4128-9ECB-67C7B1B0C182}" sibTransId="{BDFD3CB3-F272-4261-A5FA-FB20B082B39E}"/>
    <dgm:cxn modelId="{33C633DD-02DA-462F-826D-D55331D6690A}" type="presOf" srcId="{FE6477F7-C9B1-4F16-A3FA-C76CAE435935}" destId="{2DFDBC6D-6828-4BB4-B4B7-811075218E72}" srcOrd="0" destOrd="2" presId="urn:microsoft.com/office/officeart/2005/8/layout/list1"/>
    <dgm:cxn modelId="{917E59DD-D458-4DAA-B75B-68B4B05013A8}" type="presOf" srcId="{3374BD6E-1239-4BD6-8993-53C64ED3A47C}" destId="{ECE29120-A881-4C1B-AFAE-DDD10279A4C5}" srcOrd="0" destOrd="0" presId="urn:microsoft.com/office/officeart/2005/8/layout/list1"/>
    <dgm:cxn modelId="{71AA5400-23ED-49E1-9123-948EB99E76B9}" type="presOf" srcId="{C3D79A0C-868B-46A5-A1CF-FE4EACFAFAF5}" destId="{ECE29120-A881-4C1B-AFAE-DDD10279A4C5}" srcOrd="0" destOrd="2" presId="urn:microsoft.com/office/officeart/2005/8/layout/list1"/>
    <dgm:cxn modelId="{664FA081-7998-4DB7-A253-BA952772B5B9}" type="presOf" srcId="{B3283FCF-7253-4883-88F4-B97FB0FC3AF9}" destId="{4658C7BC-8B9B-41F2-8EFF-EBA4E2017A6D}" srcOrd="0" destOrd="0" presId="urn:microsoft.com/office/officeart/2005/8/layout/list1"/>
    <dgm:cxn modelId="{5CA53194-EC66-47D6-B26A-03CF58B03F25}" type="presParOf" srcId="{4658C7BC-8B9B-41F2-8EFF-EBA4E2017A6D}" destId="{533C04BC-6939-40B5-80B3-4D51A2319E1D}" srcOrd="0" destOrd="0" presId="urn:microsoft.com/office/officeart/2005/8/layout/list1"/>
    <dgm:cxn modelId="{9FD9577C-6A7C-4684-B15C-DD6FF6981F28}" type="presParOf" srcId="{533C04BC-6939-40B5-80B3-4D51A2319E1D}" destId="{A13F099E-F1EE-4AB8-BD0F-758304C73DB1}" srcOrd="0" destOrd="0" presId="urn:microsoft.com/office/officeart/2005/8/layout/list1"/>
    <dgm:cxn modelId="{B1BA7B68-44DA-4C01-8ED1-422AD16419F6}" type="presParOf" srcId="{533C04BC-6939-40B5-80B3-4D51A2319E1D}" destId="{9D13EBAB-7231-4427-8CC3-3D8549B2BAB6}" srcOrd="1" destOrd="0" presId="urn:microsoft.com/office/officeart/2005/8/layout/list1"/>
    <dgm:cxn modelId="{3BB9D58C-0016-4EA2-A674-090A48F10221}" type="presParOf" srcId="{4658C7BC-8B9B-41F2-8EFF-EBA4E2017A6D}" destId="{A67692E5-94E4-4A26-8D1C-857486520248}" srcOrd="1" destOrd="0" presId="urn:microsoft.com/office/officeart/2005/8/layout/list1"/>
    <dgm:cxn modelId="{944EB875-5869-4A67-8584-0D6BD5640CB5}" type="presParOf" srcId="{4658C7BC-8B9B-41F2-8EFF-EBA4E2017A6D}" destId="{2DFDBC6D-6828-4BB4-B4B7-811075218E72}" srcOrd="2" destOrd="0" presId="urn:microsoft.com/office/officeart/2005/8/layout/list1"/>
    <dgm:cxn modelId="{451F9808-20E8-4F9C-BE05-306ADA21BC37}" type="presParOf" srcId="{4658C7BC-8B9B-41F2-8EFF-EBA4E2017A6D}" destId="{CCD0480D-7874-4AA2-9D60-DB8058E22404}" srcOrd="3" destOrd="0" presId="urn:microsoft.com/office/officeart/2005/8/layout/list1"/>
    <dgm:cxn modelId="{75F33991-3C93-4FC4-9071-3CB9C7450A0D}" type="presParOf" srcId="{4658C7BC-8B9B-41F2-8EFF-EBA4E2017A6D}" destId="{E0CA920F-EE3A-40E3-BBF9-0DF0B7A2FD88}" srcOrd="4" destOrd="0" presId="urn:microsoft.com/office/officeart/2005/8/layout/list1"/>
    <dgm:cxn modelId="{C6D4BAAD-4AEA-48C2-BB6F-14556AEC88A0}" type="presParOf" srcId="{E0CA920F-EE3A-40E3-BBF9-0DF0B7A2FD88}" destId="{8D00ED49-F05F-4263-B5A6-F7E4899AE5F6}" srcOrd="0" destOrd="0" presId="urn:microsoft.com/office/officeart/2005/8/layout/list1"/>
    <dgm:cxn modelId="{80423B30-5F10-4E4A-9868-B38ADC345C3C}" type="presParOf" srcId="{E0CA920F-EE3A-40E3-BBF9-0DF0B7A2FD88}" destId="{F646EA5D-94A0-4B66-8839-3D5BEDC35BE7}" srcOrd="1" destOrd="0" presId="urn:microsoft.com/office/officeart/2005/8/layout/list1"/>
    <dgm:cxn modelId="{12E05055-47FD-4FAB-B5F4-4E4254C06CD2}" type="presParOf" srcId="{4658C7BC-8B9B-41F2-8EFF-EBA4E2017A6D}" destId="{D16D01A4-EF8B-4A19-9BD6-65BB01CCB4DC}" srcOrd="5" destOrd="0" presId="urn:microsoft.com/office/officeart/2005/8/layout/list1"/>
    <dgm:cxn modelId="{1340E149-03E7-40FA-9F79-ED6A28EE182D}" type="presParOf" srcId="{4658C7BC-8B9B-41F2-8EFF-EBA4E2017A6D}" destId="{ECE29120-A881-4C1B-AFAE-DDD10279A4C5}" srcOrd="6" destOrd="0" presId="urn:microsoft.com/office/officeart/2005/8/layout/list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92C46B-10DA-4FAD-B71E-A24C8ED27650}" type="doc">
      <dgm:prSet loTypeId="urn:microsoft.com/office/officeart/2005/8/layout/list1" loCatId="list" qsTypeId="urn:microsoft.com/office/officeart/2005/8/quickstyle/3d2" qsCatId="3D" csTypeId="urn:microsoft.com/office/officeart/2005/8/colors/accent0_2" csCatId="mainScheme" phldr="1"/>
      <dgm:spPr/>
      <dgm:t>
        <a:bodyPr/>
        <a:lstStyle/>
        <a:p>
          <a:endParaRPr lang="es-CO"/>
        </a:p>
      </dgm:t>
    </dgm:pt>
    <dgm:pt modelId="{E28F4209-7DFC-41E6-A76F-C5D12D0314B6}">
      <dgm:prSet phldrT="[Texto]" custT="1"/>
      <dgm:spPr/>
      <dgm:t>
        <a:bodyPr/>
        <a:lstStyle/>
        <a:p>
          <a:pPr algn="just"/>
          <a:r>
            <a:rPr lang="es-CO" sz="2000" dirty="0" smtClean="0">
              <a:solidFill>
                <a:schemeClr val="tx1"/>
              </a:solidFill>
              <a:latin typeface="Arial" pitchFamily="34" charset="0"/>
              <a:cs typeface="Arial" pitchFamily="34" charset="0"/>
            </a:rPr>
            <a:t>Existen diferencias en la eficacia entre las técnicas de marcación de prótesis micro-etiquetado y grabado en pacientes en condiciones de vulnerabilidad que requieren restauraciones orales. </a:t>
          </a:r>
          <a:endParaRPr lang="es-CO" sz="2000" dirty="0">
            <a:solidFill>
              <a:schemeClr val="tx1"/>
            </a:solidFill>
            <a:latin typeface="Arial" pitchFamily="34" charset="0"/>
            <a:cs typeface="Arial" pitchFamily="34" charset="0"/>
          </a:endParaRPr>
        </a:p>
      </dgm:t>
    </dgm:pt>
    <dgm:pt modelId="{B9BA3ED8-3F35-4FB8-8C20-EA1CF97D4C29}" type="parTrans" cxnId="{3A0F8F55-41ED-4938-A687-315CC7C3AE5A}">
      <dgm:prSet/>
      <dgm:spPr/>
      <dgm:t>
        <a:bodyPr/>
        <a:lstStyle/>
        <a:p>
          <a:endParaRPr lang="es-CO">
            <a:solidFill>
              <a:schemeClr val="bg1"/>
            </a:solidFill>
          </a:endParaRPr>
        </a:p>
      </dgm:t>
    </dgm:pt>
    <dgm:pt modelId="{334342EF-0390-473A-90DF-A2C8818337A9}" type="sibTrans" cxnId="{3A0F8F55-41ED-4938-A687-315CC7C3AE5A}">
      <dgm:prSet/>
      <dgm:spPr/>
      <dgm:t>
        <a:bodyPr/>
        <a:lstStyle/>
        <a:p>
          <a:endParaRPr lang="es-CO">
            <a:solidFill>
              <a:schemeClr val="bg1"/>
            </a:solidFill>
          </a:endParaRPr>
        </a:p>
      </dgm:t>
    </dgm:pt>
    <dgm:pt modelId="{6AE2BF7E-68E7-4E60-B6F8-A501BC48629E}" type="pres">
      <dgm:prSet presAssocID="{0F92C46B-10DA-4FAD-B71E-A24C8ED27650}" presName="linear" presStyleCnt="0">
        <dgm:presLayoutVars>
          <dgm:dir/>
          <dgm:animLvl val="lvl"/>
          <dgm:resizeHandles val="exact"/>
        </dgm:presLayoutVars>
      </dgm:prSet>
      <dgm:spPr/>
      <dgm:t>
        <a:bodyPr/>
        <a:lstStyle/>
        <a:p>
          <a:endParaRPr lang="es-CO"/>
        </a:p>
      </dgm:t>
    </dgm:pt>
    <dgm:pt modelId="{614F0647-1A50-4733-9C48-4B46B543DA90}" type="pres">
      <dgm:prSet presAssocID="{E28F4209-7DFC-41E6-A76F-C5D12D0314B6}" presName="parentLin" presStyleCnt="0"/>
      <dgm:spPr/>
      <dgm:t>
        <a:bodyPr/>
        <a:lstStyle/>
        <a:p>
          <a:endParaRPr lang="es-CO"/>
        </a:p>
      </dgm:t>
    </dgm:pt>
    <dgm:pt modelId="{4266D60D-58C2-4C63-B1C0-9037BEA706D1}" type="pres">
      <dgm:prSet presAssocID="{E28F4209-7DFC-41E6-A76F-C5D12D0314B6}" presName="parentLeftMargin" presStyleLbl="node1" presStyleIdx="0" presStyleCnt="1"/>
      <dgm:spPr/>
      <dgm:t>
        <a:bodyPr/>
        <a:lstStyle/>
        <a:p>
          <a:endParaRPr lang="es-CO"/>
        </a:p>
      </dgm:t>
    </dgm:pt>
    <dgm:pt modelId="{E18EA566-F7C7-49B5-A434-688D39DFE4C4}" type="pres">
      <dgm:prSet presAssocID="{E28F4209-7DFC-41E6-A76F-C5D12D0314B6}" presName="parentText" presStyleLbl="node1" presStyleIdx="0" presStyleCnt="1" custScaleX="133100" custScaleY="114372" custLinFactNeighborX="-5228">
        <dgm:presLayoutVars>
          <dgm:chMax val="0"/>
          <dgm:bulletEnabled val="1"/>
        </dgm:presLayoutVars>
      </dgm:prSet>
      <dgm:spPr/>
      <dgm:t>
        <a:bodyPr/>
        <a:lstStyle/>
        <a:p>
          <a:endParaRPr lang="es-CO"/>
        </a:p>
      </dgm:t>
    </dgm:pt>
    <dgm:pt modelId="{3D0AD985-7684-491A-9443-1AFDDDAF0DC8}" type="pres">
      <dgm:prSet presAssocID="{E28F4209-7DFC-41E6-A76F-C5D12D0314B6}" presName="negativeSpace" presStyleCnt="0"/>
      <dgm:spPr/>
      <dgm:t>
        <a:bodyPr/>
        <a:lstStyle/>
        <a:p>
          <a:endParaRPr lang="es-CO"/>
        </a:p>
      </dgm:t>
    </dgm:pt>
    <dgm:pt modelId="{1B7C1FCB-4C7C-4B26-A9B5-DEA2E87771DF}" type="pres">
      <dgm:prSet presAssocID="{E28F4209-7DFC-41E6-A76F-C5D12D0314B6}" presName="childText" presStyleLbl="conFgAcc1" presStyleIdx="0" presStyleCnt="1">
        <dgm:presLayoutVars>
          <dgm:bulletEnabled val="1"/>
        </dgm:presLayoutVars>
      </dgm:prSet>
      <dgm:spPr/>
      <dgm:t>
        <a:bodyPr/>
        <a:lstStyle/>
        <a:p>
          <a:endParaRPr lang="es-CO"/>
        </a:p>
      </dgm:t>
    </dgm:pt>
  </dgm:ptLst>
  <dgm:cxnLst>
    <dgm:cxn modelId="{2586534F-18FF-4BCD-AB8D-E2021A5709D9}" type="presOf" srcId="{0F92C46B-10DA-4FAD-B71E-A24C8ED27650}" destId="{6AE2BF7E-68E7-4E60-B6F8-A501BC48629E}" srcOrd="0" destOrd="0" presId="urn:microsoft.com/office/officeart/2005/8/layout/list1"/>
    <dgm:cxn modelId="{36380EB3-671E-4BC2-9C88-8E8DD6D4AFE1}" type="presOf" srcId="{E28F4209-7DFC-41E6-A76F-C5D12D0314B6}" destId="{E18EA566-F7C7-49B5-A434-688D39DFE4C4}" srcOrd="1" destOrd="0" presId="urn:microsoft.com/office/officeart/2005/8/layout/list1"/>
    <dgm:cxn modelId="{3A0F8F55-41ED-4938-A687-315CC7C3AE5A}" srcId="{0F92C46B-10DA-4FAD-B71E-A24C8ED27650}" destId="{E28F4209-7DFC-41E6-A76F-C5D12D0314B6}" srcOrd="0" destOrd="0" parTransId="{B9BA3ED8-3F35-4FB8-8C20-EA1CF97D4C29}" sibTransId="{334342EF-0390-473A-90DF-A2C8818337A9}"/>
    <dgm:cxn modelId="{2595E482-F3DD-4582-8103-55FE9AE86FBB}" type="presOf" srcId="{E28F4209-7DFC-41E6-A76F-C5D12D0314B6}" destId="{4266D60D-58C2-4C63-B1C0-9037BEA706D1}" srcOrd="0" destOrd="0" presId="urn:microsoft.com/office/officeart/2005/8/layout/list1"/>
    <dgm:cxn modelId="{D1817306-A493-4F2E-A6FC-61B64F17E2DF}" type="presParOf" srcId="{6AE2BF7E-68E7-4E60-B6F8-A501BC48629E}" destId="{614F0647-1A50-4733-9C48-4B46B543DA90}" srcOrd="0" destOrd="0" presId="urn:microsoft.com/office/officeart/2005/8/layout/list1"/>
    <dgm:cxn modelId="{A5CC4D8C-0217-4897-B61F-0AAA91315AA6}" type="presParOf" srcId="{614F0647-1A50-4733-9C48-4B46B543DA90}" destId="{4266D60D-58C2-4C63-B1C0-9037BEA706D1}" srcOrd="0" destOrd="0" presId="urn:microsoft.com/office/officeart/2005/8/layout/list1"/>
    <dgm:cxn modelId="{58C07AFC-DED4-4463-B436-90304AEFDF8C}" type="presParOf" srcId="{614F0647-1A50-4733-9C48-4B46B543DA90}" destId="{E18EA566-F7C7-49B5-A434-688D39DFE4C4}" srcOrd="1" destOrd="0" presId="urn:microsoft.com/office/officeart/2005/8/layout/list1"/>
    <dgm:cxn modelId="{79741699-18C3-4683-94E3-C7072718600C}" type="presParOf" srcId="{6AE2BF7E-68E7-4E60-B6F8-A501BC48629E}" destId="{3D0AD985-7684-491A-9443-1AFDDDAF0DC8}" srcOrd="1" destOrd="0" presId="urn:microsoft.com/office/officeart/2005/8/layout/list1"/>
    <dgm:cxn modelId="{3F9CEF20-4516-4AF9-933A-55EE742EBAFE}" type="presParOf" srcId="{6AE2BF7E-68E7-4E60-B6F8-A501BC48629E}" destId="{1B7C1FCB-4C7C-4B26-A9B5-DEA2E87771DF}"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F92C46B-10DA-4FAD-B71E-A24C8ED27650}" type="doc">
      <dgm:prSet loTypeId="urn:microsoft.com/office/officeart/2005/8/layout/list1" loCatId="list" qsTypeId="urn:microsoft.com/office/officeart/2005/8/quickstyle/3d2" qsCatId="3D" csTypeId="urn:microsoft.com/office/officeart/2005/8/colors/accent0_2" csCatId="mainScheme" phldr="1"/>
      <dgm:spPr/>
      <dgm:t>
        <a:bodyPr/>
        <a:lstStyle/>
        <a:p>
          <a:endParaRPr lang="es-CO"/>
        </a:p>
      </dgm:t>
    </dgm:pt>
    <dgm:pt modelId="{E28F4209-7DFC-41E6-A76F-C5D12D0314B6}">
      <dgm:prSet phldrT="[Texto]" custT="1"/>
      <dgm:spPr/>
      <dgm:t>
        <a:bodyPr/>
        <a:lstStyle/>
        <a:p>
          <a:pPr algn="just"/>
          <a:endParaRPr lang="es-ES" sz="2000" dirty="0" smtClean="0">
            <a:solidFill>
              <a:schemeClr val="tx1"/>
            </a:solidFill>
            <a:latin typeface="Arial" pitchFamily="34" charset="0"/>
            <a:cs typeface="Arial" pitchFamily="34" charset="0"/>
          </a:endParaRPr>
        </a:p>
        <a:p>
          <a:pPr algn="just"/>
          <a:r>
            <a:rPr lang="es-ES" sz="2000" dirty="0" smtClean="0">
              <a:solidFill>
                <a:schemeClr val="tx1"/>
              </a:solidFill>
              <a:latin typeface="Arial" pitchFamily="34" charset="0"/>
              <a:cs typeface="Arial" pitchFamily="34" charset="0"/>
            </a:rPr>
            <a:t>Determinar la eficacia de dos técnicas de marcación de prótesis dentales acrílicas elaboradas en el laboratorio dental de la Universidad Santo Tomás de Floridablanca en pacientes en condiciones de vulnerabilidad que requieran restauraciones.</a:t>
          </a:r>
          <a:endParaRPr lang="es-CO" sz="2000" dirty="0">
            <a:solidFill>
              <a:schemeClr val="tx1"/>
            </a:solidFill>
            <a:latin typeface="Arial" pitchFamily="34" charset="0"/>
            <a:cs typeface="Arial" pitchFamily="34" charset="0"/>
          </a:endParaRPr>
        </a:p>
      </dgm:t>
    </dgm:pt>
    <dgm:pt modelId="{B9BA3ED8-3F35-4FB8-8C20-EA1CF97D4C29}" type="parTrans" cxnId="{3A0F8F55-41ED-4938-A687-315CC7C3AE5A}">
      <dgm:prSet/>
      <dgm:spPr/>
      <dgm:t>
        <a:bodyPr/>
        <a:lstStyle/>
        <a:p>
          <a:endParaRPr lang="es-CO">
            <a:solidFill>
              <a:schemeClr val="bg1"/>
            </a:solidFill>
          </a:endParaRPr>
        </a:p>
      </dgm:t>
    </dgm:pt>
    <dgm:pt modelId="{334342EF-0390-473A-90DF-A2C8818337A9}" type="sibTrans" cxnId="{3A0F8F55-41ED-4938-A687-315CC7C3AE5A}">
      <dgm:prSet/>
      <dgm:spPr/>
      <dgm:t>
        <a:bodyPr/>
        <a:lstStyle/>
        <a:p>
          <a:endParaRPr lang="es-CO">
            <a:solidFill>
              <a:schemeClr val="bg1"/>
            </a:solidFill>
          </a:endParaRPr>
        </a:p>
      </dgm:t>
    </dgm:pt>
    <dgm:pt modelId="{6AE2BF7E-68E7-4E60-B6F8-A501BC48629E}" type="pres">
      <dgm:prSet presAssocID="{0F92C46B-10DA-4FAD-B71E-A24C8ED27650}" presName="linear" presStyleCnt="0">
        <dgm:presLayoutVars>
          <dgm:dir/>
          <dgm:animLvl val="lvl"/>
          <dgm:resizeHandles val="exact"/>
        </dgm:presLayoutVars>
      </dgm:prSet>
      <dgm:spPr/>
      <dgm:t>
        <a:bodyPr/>
        <a:lstStyle/>
        <a:p>
          <a:endParaRPr lang="es-CO"/>
        </a:p>
      </dgm:t>
    </dgm:pt>
    <dgm:pt modelId="{614F0647-1A50-4733-9C48-4B46B543DA90}" type="pres">
      <dgm:prSet presAssocID="{E28F4209-7DFC-41E6-A76F-C5D12D0314B6}" presName="parentLin" presStyleCnt="0"/>
      <dgm:spPr/>
      <dgm:t>
        <a:bodyPr/>
        <a:lstStyle/>
        <a:p>
          <a:endParaRPr lang="es-CO"/>
        </a:p>
      </dgm:t>
    </dgm:pt>
    <dgm:pt modelId="{4266D60D-58C2-4C63-B1C0-9037BEA706D1}" type="pres">
      <dgm:prSet presAssocID="{E28F4209-7DFC-41E6-A76F-C5D12D0314B6}" presName="parentLeftMargin" presStyleLbl="node1" presStyleIdx="0" presStyleCnt="1"/>
      <dgm:spPr/>
      <dgm:t>
        <a:bodyPr/>
        <a:lstStyle/>
        <a:p>
          <a:endParaRPr lang="es-CO"/>
        </a:p>
      </dgm:t>
    </dgm:pt>
    <dgm:pt modelId="{E18EA566-F7C7-49B5-A434-688D39DFE4C4}" type="pres">
      <dgm:prSet presAssocID="{E28F4209-7DFC-41E6-A76F-C5D12D0314B6}" presName="parentText" presStyleLbl="node1" presStyleIdx="0" presStyleCnt="1" custScaleX="133100" custScaleY="114372" custLinFactNeighborX="-5228">
        <dgm:presLayoutVars>
          <dgm:chMax val="0"/>
          <dgm:bulletEnabled val="1"/>
        </dgm:presLayoutVars>
      </dgm:prSet>
      <dgm:spPr/>
      <dgm:t>
        <a:bodyPr/>
        <a:lstStyle/>
        <a:p>
          <a:endParaRPr lang="es-CO"/>
        </a:p>
      </dgm:t>
    </dgm:pt>
    <dgm:pt modelId="{3D0AD985-7684-491A-9443-1AFDDDAF0DC8}" type="pres">
      <dgm:prSet presAssocID="{E28F4209-7DFC-41E6-A76F-C5D12D0314B6}" presName="negativeSpace" presStyleCnt="0"/>
      <dgm:spPr/>
      <dgm:t>
        <a:bodyPr/>
        <a:lstStyle/>
        <a:p>
          <a:endParaRPr lang="es-CO"/>
        </a:p>
      </dgm:t>
    </dgm:pt>
    <dgm:pt modelId="{1B7C1FCB-4C7C-4B26-A9B5-DEA2E87771DF}" type="pres">
      <dgm:prSet presAssocID="{E28F4209-7DFC-41E6-A76F-C5D12D0314B6}" presName="childText" presStyleLbl="conFgAcc1" presStyleIdx="0" presStyleCnt="1">
        <dgm:presLayoutVars>
          <dgm:bulletEnabled val="1"/>
        </dgm:presLayoutVars>
      </dgm:prSet>
      <dgm:spPr/>
      <dgm:t>
        <a:bodyPr/>
        <a:lstStyle/>
        <a:p>
          <a:endParaRPr lang="es-CO"/>
        </a:p>
      </dgm:t>
    </dgm:pt>
  </dgm:ptLst>
  <dgm:cxnLst>
    <dgm:cxn modelId="{3A0F8F55-41ED-4938-A687-315CC7C3AE5A}" srcId="{0F92C46B-10DA-4FAD-B71E-A24C8ED27650}" destId="{E28F4209-7DFC-41E6-A76F-C5D12D0314B6}" srcOrd="0" destOrd="0" parTransId="{B9BA3ED8-3F35-4FB8-8C20-EA1CF97D4C29}" sibTransId="{334342EF-0390-473A-90DF-A2C8818337A9}"/>
    <dgm:cxn modelId="{A9B3371B-B46F-4706-9AFF-D009E596CEA6}" type="presOf" srcId="{E28F4209-7DFC-41E6-A76F-C5D12D0314B6}" destId="{4266D60D-58C2-4C63-B1C0-9037BEA706D1}" srcOrd="0" destOrd="0" presId="urn:microsoft.com/office/officeart/2005/8/layout/list1"/>
    <dgm:cxn modelId="{7E43EB5E-AE61-41F5-97A0-C6C9227366EC}" type="presOf" srcId="{E28F4209-7DFC-41E6-A76F-C5D12D0314B6}" destId="{E18EA566-F7C7-49B5-A434-688D39DFE4C4}" srcOrd="1" destOrd="0" presId="urn:microsoft.com/office/officeart/2005/8/layout/list1"/>
    <dgm:cxn modelId="{45C87260-B3E3-480A-8468-DED7A1A362E5}" type="presOf" srcId="{0F92C46B-10DA-4FAD-B71E-A24C8ED27650}" destId="{6AE2BF7E-68E7-4E60-B6F8-A501BC48629E}" srcOrd="0" destOrd="0" presId="urn:microsoft.com/office/officeart/2005/8/layout/list1"/>
    <dgm:cxn modelId="{C5C0F8BC-EB06-4977-9C85-2B6142627CCF}" type="presParOf" srcId="{6AE2BF7E-68E7-4E60-B6F8-A501BC48629E}" destId="{614F0647-1A50-4733-9C48-4B46B543DA90}" srcOrd="0" destOrd="0" presId="urn:microsoft.com/office/officeart/2005/8/layout/list1"/>
    <dgm:cxn modelId="{DD65A85C-CAF4-471B-A79E-643EB2AC3F5E}" type="presParOf" srcId="{614F0647-1A50-4733-9C48-4B46B543DA90}" destId="{4266D60D-58C2-4C63-B1C0-9037BEA706D1}" srcOrd="0" destOrd="0" presId="urn:microsoft.com/office/officeart/2005/8/layout/list1"/>
    <dgm:cxn modelId="{E277897A-0FA6-44A1-A20D-A9274990B252}" type="presParOf" srcId="{614F0647-1A50-4733-9C48-4B46B543DA90}" destId="{E18EA566-F7C7-49B5-A434-688D39DFE4C4}" srcOrd="1" destOrd="0" presId="urn:microsoft.com/office/officeart/2005/8/layout/list1"/>
    <dgm:cxn modelId="{396BCAC6-576F-4210-BB9F-B26E232CC383}" type="presParOf" srcId="{6AE2BF7E-68E7-4E60-B6F8-A501BC48629E}" destId="{3D0AD985-7684-491A-9443-1AFDDDAF0DC8}" srcOrd="1" destOrd="0" presId="urn:microsoft.com/office/officeart/2005/8/layout/list1"/>
    <dgm:cxn modelId="{D193AA2C-7F61-4A67-91DC-B007B5F47289}" type="presParOf" srcId="{6AE2BF7E-68E7-4E60-B6F8-A501BC48629E}" destId="{1B7C1FCB-4C7C-4B26-A9B5-DEA2E87771DF}"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F92C46B-10DA-4FAD-B71E-A24C8ED27650}" type="doc">
      <dgm:prSet loTypeId="urn:microsoft.com/office/officeart/2005/8/layout/list1" loCatId="list" qsTypeId="urn:microsoft.com/office/officeart/2005/8/quickstyle/3d2" qsCatId="3D" csTypeId="urn:microsoft.com/office/officeart/2005/8/colors/accent0_2" csCatId="mainScheme" phldr="1"/>
      <dgm:spPr/>
      <dgm:t>
        <a:bodyPr/>
        <a:lstStyle/>
        <a:p>
          <a:endParaRPr lang="es-CO"/>
        </a:p>
      </dgm:t>
    </dgm:pt>
    <dgm:pt modelId="{E28F4209-7DFC-41E6-A76F-C5D12D0314B6}">
      <dgm:prSet phldrT="[Texto]" custT="1"/>
      <dgm:spPr/>
      <dgm:t>
        <a:bodyPr/>
        <a:lstStyle/>
        <a:p>
          <a:pPr algn="just"/>
          <a:r>
            <a:rPr lang="es-ES" sz="2000" dirty="0" smtClean="0">
              <a:solidFill>
                <a:schemeClr val="tx1"/>
              </a:solidFill>
              <a:latin typeface="Arial" pitchFamily="34" charset="0"/>
              <a:cs typeface="Arial" pitchFamily="34" charset="0"/>
            </a:rPr>
            <a:t>Evaluar la eficacia de las técnicas de marcación de prótesis dentales implementadas en el laboratorio dental de la Universidad Santo Tomás de Floridablanca en la población objeto.</a:t>
          </a:r>
          <a:endParaRPr lang="es-CO" sz="2000" dirty="0">
            <a:solidFill>
              <a:schemeClr val="tx1"/>
            </a:solidFill>
            <a:latin typeface="Arial" pitchFamily="34" charset="0"/>
            <a:cs typeface="Arial" pitchFamily="34" charset="0"/>
          </a:endParaRPr>
        </a:p>
      </dgm:t>
    </dgm:pt>
    <dgm:pt modelId="{B9BA3ED8-3F35-4FB8-8C20-EA1CF97D4C29}" type="parTrans" cxnId="{3A0F8F55-41ED-4938-A687-315CC7C3AE5A}">
      <dgm:prSet/>
      <dgm:spPr/>
      <dgm:t>
        <a:bodyPr/>
        <a:lstStyle/>
        <a:p>
          <a:endParaRPr lang="es-CO" sz="2400"/>
        </a:p>
      </dgm:t>
    </dgm:pt>
    <dgm:pt modelId="{334342EF-0390-473A-90DF-A2C8818337A9}" type="sibTrans" cxnId="{3A0F8F55-41ED-4938-A687-315CC7C3AE5A}">
      <dgm:prSet/>
      <dgm:spPr/>
      <dgm:t>
        <a:bodyPr/>
        <a:lstStyle/>
        <a:p>
          <a:endParaRPr lang="es-CO" sz="2400"/>
        </a:p>
      </dgm:t>
    </dgm:pt>
    <dgm:pt modelId="{8B3338FE-1BCB-4C50-BEDF-49D4842791D9}">
      <dgm:prSet custT="1"/>
      <dgm:spPr/>
      <dgm:t>
        <a:bodyPr/>
        <a:lstStyle/>
        <a:p>
          <a:pPr algn="just"/>
          <a:r>
            <a:rPr lang="es-ES" sz="2000" dirty="0" smtClean="0">
              <a:solidFill>
                <a:schemeClr val="tx1"/>
              </a:solidFill>
              <a:latin typeface="Arial" pitchFamily="34" charset="0"/>
              <a:cs typeface="Arial" pitchFamily="34" charset="0"/>
            </a:rPr>
            <a:t>Comparar la eficacia de las técnicas de marcación de prótesis dentales implementadas en el laboratorio dental de la Universidad Santo Tomás de Floridablanca en la población objeto</a:t>
          </a:r>
          <a:r>
            <a:rPr lang="es-CO" sz="2000" dirty="0" smtClean="0">
              <a:solidFill>
                <a:schemeClr val="tx1"/>
              </a:solidFill>
              <a:latin typeface="Arial" pitchFamily="34" charset="0"/>
              <a:cs typeface="Arial" pitchFamily="34" charset="0"/>
            </a:rPr>
            <a:t>.</a:t>
          </a:r>
          <a:endParaRPr lang="es-ES" sz="2000" dirty="0">
            <a:solidFill>
              <a:schemeClr val="tx1"/>
            </a:solidFill>
            <a:latin typeface="Arial" pitchFamily="34" charset="0"/>
            <a:cs typeface="Arial" pitchFamily="34" charset="0"/>
          </a:endParaRPr>
        </a:p>
      </dgm:t>
    </dgm:pt>
    <dgm:pt modelId="{35E981F3-D56C-46B4-A4F2-5DF8C7A9314C}" type="parTrans" cxnId="{6FBB8D00-B590-46D5-8745-CBC2826704FC}">
      <dgm:prSet/>
      <dgm:spPr/>
      <dgm:t>
        <a:bodyPr/>
        <a:lstStyle/>
        <a:p>
          <a:endParaRPr lang="es-ES"/>
        </a:p>
      </dgm:t>
    </dgm:pt>
    <dgm:pt modelId="{C85AC5E5-1406-49BC-AED4-4E9D98781C85}" type="sibTrans" cxnId="{6FBB8D00-B590-46D5-8745-CBC2826704FC}">
      <dgm:prSet/>
      <dgm:spPr/>
      <dgm:t>
        <a:bodyPr/>
        <a:lstStyle/>
        <a:p>
          <a:endParaRPr lang="es-ES"/>
        </a:p>
      </dgm:t>
    </dgm:pt>
    <dgm:pt modelId="{6AE2BF7E-68E7-4E60-B6F8-A501BC48629E}" type="pres">
      <dgm:prSet presAssocID="{0F92C46B-10DA-4FAD-B71E-A24C8ED27650}" presName="linear" presStyleCnt="0">
        <dgm:presLayoutVars>
          <dgm:dir/>
          <dgm:animLvl val="lvl"/>
          <dgm:resizeHandles val="exact"/>
        </dgm:presLayoutVars>
      </dgm:prSet>
      <dgm:spPr/>
      <dgm:t>
        <a:bodyPr/>
        <a:lstStyle/>
        <a:p>
          <a:endParaRPr lang="es-CO"/>
        </a:p>
      </dgm:t>
    </dgm:pt>
    <dgm:pt modelId="{614F0647-1A50-4733-9C48-4B46B543DA90}" type="pres">
      <dgm:prSet presAssocID="{E28F4209-7DFC-41E6-A76F-C5D12D0314B6}" presName="parentLin" presStyleCnt="0"/>
      <dgm:spPr/>
      <dgm:t>
        <a:bodyPr/>
        <a:lstStyle/>
        <a:p>
          <a:endParaRPr lang="es-CO"/>
        </a:p>
      </dgm:t>
    </dgm:pt>
    <dgm:pt modelId="{4266D60D-58C2-4C63-B1C0-9037BEA706D1}" type="pres">
      <dgm:prSet presAssocID="{E28F4209-7DFC-41E6-A76F-C5D12D0314B6}" presName="parentLeftMargin" presStyleLbl="node1" presStyleIdx="0" presStyleCnt="2"/>
      <dgm:spPr/>
      <dgm:t>
        <a:bodyPr/>
        <a:lstStyle/>
        <a:p>
          <a:endParaRPr lang="es-CO"/>
        </a:p>
      </dgm:t>
    </dgm:pt>
    <dgm:pt modelId="{E18EA566-F7C7-49B5-A434-688D39DFE4C4}" type="pres">
      <dgm:prSet presAssocID="{E28F4209-7DFC-41E6-A76F-C5D12D0314B6}" presName="parentText" presStyleLbl="node1" presStyleIdx="0" presStyleCnt="2" custScaleX="133100" custScaleY="166367" custLinFactNeighborX="-5228" custLinFactNeighborY="1669">
        <dgm:presLayoutVars>
          <dgm:chMax val="0"/>
          <dgm:bulletEnabled val="1"/>
        </dgm:presLayoutVars>
      </dgm:prSet>
      <dgm:spPr/>
      <dgm:t>
        <a:bodyPr/>
        <a:lstStyle/>
        <a:p>
          <a:endParaRPr lang="es-CO"/>
        </a:p>
      </dgm:t>
    </dgm:pt>
    <dgm:pt modelId="{3D0AD985-7684-491A-9443-1AFDDDAF0DC8}" type="pres">
      <dgm:prSet presAssocID="{E28F4209-7DFC-41E6-A76F-C5D12D0314B6}" presName="negativeSpace" presStyleCnt="0"/>
      <dgm:spPr/>
      <dgm:t>
        <a:bodyPr/>
        <a:lstStyle/>
        <a:p>
          <a:endParaRPr lang="es-CO"/>
        </a:p>
      </dgm:t>
    </dgm:pt>
    <dgm:pt modelId="{1B7C1FCB-4C7C-4B26-A9B5-DEA2E87771DF}" type="pres">
      <dgm:prSet presAssocID="{E28F4209-7DFC-41E6-A76F-C5D12D0314B6}" presName="childText" presStyleLbl="conFgAcc1" presStyleIdx="0" presStyleCnt="2">
        <dgm:presLayoutVars>
          <dgm:bulletEnabled val="1"/>
        </dgm:presLayoutVars>
      </dgm:prSet>
      <dgm:spPr/>
      <dgm:t>
        <a:bodyPr/>
        <a:lstStyle/>
        <a:p>
          <a:endParaRPr lang="es-CO"/>
        </a:p>
      </dgm:t>
    </dgm:pt>
    <dgm:pt modelId="{D52E9758-18EE-40C9-8782-692433EB4331}" type="pres">
      <dgm:prSet presAssocID="{334342EF-0390-473A-90DF-A2C8818337A9}" presName="spaceBetweenRectangles" presStyleCnt="0"/>
      <dgm:spPr/>
      <dgm:t>
        <a:bodyPr/>
        <a:lstStyle/>
        <a:p>
          <a:endParaRPr lang="es-CO"/>
        </a:p>
      </dgm:t>
    </dgm:pt>
    <dgm:pt modelId="{248238E6-BDE0-4691-B654-DFE921DF7448}" type="pres">
      <dgm:prSet presAssocID="{8B3338FE-1BCB-4C50-BEDF-49D4842791D9}" presName="parentLin" presStyleCnt="0"/>
      <dgm:spPr/>
      <dgm:t>
        <a:bodyPr/>
        <a:lstStyle/>
        <a:p>
          <a:endParaRPr lang="es-ES"/>
        </a:p>
      </dgm:t>
    </dgm:pt>
    <dgm:pt modelId="{3A0B6E98-F464-4C89-9858-90EFF0C0C425}" type="pres">
      <dgm:prSet presAssocID="{8B3338FE-1BCB-4C50-BEDF-49D4842791D9}" presName="parentLeftMargin" presStyleLbl="node1" presStyleIdx="0" presStyleCnt="2"/>
      <dgm:spPr/>
      <dgm:t>
        <a:bodyPr/>
        <a:lstStyle/>
        <a:p>
          <a:endParaRPr lang="es-ES"/>
        </a:p>
      </dgm:t>
    </dgm:pt>
    <dgm:pt modelId="{C10F005E-568A-4CCF-B697-B4ED9EF486B8}" type="pres">
      <dgm:prSet presAssocID="{8B3338FE-1BCB-4C50-BEDF-49D4842791D9}" presName="parentText" presStyleLbl="node1" presStyleIdx="1" presStyleCnt="2" custScaleX="142857" custScaleY="175005">
        <dgm:presLayoutVars>
          <dgm:chMax val="0"/>
          <dgm:bulletEnabled val="1"/>
        </dgm:presLayoutVars>
      </dgm:prSet>
      <dgm:spPr/>
      <dgm:t>
        <a:bodyPr/>
        <a:lstStyle/>
        <a:p>
          <a:endParaRPr lang="es-ES"/>
        </a:p>
      </dgm:t>
    </dgm:pt>
    <dgm:pt modelId="{5F3FDDA2-C187-477F-AF84-E3495E251B72}" type="pres">
      <dgm:prSet presAssocID="{8B3338FE-1BCB-4C50-BEDF-49D4842791D9}" presName="negativeSpace" presStyleCnt="0"/>
      <dgm:spPr/>
      <dgm:t>
        <a:bodyPr/>
        <a:lstStyle/>
        <a:p>
          <a:endParaRPr lang="es-ES"/>
        </a:p>
      </dgm:t>
    </dgm:pt>
    <dgm:pt modelId="{E3900BC7-5864-48DF-B556-C1555C5C7EAB}" type="pres">
      <dgm:prSet presAssocID="{8B3338FE-1BCB-4C50-BEDF-49D4842791D9}" presName="childText" presStyleLbl="conFgAcc1" presStyleIdx="1" presStyleCnt="2">
        <dgm:presLayoutVars>
          <dgm:bulletEnabled val="1"/>
        </dgm:presLayoutVars>
      </dgm:prSet>
      <dgm:spPr/>
      <dgm:t>
        <a:bodyPr/>
        <a:lstStyle/>
        <a:p>
          <a:endParaRPr lang="es-ES"/>
        </a:p>
      </dgm:t>
    </dgm:pt>
  </dgm:ptLst>
  <dgm:cxnLst>
    <dgm:cxn modelId="{6FBB8D00-B590-46D5-8745-CBC2826704FC}" srcId="{0F92C46B-10DA-4FAD-B71E-A24C8ED27650}" destId="{8B3338FE-1BCB-4C50-BEDF-49D4842791D9}" srcOrd="1" destOrd="0" parTransId="{35E981F3-D56C-46B4-A4F2-5DF8C7A9314C}" sibTransId="{C85AC5E5-1406-49BC-AED4-4E9D98781C85}"/>
    <dgm:cxn modelId="{1E26C0BB-B3D8-41A4-BEBB-9216DACA92AF}" type="presOf" srcId="{0F92C46B-10DA-4FAD-B71E-A24C8ED27650}" destId="{6AE2BF7E-68E7-4E60-B6F8-A501BC48629E}" srcOrd="0" destOrd="0" presId="urn:microsoft.com/office/officeart/2005/8/layout/list1"/>
    <dgm:cxn modelId="{AE07B574-6760-44EC-92CC-4892F03B64A4}" type="presOf" srcId="{E28F4209-7DFC-41E6-A76F-C5D12D0314B6}" destId="{4266D60D-58C2-4C63-B1C0-9037BEA706D1}" srcOrd="0" destOrd="0" presId="urn:microsoft.com/office/officeart/2005/8/layout/list1"/>
    <dgm:cxn modelId="{F4EE2BFF-8002-4F70-A4F2-E6D62DEAC0ED}" type="presOf" srcId="{8B3338FE-1BCB-4C50-BEDF-49D4842791D9}" destId="{3A0B6E98-F464-4C89-9858-90EFF0C0C425}" srcOrd="0" destOrd="0" presId="urn:microsoft.com/office/officeart/2005/8/layout/list1"/>
    <dgm:cxn modelId="{6FD264EF-23ED-4D98-96E7-6C29AD5D366D}" type="presOf" srcId="{8B3338FE-1BCB-4C50-BEDF-49D4842791D9}" destId="{C10F005E-568A-4CCF-B697-B4ED9EF486B8}" srcOrd="1" destOrd="0" presId="urn:microsoft.com/office/officeart/2005/8/layout/list1"/>
    <dgm:cxn modelId="{45C7EFBA-B82F-4FBB-9CC7-275974707D05}" type="presOf" srcId="{E28F4209-7DFC-41E6-A76F-C5D12D0314B6}" destId="{E18EA566-F7C7-49B5-A434-688D39DFE4C4}" srcOrd="1" destOrd="0" presId="urn:microsoft.com/office/officeart/2005/8/layout/list1"/>
    <dgm:cxn modelId="{3A0F8F55-41ED-4938-A687-315CC7C3AE5A}" srcId="{0F92C46B-10DA-4FAD-B71E-A24C8ED27650}" destId="{E28F4209-7DFC-41E6-A76F-C5D12D0314B6}" srcOrd="0" destOrd="0" parTransId="{B9BA3ED8-3F35-4FB8-8C20-EA1CF97D4C29}" sibTransId="{334342EF-0390-473A-90DF-A2C8818337A9}"/>
    <dgm:cxn modelId="{12572508-AD6D-4FCC-9C2E-C0649ACFEA03}" type="presParOf" srcId="{6AE2BF7E-68E7-4E60-B6F8-A501BC48629E}" destId="{614F0647-1A50-4733-9C48-4B46B543DA90}" srcOrd="0" destOrd="0" presId="urn:microsoft.com/office/officeart/2005/8/layout/list1"/>
    <dgm:cxn modelId="{E728211D-8EC4-4929-8521-5BE362A528DC}" type="presParOf" srcId="{614F0647-1A50-4733-9C48-4B46B543DA90}" destId="{4266D60D-58C2-4C63-B1C0-9037BEA706D1}" srcOrd="0" destOrd="0" presId="urn:microsoft.com/office/officeart/2005/8/layout/list1"/>
    <dgm:cxn modelId="{68A30BC6-CF67-46A4-B974-9497CC233172}" type="presParOf" srcId="{614F0647-1A50-4733-9C48-4B46B543DA90}" destId="{E18EA566-F7C7-49B5-A434-688D39DFE4C4}" srcOrd="1" destOrd="0" presId="urn:microsoft.com/office/officeart/2005/8/layout/list1"/>
    <dgm:cxn modelId="{AE83246B-71D1-4367-9FB8-D84FB791E8DF}" type="presParOf" srcId="{6AE2BF7E-68E7-4E60-B6F8-A501BC48629E}" destId="{3D0AD985-7684-491A-9443-1AFDDDAF0DC8}" srcOrd="1" destOrd="0" presId="urn:microsoft.com/office/officeart/2005/8/layout/list1"/>
    <dgm:cxn modelId="{BFB59546-4DC1-4DDD-9948-5C326E6410EE}" type="presParOf" srcId="{6AE2BF7E-68E7-4E60-B6F8-A501BC48629E}" destId="{1B7C1FCB-4C7C-4B26-A9B5-DEA2E87771DF}" srcOrd="2" destOrd="0" presId="urn:microsoft.com/office/officeart/2005/8/layout/list1"/>
    <dgm:cxn modelId="{962DA3A5-D8E0-453F-9520-F7370D6352C5}" type="presParOf" srcId="{6AE2BF7E-68E7-4E60-B6F8-A501BC48629E}" destId="{D52E9758-18EE-40C9-8782-692433EB4331}" srcOrd="3" destOrd="0" presId="urn:microsoft.com/office/officeart/2005/8/layout/list1"/>
    <dgm:cxn modelId="{66CC8A9B-7F50-47B1-BBE1-8B6331A78DC8}" type="presParOf" srcId="{6AE2BF7E-68E7-4E60-B6F8-A501BC48629E}" destId="{248238E6-BDE0-4691-B654-DFE921DF7448}" srcOrd="4" destOrd="0" presId="urn:microsoft.com/office/officeart/2005/8/layout/list1"/>
    <dgm:cxn modelId="{C2A0319B-E3FB-4821-A4E7-48D0C04653E6}" type="presParOf" srcId="{248238E6-BDE0-4691-B654-DFE921DF7448}" destId="{3A0B6E98-F464-4C89-9858-90EFF0C0C425}" srcOrd="0" destOrd="0" presId="urn:microsoft.com/office/officeart/2005/8/layout/list1"/>
    <dgm:cxn modelId="{FF9124E6-9E80-42C0-A2A0-B0AB05D895D3}" type="presParOf" srcId="{248238E6-BDE0-4691-B654-DFE921DF7448}" destId="{C10F005E-568A-4CCF-B697-B4ED9EF486B8}" srcOrd="1" destOrd="0" presId="urn:microsoft.com/office/officeart/2005/8/layout/list1"/>
    <dgm:cxn modelId="{670BC298-A098-44B5-900A-CE4149CC3187}" type="presParOf" srcId="{6AE2BF7E-68E7-4E60-B6F8-A501BC48629E}" destId="{5F3FDDA2-C187-477F-AF84-E3495E251B72}" srcOrd="5" destOrd="0" presId="urn:microsoft.com/office/officeart/2005/8/layout/list1"/>
    <dgm:cxn modelId="{077C4530-92E0-4AED-8833-159A4B595FF9}" type="presParOf" srcId="{6AE2BF7E-68E7-4E60-B6F8-A501BC48629E}" destId="{E3900BC7-5864-48DF-B556-C1555C5C7EAB}" srcOrd="6"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C7C1029-7B41-4259-83F4-49B98708918F}" type="doc">
      <dgm:prSet loTypeId="urn:microsoft.com/office/officeart/2005/8/layout/process1" loCatId="process" qsTypeId="urn:microsoft.com/office/officeart/2005/8/quickstyle/simple2" qsCatId="simple" csTypeId="urn:microsoft.com/office/officeart/2005/8/colors/accent1_1" csCatId="accent1" phldr="1"/>
      <dgm:spPr/>
    </dgm:pt>
    <dgm:pt modelId="{E73C3599-B906-4C80-97B7-B249C291A8C4}">
      <dgm:prSet phldrT="[Texto]" custT="1"/>
      <dgm:spPr/>
      <dgm:t>
        <a:bodyPr/>
        <a:lstStyle/>
        <a:p>
          <a:r>
            <a:rPr lang="es-CO" sz="1800" b="1" dirty="0" smtClean="0">
              <a:latin typeface="Arial" pitchFamily="34" charset="0"/>
              <a:cs typeface="Arial" pitchFamily="34" charset="0"/>
            </a:rPr>
            <a:t>TIPO DE ESTUDIO </a:t>
          </a:r>
          <a:endParaRPr lang="es-CO" sz="1800" b="1" dirty="0">
            <a:latin typeface="Arial" pitchFamily="34" charset="0"/>
            <a:cs typeface="Arial" pitchFamily="34" charset="0"/>
          </a:endParaRPr>
        </a:p>
      </dgm:t>
    </dgm:pt>
    <dgm:pt modelId="{1F199A88-DB32-426F-959F-E4A1AC979862}" type="parTrans" cxnId="{7E58EF6A-35D3-4924-91DC-074545F0D1B3}">
      <dgm:prSet/>
      <dgm:spPr/>
      <dgm:t>
        <a:bodyPr/>
        <a:lstStyle/>
        <a:p>
          <a:endParaRPr lang="es-CO"/>
        </a:p>
      </dgm:t>
    </dgm:pt>
    <dgm:pt modelId="{0C622D39-B4F7-40F9-B817-54E5A29A08B4}" type="sibTrans" cxnId="{7E58EF6A-35D3-4924-91DC-074545F0D1B3}">
      <dgm:prSet/>
      <dgm:spPr/>
      <dgm:t>
        <a:bodyPr/>
        <a:lstStyle/>
        <a:p>
          <a:endParaRPr lang="es-CO"/>
        </a:p>
      </dgm:t>
    </dgm:pt>
    <dgm:pt modelId="{6BC4243A-5C4B-4B72-A1E0-80E79F7E78C6}">
      <dgm:prSet phldrT="[Texto]" custT="1"/>
      <dgm:spPr/>
      <dgm:t>
        <a:bodyPr/>
        <a:lstStyle/>
        <a:p>
          <a:pPr algn="just"/>
          <a:r>
            <a:rPr lang="es-CO" sz="1800" dirty="0" smtClean="0">
              <a:latin typeface="Arial" pitchFamily="34" charset="0"/>
              <a:cs typeface="Arial" pitchFamily="34" charset="0"/>
            </a:rPr>
            <a:t>Ensayo clínico controlado aleatorizado. </a:t>
          </a:r>
          <a:endParaRPr lang="es-CO" sz="1800" dirty="0">
            <a:latin typeface="Arial" pitchFamily="34" charset="0"/>
            <a:cs typeface="Arial" pitchFamily="34" charset="0"/>
          </a:endParaRPr>
        </a:p>
      </dgm:t>
    </dgm:pt>
    <dgm:pt modelId="{1F4C33B2-4F22-44A0-9DA2-EEAE4861DFAC}" type="parTrans" cxnId="{8F41B527-39DB-4F45-B8DD-3BFFC6980D1C}">
      <dgm:prSet/>
      <dgm:spPr/>
      <dgm:t>
        <a:bodyPr/>
        <a:lstStyle/>
        <a:p>
          <a:endParaRPr lang="es-CO"/>
        </a:p>
      </dgm:t>
    </dgm:pt>
    <dgm:pt modelId="{B3DF027A-51B3-4192-B4D2-14890552525E}" type="sibTrans" cxnId="{8F41B527-39DB-4F45-B8DD-3BFFC6980D1C}">
      <dgm:prSet/>
      <dgm:spPr/>
      <dgm:t>
        <a:bodyPr/>
        <a:lstStyle/>
        <a:p>
          <a:endParaRPr lang="es-CO"/>
        </a:p>
      </dgm:t>
    </dgm:pt>
    <dgm:pt modelId="{3F4F3D52-09EA-4B83-8577-F076D94F865D}" type="pres">
      <dgm:prSet presAssocID="{0C7C1029-7B41-4259-83F4-49B98708918F}" presName="Name0" presStyleCnt="0">
        <dgm:presLayoutVars>
          <dgm:dir/>
          <dgm:resizeHandles val="exact"/>
        </dgm:presLayoutVars>
      </dgm:prSet>
      <dgm:spPr/>
    </dgm:pt>
    <dgm:pt modelId="{A3817954-0D61-461B-BF4C-7D5071A295EE}" type="pres">
      <dgm:prSet presAssocID="{E73C3599-B906-4C80-97B7-B249C291A8C4}" presName="node" presStyleLbl="node1" presStyleIdx="0" presStyleCnt="2" custScaleY="28961" custLinFactNeighborX="-2962" custLinFactNeighborY="-1205">
        <dgm:presLayoutVars>
          <dgm:bulletEnabled val="1"/>
        </dgm:presLayoutVars>
      </dgm:prSet>
      <dgm:spPr/>
      <dgm:t>
        <a:bodyPr/>
        <a:lstStyle/>
        <a:p>
          <a:endParaRPr lang="es-CO"/>
        </a:p>
      </dgm:t>
    </dgm:pt>
    <dgm:pt modelId="{BB8A27BE-5322-486D-A49F-1426823336FE}" type="pres">
      <dgm:prSet presAssocID="{0C622D39-B4F7-40F9-B817-54E5A29A08B4}" presName="sibTrans" presStyleLbl="sibTrans2D1" presStyleIdx="0" presStyleCnt="1" custScaleX="69954" custScaleY="60532" custLinFactNeighborX="-10205"/>
      <dgm:spPr/>
      <dgm:t>
        <a:bodyPr/>
        <a:lstStyle/>
        <a:p>
          <a:endParaRPr lang="es-CO"/>
        </a:p>
      </dgm:t>
    </dgm:pt>
    <dgm:pt modelId="{0F3D35A7-537B-4F69-91A6-48FB25BACF5A}" type="pres">
      <dgm:prSet presAssocID="{0C622D39-B4F7-40F9-B817-54E5A29A08B4}" presName="connectorText" presStyleLbl="sibTrans2D1" presStyleIdx="0" presStyleCnt="1"/>
      <dgm:spPr/>
      <dgm:t>
        <a:bodyPr/>
        <a:lstStyle/>
        <a:p>
          <a:endParaRPr lang="es-CO"/>
        </a:p>
      </dgm:t>
    </dgm:pt>
    <dgm:pt modelId="{00990E98-76FE-4DFF-981B-254674625736}" type="pres">
      <dgm:prSet presAssocID="{6BC4243A-5C4B-4B72-A1E0-80E79F7E78C6}" presName="node" presStyleLbl="node1" presStyleIdx="1" presStyleCnt="2" custScaleY="34137" custLinFactNeighborX="6894" custLinFactNeighborY="0">
        <dgm:presLayoutVars>
          <dgm:bulletEnabled val="1"/>
        </dgm:presLayoutVars>
      </dgm:prSet>
      <dgm:spPr/>
      <dgm:t>
        <a:bodyPr/>
        <a:lstStyle/>
        <a:p>
          <a:endParaRPr lang="es-CO"/>
        </a:p>
      </dgm:t>
    </dgm:pt>
  </dgm:ptLst>
  <dgm:cxnLst>
    <dgm:cxn modelId="{097F9A19-1F6E-45D1-9CB3-444D7427C9AF}" type="presOf" srcId="{0C622D39-B4F7-40F9-B817-54E5A29A08B4}" destId="{0F3D35A7-537B-4F69-91A6-48FB25BACF5A}" srcOrd="1" destOrd="0" presId="urn:microsoft.com/office/officeart/2005/8/layout/process1"/>
    <dgm:cxn modelId="{56E5D9DF-A57A-4AE0-8713-04C172329BB5}" type="presOf" srcId="{E73C3599-B906-4C80-97B7-B249C291A8C4}" destId="{A3817954-0D61-461B-BF4C-7D5071A295EE}" srcOrd="0" destOrd="0" presId="urn:microsoft.com/office/officeart/2005/8/layout/process1"/>
    <dgm:cxn modelId="{7E58EF6A-35D3-4924-91DC-074545F0D1B3}" srcId="{0C7C1029-7B41-4259-83F4-49B98708918F}" destId="{E73C3599-B906-4C80-97B7-B249C291A8C4}" srcOrd="0" destOrd="0" parTransId="{1F199A88-DB32-426F-959F-E4A1AC979862}" sibTransId="{0C622D39-B4F7-40F9-B817-54E5A29A08B4}"/>
    <dgm:cxn modelId="{D4E5995C-F420-48C9-B525-B48486387AC8}" type="presOf" srcId="{0C622D39-B4F7-40F9-B817-54E5A29A08B4}" destId="{BB8A27BE-5322-486D-A49F-1426823336FE}" srcOrd="0" destOrd="0" presId="urn:microsoft.com/office/officeart/2005/8/layout/process1"/>
    <dgm:cxn modelId="{0C0067B3-D7F2-4CA7-8907-0DE4E3FD994B}" type="presOf" srcId="{6BC4243A-5C4B-4B72-A1E0-80E79F7E78C6}" destId="{00990E98-76FE-4DFF-981B-254674625736}" srcOrd="0" destOrd="0" presId="urn:microsoft.com/office/officeart/2005/8/layout/process1"/>
    <dgm:cxn modelId="{8F41B527-39DB-4F45-B8DD-3BFFC6980D1C}" srcId="{0C7C1029-7B41-4259-83F4-49B98708918F}" destId="{6BC4243A-5C4B-4B72-A1E0-80E79F7E78C6}" srcOrd="1" destOrd="0" parTransId="{1F4C33B2-4F22-44A0-9DA2-EEAE4861DFAC}" sibTransId="{B3DF027A-51B3-4192-B4D2-14890552525E}"/>
    <dgm:cxn modelId="{4364BC34-96F2-4AC4-B84F-FDD9AD226224}" type="presOf" srcId="{0C7C1029-7B41-4259-83F4-49B98708918F}" destId="{3F4F3D52-09EA-4B83-8577-F076D94F865D}" srcOrd="0" destOrd="0" presId="urn:microsoft.com/office/officeart/2005/8/layout/process1"/>
    <dgm:cxn modelId="{13EF8603-3A7C-4587-9062-5B0B584A228A}" type="presParOf" srcId="{3F4F3D52-09EA-4B83-8577-F076D94F865D}" destId="{A3817954-0D61-461B-BF4C-7D5071A295EE}" srcOrd="0" destOrd="0" presId="urn:microsoft.com/office/officeart/2005/8/layout/process1"/>
    <dgm:cxn modelId="{57378601-DA8A-4F11-B0B7-BC5877E74642}" type="presParOf" srcId="{3F4F3D52-09EA-4B83-8577-F076D94F865D}" destId="{BB8A27BE-5322-486D-A49F-1426823336FE}" srcOrd="1" destOrd="0" presId="urn:microsoft.com/office/officeart/2005/8/layout/process1"/>
    <dgm:cxn modelId="{F2F24C8A-DDF7-4B55-AE93-F5E1772E074B}" type="presParOf" srcId="{BB8A27BE-5322-486D-A49F-1426823336FE}" destId="{0F3D35A7-537B-4F69-91A6-48FB25BACF5A}" srcOrd="0" destOrd="0" presId="urn:microsoft.com/office/officeart/2005/8/layout/process1"/>
    <dgm:cxn modelId="{7AF587C1-C544-441B-BF27-82FE44E004AE}" type="presParOf" srcId="{3F4F3D52-09EA-4B83-8577-F076D94F865D}" destId="{00990E98-76FE-4DFF-981B-254674625736}" srcOrd="2" destOrd="0" presId="urn:microsoft.com/office/officeart/2005/8/layout/process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5B7926-D690-4D55-9C58-4A6854EA680B}">
      <dsp:nvSpPr>
        <dsp:cNvPr id="0" name=""/>
        <dsp:cNvSpPr/>
      </dsp:nvSpPr>
      <dsp:spPr>
        <a:xfrm>
          <a:off x="0" y="0"/>
          <a:ext cx="8229600" cy="1470698"/>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ES" sz="2000" kern="1200" dirty="0" smtClean="0"/>
            <a:t>Décadas de conflicto armado, social y político donde 220.000 personas han sido asesinadas, 25.000 desaparecidas y 4.744.046 desplazadas en el periodo comprendido entre 1958 y 2012 (11) .</a:t>
          </a:r>
          <a:endParaRPr lang="es-CO" sz="2000" kern="1200" dirty="0">
            <a:latin typeface="Arial" pitchFamily="34" charset="0"/>
            <a:cs typeface="Arial" pitchFamily="34" charset="0"/>
          </a:endParaRPr>
        </a:p>
      </dsp:txBody>
      <dsp:txXfrm>
        <a:off x="1784483" y="0"/>
        <a:ext cx="6445116" cy="1470698"/>
      </dsp:txXfrm>
    </dsp:sp>
    <dsp:sp modelId="{32F685E3-8811-4366-83CE-B8F44496543A}">
      <dsp:nvSpPr>
        <dsp:cNvPr id="0" name=""/>
        <dsp:cNvSpPr/>
      </dsp:nvSpPr>
      <dsp:spPr>
        <a:xfrm>
          <a:off x="381781" y="184914"/>
          <a:ext cx="924710" cy="1133659"/>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763AB74-3071-4DAC-AB83-AC925701362B}">
      <dsp:nvSpPr>
        <dsp:cNvPr id="0" name=""/>
        <dsp:cNvSpPr/>
      </dsp:nvSpPr>
      <dsp:spPr>
        <a:xfrm>
          <a:off x="0" y="1614222"/>
          <a:ext cx="8229600" cy="1385634"/>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ES" sz="2000" kern="1200" dirty="0" smtClean="0"/>
            <a:t>Las ciencias forenses y la tecnología asociada a sistemas de información han contribuido en gran medida a la identificación y búsqueda de personas desaparecidas pero aún estos procesos son lentos y costosos.</a:t>
          </a:r>
          <a:endParaRPr lang="es-CO" sz="2000" kern="1200" dirty="0">
            <a:latin typeface="Arial" pitchFamily="34" charset="0"/>
            <a:cs typeface="Arial" pitchFamily="34" charset="0"/>
          </a:endParaRPr>
        </a:p>
      </dsp:txBody>
      <dsp:txXfrm>
        <a:off x="1784483" y="1614222"/>
        <a:ext cx="6445116" cy="1385634"/>
      </dsp:txXfrm>
    </dsp:sp>
    <dsp:sp modelId="{BBA45E95-81AB-403A-8FA0-44FD216008B0}">
      <dsp:nvSpPr>
        <dsp:cNvPr id="0" name=""/>
        <dsp:cNvSpPr/>
      </dsp:nvSpPr>
      <dsp:spPr>
        <a:xfrm>
          <a:off x="256518" y="1747825"/>
          <a:ext cx="1410010" cy="1108507"/>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4EC9B9A-0686-4E36-BABC-04113BD2B124}">
      <dsp:nvSpPr>
        <dsp:cNvPr id="0" name=""/>
        <dsp:cNvSpPr/>
      </dsp:nvSpPr>
      <dsp:spPr>
        <a:xfrm>
          <a:off x="0" y="3133459"/>
          <a:ext cx="8229600" cy="1385634"/>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ES" sz="2000" kern="1200" dirty="0" smtClean="0"/>
            <a:t>De allí la necesidad de generar nuevas alternativas que sirvan como indicio y puedan complementar y facilitar la identificación de las personas como lo puede ser la marcación estandarizada de las prótesis dentales.</a:t>
          </a:r>
          <a:endParaRPr lang="es-CO" sz="2000" kern="1200" dirty="0">
            <a:latin typeface="Arial" pitchFamily="34" charset="0"/>
            <a:cs typeface="Arial" pitchFamily="34" charset="0"/>
          </a:endParaRPr>
        </a:p>
      </dsp:txBody>
      <dsp:txXfrm>
        <a:off x="1784483" y="3133459"/>
        <a:ext cx="6445116" cy="1385634"/>
      </dsp:txXfrm>
    </dsp:sp>
    <dsp:sp modelId="{7E39DDFD-0047-497D-B41E-E575188D9521}">
      <dsp:nvSpPr>
        <dsp:cNvPr id="0" name=""/>
        <dsp:cNvSpPr/>
      </dsp:nvSpPr>
      <dsp:spPr>
        <a:xfrm>
          <a:off x="138563" y="3272022"/>
          <a:ext cx="1645920" cy="1108507"/>
        </a:xfrm>
        <a:prstGeom prst="roundRect">
          <a:avLst>
            <a:gd name="adj" fmla="val 10000"/>
          </a:avLst>
        </a:prstGeom>
        <a:blipFill rotWithShape="1">
          <a:blip xmlns:r="http://schemas.openxmlformats.org/officeDocument/2006/relationships" r:embed="rId3"/>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17954-0D61-461B-BF4C-7D5071A295EE}">
      <dsp:nvSpPr>
        <dsp:cNvPr id="0" name=""/>
        <dsp:cNvSpPr/>
      </dsp:nvSpPr>
      <dsp:spPr>
        <a:xfrm>
          <a:off x="4268" y="0"/>
          <a:ext cx="3148983" cy="1584175"/>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CO" sz="1800" b="1" kern="1200" dirty="0" smtClean="0">
              <a:latin typeface="Arial" pitchFamily="34" charset="0"/>
              <a:cs typeface="Arial" pitchFamily="34" charset="0"/>
            </a:rPr>
            <a:t>POBLACION DE ESTUDIO </a:t>
          </a:r>
          <a:endParaRPr lang="es-CO" sz="1800" b="1" kern="1200" dirty="0">
            <a:latin typeface="Arial" pitchFamily="34" charset="0"/>
            <a:cs typeface="Arial" pitchFamily="34" charset="0"/>
          </a:endParaRPr>
        </a:p>
      </dsp:txBody>
      <dsp:txXfrm>
        <a:off x="50667" y="46399"/>
        <a:ext cx="3056185" cy="1491377"/>
      </dsp:txXfrm>
    </dsp:sp>
    <dsp:sp modelId="{BB8A27BE-5322-486D-A49F-1426823336FE}">
      <dsp:nvSpPr>
        <dsp:cNvPr id="0" name=""/>
        <dsp:cNvSpPr/>
      </dsp:nvSpPr>
      <dsp:spPr>
        <a:xfrm>
          <a:off x="3517282" y="476349"/>
          <a:ext cx="497834" cy="667557"/>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s-CO" sz="2800" kern="1200"/>
        </a:p>
      </dsp:txBody>
      <dsp:txXfrm>
        <a:off x="3517282" y="609860"/>
        <a:ext cx="348484" cy="400535"/>
      </dsp:txXfrm>
    </dsp:sp>
    <dsp:sp modelId="{00990E98-76FE-4DFF-981B-254674625736}">
      <dsp:nvSpPr>
        <dsp:cNvPr id="0" name=""/>
        <dsp:cNvSpPr/>
      </dsp:nvSpPr>
      <dsp:spPr>
        <a:xfrm>
          <a:off x="4462777" y="-61261"/>
          <a:ext cx="3273814" cy="1706699"/>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CO" sz="1800" kern="1200" dirty="0" smtClean="0">
              <a:latin typeface="Arial" pitchFamily="34" charset="0"/>
              <a:cs typeface="Arial" pitchFamily="34" charset="0"/>
            </a:rPr>
            <a:t>Pacientes en condiciones de vulnerabilidad y/o adultos mayores de Bucaramanga que requieren restauraciones orales.</a:t>
          </a:r>
          <a:endParaRPr lang="es-CO" sz="1800" kern="1200" dirty="0">
            <a:latin typeface="Arial" pitchFamily="34" charset="0"/>
            <a:cs typeface="Arial" pitchFamily="34" charset="0"/>
          </a:endParaRPr>
        </a:p>
      </dsp:txBody>
      <dsp:txXfrm>
        <a:off x="4512765" y="-11273"/>
        <a:ext cx="3173838" cy="160672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17954-0D61-461B-BF4C-7D5071A295EE}">
      <dsp:nvSpPr>
        <dsp:cNvPr id="0" name=""/>
        <dsp:cNvSpPr/>
      </dsp:nvSpPr>
      <dsp:spPr>
        <a:xfrm>
          <a:off x="0" y="216783"/>
          <a:ext cx="3239094" cy="1943456"/>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CO" sz="1800" b="1" kern="1200" dirty="0" smtClean="0">
              <a:latin typeface="Arial" pitchFamily="34" charset="0"/>
              <a:cs typeface="Arial" pitchFamily="34" charset="0"/>
            </a:rPr>
            <a:t>MUESTRA</a:t>
          </a:r>
          <a:endParaRPr lang="es-CO" sz="1800" b="1" kern="1200" dirty="0">
            <a:latin typeface="Arial" pitchFamily="34" charset="0"/>
            <a:cs typeface="Arial" pitchFamily="34" charset="0"/>
          </a:endParaRPr>
        </a:p>
      </dsp:txBody>
      <dsp:txXfrm>
        <a:off x="56922" y="273705"/>
        <a:ext cx="3125250" cy="1829612"/>
      </dsp:txXfrm>
    </dsp:sp>
    <dsp:sp modelId="{BB8A27BE-5322-486D-A49F-1426823336FE}">
      <dsp:nvSpPr>
        <dsp:cNvPr id="0" name=""/>
        <dsp:cNvSpPr/>
      </dsp:nvSpPr>
      <dsp:spPr>
        <a:xfrm rot="21516863">
          <a:off x="3493985" y="878287"/>
          <a:ext cx="565209" cy="511185"/>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CO" sz="2100" kern="1200"/>
        </a:p>
      </dsp:txBody>
      <dsp:txXfrm>
        <a:off x="3494007" y="982378"/>
        <a:ext cx="411854" cy="306711"/>
      </dsp:txXfrm>
    </dsp:sp>
    <dsp:sp modelId="{00990E98-76FE-4DFF-981B-254674625736}">
      <dsp:nvSpPr>
        <dsp:cNvPr id="0" name=""/>
        <dsp:cNvSpPr/>
      </dsp:nvSpPr>
      <dsp:spPr>
        <a:xfrm>
          <a:off x="4480010" y="108391"/>
          <a:ext cx="3241426" cy="1943456"/>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CO" sz="1800" kern="1200" dirty="0" smtClean="0">
              <a:latin typeface="Arial" pitchFamily="34" charset="0"/>
              <a:cs typeface="Arial" pitchFamily="34" charset="0"/>
            </a:rPr>
            <a:t>Pacientes adultos mayores institucionalizados en un hogar geriátrico o gerontológico de Bucaramanga </a:t>
          </a:r>
          <a:r>
            <a:rPr lang="es-CO" sz="1800" kern="1200" dirty="0" smtClean="0">
              <a:solidFill>
                <a:schemeClr val="tx1"/>
              </a:solidFill>
              <a:latin typeface="Arial" pitchFamily="34" charset="0"/>
              <a:cs typeface="Arial" pitchFamily="34" charset="0"/>
            </a:rPr>
            <a:t>que </a:t>
          </a:r>
          <a:r>
            <a:rPr lang="es-CO" sz="1800" kern="1200" dirty="0" smtClean="0">
              <a:latin typeface="Arial" pitchFamily="34" charset="0"/>
              <a:cs typeface="Arial" pitchFamily="34" charset="0"/>
            </a:rPr>
            <a:t>requieren restauraciones orales acrílicas.</a:t>
          </a:r>
          <a:endParaRPr lang="es-CO" sz="1800" kern="1200" dirty="0">
            <a:latin typeface="Arial" pitchFamily="34" charset="0"/>
            <a:cs typeface="Arial" pitchFamily="34" charset="0"/>
          </a:endParaRPr>
        </a:p>
      </dsp:txBody>
      <dsp:txXfrm>
        <a:off x="4536932" y="165313"/>
        <a:ext cx="3127582" cy="182961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17954-0D61-461B-BF4C-7D5071A295EE}">
      <dsp:nvSpPr>
        <dsp:cNvPr id="0" name=""/>
        <dsp:cNvSpPr/>
      </dsp:nvSpPr>
      <dsp:spPr>
        <a:xfrm>
          <a:off x="0" y="0"/>
          <a:ext cx="2669526" cy="1368152"/>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O" sz="1600" b="1" kern="1200" dirty="0" smtClean="0">
              <a:latin typeface="Arial" pitchFamily="34" charset="0"/>
              <a:cs typeface="Arial" pitchFamily="34" charset="0"/>
            </a:rPr>
            <a:t>TAMAÑO DE LA MUESTRA</a:t>
          </a:r>
          <a:endParaRPr lang="es-CO" sz="1600" b="1" kern="1200" dirty="0">
            <a:latin typeface="Arial" pitchFamily="34" charset="0"/>
            <a:cs typeface="Arial" pitchFamily="34" charset="0"/>
          </a:endParaRPr>
        </a:p>
      </dsp:txBody>
      <dsp:txXfrm>
        <a:off x="40072" y="40072"/>
        <a:ext cx="2589382" cy="1288008"/>
      </dsp:txXfrm>
    </dsp:sp>
    <dsp:sp modelId="{BB8A27BE-5322-486D-A49F-1426823336FE}">
      <dsp:nvSpPr>
        <dsp:cNvPr id="0" name=""/>
        <dsp:cNvSpPr/>
      </dsp:nvSpPr>
      <dsp:spPr>
        <a:xfrm>
          <a:off x="2981932" y="434121"/>
          <a:ext cx="878486" cy="49990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CO" sz="2100" kern="1200"/>
        </a:p>
      </dsp:txBody>
      <dsp:txXfrm>
        <a:off x="2981932" y="534103"/>
        <a:ext cx="728513" cy="299945"/>
      </dsp:txXfrm>
    </dsp:sp>
    <dsp:sp modelId="{00990E98-76FE-4DFF-981B-254674625736}">
      <dsp:nvSpPr>
        <dsp:cNvPr id="0" name=""/>
        <dsp:cNvSpPr/>
      </dsp:nvSpPr>
      <dsp:spPr>
        <a:xfrm>
          <a:off x="4327047" y="0"/>
          <a:ext cx="4127283" cy="1368152"/>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CO" sz="1600" kern="1200" dirty="0" smtClean="0">
              <a:latin typeface="Arial" pitchFamily="34" charset="0"/>
              <a:cs typeface="Arial" pitchFamily="34" charset="0"/>
            </a:rPr>
            <a:t>Nivel de confianza del 95%, poder del 80%, diferencia esperada de 5 unidades (pixeles) y 20% de pérdidas; total de 44 participantes con prótesis acrílicas, es decir, 22 en cada grupo. Asignación aleatoria de la técnica. </a:t>
          </a:r>
          <a:endParaRPr lang="es-CO" sz="1600" kern="1200" dirty="0">
            <a:latin typeface="Arial" pitchFamily="34" charset="0"/>
            <a:cs typeface="Arial" pitchFamily="34" charset="0"/>
          </a:endParaRPr>
        </a:p>
      </dsp:txBody>
      <dsp:txXfrm>
        <a:off x="4367119" y="40072"/>
        <a:ext cx="4047139" cy="128800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17954-0D61-461B-BF4C-7D5071A295EE}">
      <dsp:nvSpPr>
        <dsp:cNvPr id="0" name=""/>
        <dsp:cNvSpPr/>
      </dsp:nvSpPr>
      <dsp:spPr>
        <a:xfrm>
          <a:off x="0" y="0"/>
          <a:ext cx="2687241" cy="1872208"/>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O" sz="1600" b="1" kern="1200" dirty="0" smtClean="0">
              <a:solidFill>
                <a:schemeClr val="tx1"/>
              </a:solidFill>
              <a:latin typeface="Arial" pitchFamily="34" charset="0"/>
              <a:cs typeface="Arial" pitchFamily="34" charset="0"/>
            </a:rPr>
            <a:t>CRITERIOS DE INCLUSIÓN</a:t>
          </a:r>
          <a:endParaRPr lang="es-CO" sz="1600" b="1" kern="1200" dirty="0">
            <a:solidFill>
              <a:schemeClr val="tx1"/>
            </a:solidFill>
            <a:latin typeface="Arial" pitchFamily="34" charset="0"/>
            <a:cs typeface="Arial" pitchFamily="34" charset="0"/>
          </a:endParaRPr>
        </a:p>
      </dsp:txBody>
      <dsp:txXfrm>
        <a:off x="54835" y="54835"/>
        <a:ext cx="2577571" cy="1762538"/>
      </dsp:txXfrm>
    </dsp:sp>
    <dsp:sp modelId="{BB8A27BE-5322-486D-A49F-1426823336FE}">
      <dsp:nvSpPr>
        <dsp:cNvPr id="0" name=""/>
        <dsp:cNvSpPr/>
      </dsp:nvSpPr>
      <dsp:spPr>
        <a:xfrm>
          <a:off x="3102286" y="640642"/>
          <a:ext cx="879896" cy="590922"/>
        </a:xfrm>
        <a:prstGeom prst="rightArrow">
          <a:avLst>
            <a:gd name="adj1" fmla="val 60000"/>
            <a:gd name="adj2" fmla="val 50000"/>
          </a:avLst>
        </a:prstGeom>
        <a:solidFill>
          <a:schemeClr val="dk2">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s-CO" sz="2500" kern="1200"/>
        </a:p>
      </dsp:txBody>
      <dsp:txXfrm>
        <a:off x="3102286" y="758826"/>
        <a:ext cx="702619" cy="354554"/>
      </dsp:txXfrm>
    </dsp:sp>
    <dsp:sp modelId="{00990E98-76FE-4DFF-981B-254674625736}">
      <dsp:nvSpPr>
        <dsp:cNvPr id="0" name=""/>
        <dsp:cNvSpPr/>
      </dsp:nvSpPr>
      <dsp:spPr>
        <a:xfrm>
          <a:off x="4347423" y="0"/>
          <a:ext cx="4148898" cy="1872208"/>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CO" sz="1600" kern="1200" dirty="0" smtClean="0">
              <a:latin typeface="Arial" pitchFamily="34" charset="0"/>
              <a:cs typeface="Arial" pitchFamily="34" charset="0"/>
            </a:rPr>
            <a:t>Adultos mayores institucionalizados en un hogar geriátrico o gerontológico de Bucaramanga </a:t>
          </a:r>
          <a:r>
            <a:rPr lang="es-CO" sz="1600" kern="1200" dirty="0" smtClean="0">
              <a:solidFill>
                <a:schemeClr val="tx1"/>
              </a:solidFill>
              <a:latin typeface="Arial" pitchFamily="34" charset="0"/>
              <a:cs typeface="Arial" pitchFamily="34" charset="0"/>
            </a:rPr>
            <a:t>por más de 6 meses y  requieran restauraciones orales acrílicas bien sean superiores y/o inferiores.</a:t>
          </a:r>
          <a:endParaRPr lang="es-CO" sz="1600" kern="1200" dirty="0">
            <a:solidFill>
              <a:schemeClr val="tx1"/>
            </a:solidFill>
            <a:latin typeface="Arial" pitchFamily="34" charset="0"/>
            <a:cs typeface="Arial" pitchFamily="34" charset="0"/>
          </a:endParaRPr>
        </a:p>
      </dsp:txBody>
      <dsp:txXfrm>
        <a:off x="4402258" y="54835"/>
        <a:ext cx="4039228" cy="176253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17954-0D61-461B-BF4C-7D5071A295EE}">
      <dsp:nvSpPr>
        <dsp:cNvPr id="0" name=""/>
        <dsp:cNvSpPr/>
      </dsp:nvSpPr>
      <dsp:spPr>
        <a:xfrm>
          <a:off x="0" y="0"/>
          <a:ext cx="2645188" cy="1368152"/>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AR" sz="1600" b="1" kern="1200" dirty="0" smtClean="0">
              <a:latin typeface="Arial" pitchFamily="34" charset="0"/>
              <a:cs typeface="Arial" pitchFamily="34" charset="0"/>
            </a:rPr>
            <a:t>CRITERIOS DE  EXCLUSIÓN</a:t>
          </a:r>
          <a:endParaRPr lang="es-CO" sz="1600" b="1" kern="1200" dirty="0">
            <a:latin typeface="Arial" pitchFamily="34" charset="0"/>
            <a:cs typeface="Arial" pitchFamily="34" charset="0"/>
          </a:endParaRPr>
        </a:p>
      </dsp:txBody>
      <dsp:txXfrm>
        <a:off x="40072" y="40072"/>
        <a:ext cx="2565044" cy="1288008"/>
      </dsp:txXfrm>
    </dsp:sp>
    <dsp:sp modelId="{BB8A27BE-5322-486D-A49F-1426823336FE}">
      <dsp:nvSpPr>
        <dsp:cNvPr id="0" name=""/>
        <dsp:cNvSpPr/>
      </dsp:nvSpPr>
      <dsp:spPr>
        <a:xfrm>
          <a:off x="3058200" y="387440"/>
          <a:ext cx="875586" cy="59327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s-CO" sz="2500" kern="1200"/>
        </a:p>
      </dsp:txBody>
      <dsp:txXfrm>
        <a:off x="3058200" y="506094"/>
        <a:ext cx="697605" cy="355962"/>
      </dsp:txXfrm>
    </dsp:sp>
    <dsp:sp modelId="{00990E98-76FE-4DFF-981B-254674625736}">
      <dsp:nvSpPr>
        <dsp:cNvPr id="0" name=""/>
        <dsp:cNvSpPr/>
      </dsp:nvSpPr>
      <dsp:spPr>
        <a:xfrm>
          <a:off x="4297238" y="0"/>
          <a:ext cx="4126079" cy="1368152"/>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CO" sz="1600" kern="1200" dirty="0" smtClean="0">
              <a:latin typeface="Arial" pitchFamily="34" charset="0"/>
              <a:cs typeface="Arial" pitchFamily="34" charset="0"/>
            </a:rPr>
            <a:t>Pacientes con enfermedades agudas, crónicas degenerativas o discapacidad que impidan la elaboración satisfactoria de las prótesis y la  recolección de la información.</a:t>
          </a:r>
          <a:endParaRPr lang="es-CO" sz="1600" kern="1200" dirty="0">
            <a:latin typeface="Arial" pitchFamily="34" charset="0"/>
            <a:cs typeface="Arial" pitchFamily="34" charset="0"/>
          </a:endParaRPr>
        </a:p>
      </dsp:txBody>
      <dsp:txXfrm>
        <a:off x="4337310" y="40072"/>
        <a:ext cx="4045935" cy="128800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7C1FCB-4C7C-4B26-A9B5-DEA2E87771DF}">
      <dsp:nvSpPr>
        <dsp:cNvPr id="0" name=""/>
        <dsp:cNvSpPr/>
      </dsp:nvSpPr>
      <dsp:spPr>
        <a:xfrm>
          <a:off x="0" y="1783713"/>
          <a:ext cx="8229600" cy="932400"/>
        </a:xfrm>
        <a:prstGeom prst="rect">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E18EA566-F7C7-49B5-A434-688D39DFE4C4}">
      <dsp:nvSpPr>
        <dsp:cNvPr id="0" name=""/>
        <dsp:cNvSpPr/>
      </dsp:nvSpPr>
      <dsp:spPr>
        <a:xfrm>
          <a:off x="389967" y="1832"/>
          <a:ext cx="7667518" cy="23280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just" defTabSz="800100">
            <a:lnSpc>
              <a:spcPct val="90000"/>
            </a:lnSpc>
            <a:spcBef>
              <a:spcPct val="0"/>
            </a:spcBef>
            <a:spcAft>
              <a:spcPct val="35000"/>
            </a:spcAft>
          </a:pPr>
          <a:r>
            <a:rPr lang="es-CO" sz="1800" b="1" kern="1200" dirty="0" smtClean="0">
              <a:solidFill>
                <a:schemeClr val="tx1"/>
              </a:solidFill>
              <a:latin typeface="Arial" pitchFamily="34" charset="0"/>
              <a:cs typeface="Arial" pitchFamily="34" charset="0"/>
            </a:rPr>
            <a:t>Desenlace</a:t>
          </a: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Identificación </a:t>
          </a: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Resolución de entrada y salida (pixeles por pulgada)</a:t>
          </a: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Legibilidad</a:t>
          </a: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Nitidez </a:t>
          </a: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Densidad tramo</a:t>
          </a: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Interlineado</a:t>
          </a:r>
        </a:p>
      </dsp:txBody>
      <dsp:txXfrm>
        <a:off x="503611" y="115476"/>
        <a:ext cx="7440230" cy="2100712"/>
      </dsp:txXfrm>
    </dsp:sp>
    <dsp:sp modelId="{8E7C6959-3D46-4087-A271-F41E428871C9}">
      <dsp:nvSpPr>
        <dsp:cNvPr id="0" name=""/>
        <dsp:cNvSpPr/>
      </dsp:nvSpPr>
      <dsp:spPr>
        <a:xfrm>
          <a:off x="0" y="3846895"/>
          <a:ext cx="8229600" cy="932400"/>
        </a:xfrm>
        <a:prstGeom prst="rect">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DED59E06-C411-40FB-B67F-B876BC4CA603}">
      <dsp:nvSpPr>
        <dsp:cNvPr id="0" name=""/>
        <dsp:cNvSpPr/>
      </dsp:nvSpPr>
      <dsp:spPr>
        <a:xfrm>
          <a:off x="411480" y="2915913"/>
          <a:ext cx="5760720" cy="1477101"/>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just" defTabSz="800100">
            <a:lnSpc>
              <a:spcPct val="90000"/>
            </a:lnSpc>
            <a:spcBef>
              <a:spcPct val="0"/>
            </a:spcBef>
            <a:spcAft>
              <a:spcPct val="35000"/>
            </a:spcAft>
          </a:pPr>
          <a:r>
            <a:rPr lang="es-CO" sz="1800" b="1" kern="1200" dirty="0" err="1" smtClean="0">
              <a:solidFill>
                <a:schemeClr val="tx1"/>
              </a:solidFill>
              <a:latin typeface="Arial" pitchFamily="34" charset="0"/>
              <a:cs typeface="Arial" pitchFamily="34" charset="0"/>
            </a:rPr>
            <a:t>Explicatorias</a:t>
          </a:r>
          <a:endParaRPr lang="es-CO" sz="1800" b="1" kern="1200" dirty="0" smtClean="0">
            <a:solidFill>
              <a:schemeClr val="tx1"/>
            </a:solidFill>
            <a:latin typeface="Arial" pitchFamily="34" charset="0"/>
            <a:cs typeface="Arial" pitchFamily="34" charset="0"/>
          </a:endParaRP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Técnicas de marcación</a:t>
          </a: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Sociodemográficas</a:t>
          </a: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Tipo prótesis</a:t>
          </a:r>
        </a:p>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Uso de prótesis</a:t>
          </a:r>
          <a:endParaRPr lang="es-CO" sz="1800" kern="1200" dirty="0">
            <a:solidFill>
              <a:schemeClr val="tx1"/>
            </a:solidFill>
            <a:latin typeface="Arial" pitchFamily="34" charset="0"/>
            <a:cs typeface="Arial" pitchFamily="34" charset="0"/>
          </a:endParaRPr>
        </a:p>
      </dsp:txBody>
      <dsp:txXfrm>
        <a:off x="483586" y="2988019"/>
        <a:ext cx="5616508" cy="133288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425012-89B2-4FDE-ACB1-40C7FBBCE159}">
      <dsp:nvSpPr>
        <dsp:cNvPr id="0" name=""/>
        <dsp:cNvSpPr/>
      </dsp:nvSpPr>
      <dsp:spPr>
        <a:xfrm>
          <a:off x="0" y="4553709"/>
          <a:ext cx="8352928" cy="414656"/>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CO" sz="1700" kern="1200" dirty="0" smtClean="0">
              <a:latin typeface="Arial" pitchFamily="34" charset="0"/>
              <a:cs typeface="Arial" pitchFamily="34" charset="0"/>
            </a:rPr>
            <a:t>Seguimiento por un periodo de seis meses. </a:t>
          </a:r>
          <a:endParaRPr lang="es-CO" sz="1700" kern="1200" dirty="0">
            <a:latin typeface="Arial" pitchFamily="34" charset="0"/>
            <a:cs typeface="Arial" pitchFamily="34" charset="0"/>
          </a:endParaRPr>
        </a:p>
      </dsp:txBody>
      <dsp:txXfrm>
        <a:off x="0" y="4553709"/>
        <a:ext cx="8352928" cy="414656"/>
      </dsp:txXfrm>
    </dsp:sp>
    <dsp:sp modelId="{5BC64549-E42A-4962-97CA-BC4309A5BDFD}">
      <dsp:nvSpPr>
        <dsp:cNvPr id="0" name=""/>
        <dsp:cNvSpPr/>
      </dsp:nvSpPr>
      <dsp:spPr>
        <a:xfrm rot="10800000">
          <a:off x="0" y="3244898"/>
          <a:ext cx="8352928" cy="1317462"/>
        </a:xfrm>
        <a:prstGeom prst="upArrowCallou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CO" sz="1700" b="1" kern="1200" dirty="0" smtClean="0">
              <a:latin typeface="Arial" pitchFamily="34" charset="0"/>
              <a:cs typeface="Arial" pitchFamily="34" charset="0"/>
            </a:rPr>
            <a:t>Técnica 2: </a:t>
          </a:r>
          <a:r>
            <a:rPr lang="es-CO" sz="1700" kern="1200" dirty="0" smtClean="0">
              <a:latin typeface="Arial" pitchFamily="34" charset="0"/>
              <a:cs typeface="Arial" pitchFamily="34" charset="0"/>
            </a:rPr>
            <a:t>En un acetato se escribirá el número de documento del individuo con tinta y que en el momento de empaquetado de la resina se colocara en la mufla para que quede inmerso en la prótesis.</a:t>
          </a:r>
          <a:endParaRPr lang="es-CO" sz="1700" kern="1200" dirty="0">
            <a:latin typeface="Arial" pitchFamily="34" charset="0"/>
            <a:cs typeface="Arial" pitchFamily="34" charset="0"/>
          </a:endParaRPr>
        </a:p>
      </dsp:txBody>
      <dsp:txXfrm rot="10800000">
        <a:off x="0" y="3244898"/>
        <a:ext cx="8352928" cy="856047"/>
      </dsp:txXfrm>
    </dsp:sp>
    <dsp:sp modelId="{7A5CAE1C-3268-4B0E-9D68-7E3D92E7EE6D}">
      <dsp:nvSpPr>
        <dsp:cNvPr id="0" name=""/>
        <dsp:cNvSpPr/>
      </dsp:nvSpPr>
      <dsp:spPr>
        <a:xfrm rot="10800000">
          <a:off x="0" y="2072214"/>
          <a:ext cx="8352928" cy="1181335"/>
        </a:xfrm>
        <a:prstGeom prst="upArrowCallou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CO" sz="1700" b="1" kern="1200" dirty="0" smtClean="0">
              <a:latin typeface="Arial" pitchFamily="34" charset="0"/>
              <a:cs typeface="Arial" pitchFamily="34" charset="0"/>
            </a:rPr>
            <a:t>Técnica 1: </a:t>
          </a:r>
          <a:r>
            <a:rPr lang="es-CO" sz="1700" b="0" kern="1200" dirty="0" smtClean="0">
              <a:latin typeface="Arial" pitchFamily="34" charset="0"/>
              <a:cs typeface="Arial" pitchFamily="34" charset="0"/>
            </a:rPr>
            <a:t>E</a:t>
          </a:r>
          <a:r>
            <a:rPr lang="es-CO" sz="1700" kern="1200" dirty="0" smtClean="0">
              <a:latin typeface="Arial" pitchFamily="34" charset="0"/>
              <a:cs typeface="Arial" pitchFamily="34" charset="0"/>
            </a:rPr>
            <a:t>scritura del número de identificación de la persona con una fresa redonda pequeña en uno de los flancos de la prótesis, se rellenará dicha inscripción con resina fluida transparente fluorescente.</a:t>
          </a:r>
          <a:endParaRPr lang="es-CO" sz="1700" kern="1200" dirty="0">
            <a:latin typeface="Arial" pitchFamily="34" charset="0"/>
            <a:cs typeface="Arial" pitchFamily="34" charset="0"/>
          </a:endParaRPr>
        </a:p>
      </dsp:txBody>
      <dsp:txXfrm rot="10800000">
        <a:off x="0" y="2072214"/>
        <a:ext cx="8352928" cy="767596"/>
      </dsp:txXfrm>
    </dsp:sp>
    <dsp:sp modelId="{E08D23CB-2AF3-4367-9C31-2DE6C99EA7A5}">
      <dsp:nvSpPr>
        <dsp:cNvPr id="0" name=""/>
        <dsp:cNvSpPr/>
      </dsp:nvSpPr>
      <dsp:spPr>
        <a:xfrm rot="10800000">
          <a:off x="0" y="1193758"/>
          <a:ext cx="8352928" cy="887108"/>
        </a:xfrm>
        <a:prstGeom prst="upArrowCallou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CO" sz="1700" kern="1200" dirty="0" smtClean="0">
              <a:latin typeface="Arial" pitchFamily="34" charset="0"/>
              <a:cs typeface="Arial" pitchFamily="34" charset="0"/>
            </a:rPr>
            <a:t>Se realizaran las prótesis en resina acrílica de termocurado por la técnica de moldeado por compresión.</a:t>
          </a:r>
          <a:endParaRPr lang="es-CO" sz="1700" kern="1200" dirty="0">
            <a:latin typeface="Arial" pitchFamily="34" charset="0"/>
            <a:cs typeface="Arial" pitchFamily="34" charset="0"/>
          </a:endParaRPr>
        </a:p>
      </dsp:txBody>
      <dsp:txXfrm rot="10800000">
        <a:off x="0" y="1193758"/>
        <a:ext cx="8352928" cy="576416"/>
      </dsp:txXfrm>
    </dsp:sp>
    <dsp:sp modelId="{28B35C72-CDEA-4ED2-B5C7-8C742319F9E1}">
      <dsp:nvSpPr>
        <dsp:cNvPr id="0" name=""/>
        <dsp:cNvSpPr/>
      </dsp:nvSpPr>
      <dsp:spPr>
        <a:xfrm rot="10800000">
          <a:off x="0" y="569467"/>
          <a:ext cx="8352928" cy="632943"/>
        </a:xfrm>
        <a:prstGeom prst="upArrowCallou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CO" sz="1700" kern="1200" dirty="0" smtClean="0">
              <a:latin typeface="Arial" pitchFamily="34" charset="0"/>
              <a:cs typeface="Arial" pitchFamily="34" charset="0"/>
            </a:rPr>
            <a:t>Toma de impresiones.</a:t>
          </a:r>
          <a:endParaRPr lang="es-CO" sz="1700" kern="1200" dirty="0">
            <a:latin typeface="Arial" pitchFamily="34" charset="0"/>
            <a:cs typeface="Arial" pitchFamily="34" charset="0"/>
          </a:endParaRPr>
        </a:p>
      </dsp:txBody>
      <dsp:txXfrm rot="10800000">
        <a:off x="0" y="569467"/>
        <a:ext cx="8352928" cy="411267"/>
      </dsp:txXfrm>
    </dsp:sp>
    <dsp:sp modelId="{7E769855-F0C6-4583-89C2-094235B70D6E}">
      <dsp:nvSpPr>
        <dsp:cNvPr id="0" name=""/>
        <dsp:cNvSpPr/>
      </dsp:nvSpPr>
      <dsp:spPr>
        <a:xfrm rot="10800000">
          <a:off x="0" y="185"/>
          <a:ext cx="8352928" cy="577933"/>
        </a:xfrm>
        <a:prstGeom prst="upArrowCallou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CO" sz="1700" kern="1200" dirty="0" smtClean="0">
              <a:latin typeface="Arial" pitchFamily="34" charset="0"/>
              <a:cs typeface="Arial" pitchFamily="34" charset="0"/>
            </a:rPr>
            <a:t>Selección de la muestra, consentimiento informado escrito y aleatorización.</a:t>
          </a:r>
          <a:endParaRPr lang="es-CO" sz="1700" kern="1200" dirty="0">
            <a:latin typeface="Arial" pitchFamily="34" charset="0"/>
            <a:cs typeface="Arial" pitchFamily="34" charset="0"/>
          </a:endParaRPr>
        </a:p>
      </dsp:txBody>
      <dsp:txXfrm rot="10800000">
        <a:off x="0" y="185"/>
        <a:ext cx="8352928" cy="37552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D14B63-84C1-4690-8657-0BA03C3D85B9}">
      <dsp:nvSpPr>
        <dsp:cNvPr id="0" name=""/>
        <dsp:cNvSpPr/>
      </dsp:nvSpPr>
      <dsp:spPr>
        <a:xfrm>
          <a:off x="724912" y="3056"/>
          <a:ext cx="2824906" cy="169494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latin typeface="Arial" pitchFamily="34" charset="0"/>
              <a:cs typeface="Arial" pitchFamily="34" charset="0"/>
            </a:rPr>
            <a:t>Diseño  de la estructura de la base de datos en EPIDATA</a:t>
          </a:r>
          <a:endParaRPr lang="es-CO" sz="2000" kern="1200" dirty="0">
            <a:latin typeface="Arial" pitchFamily="34" charset="0"/>
            <a:cs typeface="Arial" pitchFamily="34" charset="0"/>
          </a:endParaRPr>
        </a:p>
      </dsp:txBody>
      <dsp:txXfrm>
        <a:off x="774555" y="52699"/>
        <a:ext cx="2725620" cy="1595657"/>
      </dsp:txXfrm>
    </dsp:sp>
    <dsp:sp modelId="{605C3CDF-E640-4592-B432-3ADB843E213F}">
      <dsp:nvSpPr>
        <dsp:cNvPr id="0" name=""/>
        <dsp:cNvSpPr/>
      </dsp:nvSpPr>
      <dsp:spPr>
        <a:xfrm>
          <a:off x="3798410" y="500239"/>
          <a:ext cx="598880" cy="7005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s-CO" sz="3000" kern="1200"/>
        </a:p>
      </dsp:txBody>
      <dsp:txXfrm>
        <a:off x="3798410" y="640354"/>
        <a:ext cx="419216" cy="420346"/>
      </dsp:txXfrm>
    </dsp:sp>
    <dsp:sp modelId="{01A39A1B-7A6F-4CE6-929C-CA8F1201E7FC}">
      <dsp:nvSpPr>
        <dsp:cNvPr id="0" name=""/>
        <dsp:cNvSpPr/>
      </dsp:nvSpPr>
      <dsp:spPr>
        <a:xfrm>
          <a:off x="4679781" y="3056"/>
          <a:ext cx="2824906" cy="169494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latin typeface="Arial" pitchFamily="34" charset="0"/>
              <a:cs typeface="Arial" pitchFamily="34" charset="0"/>
            </a:rPr>
            <a:t>Doble digitación de los datos recolectados</a:t>
          </a:r>
          <a:endParaRPr lang="es-CO" sz="2000" kern="1200" dirty="0">
            <a:latin typeface="Arial" pitchFamily="34" charset="0"/>
            <a:cs typeface="Arial" pitchFamily="34" charset="0"/>
          </a:endParaRPr>
        </a:p>
      </dsp:txBody>
      <dsp:txXfrm>
        <a:off x="4729424" y="52699"/>
        <a:ext cx="2725620" cy="1595657"/>
      </dsp:txXfrm>
    </dsp:sp>
    <dsp:sp modelId="{A9A7B5D9-7C96-4B36-913A-87E9DAE6A00A}">
      <dsp:nvSpPr>
        <dsp:cNvPr id="0" name=""/>
        <dsp:cNvSpPr/>
      </dsp:nvSpPr>
      <dsp:spPr>
        <a:xfrm rot="5400000">
          <a:off x="5792794" y="1895743"/>
          <a:ext cx="598880" cy="7005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s-CO" sz="3000" kern="1200"/>
        </a:p>
      </dsp:txBody>
      <dsp:txXfrm rot="-5400000">
        <a:off x="5882061" y="1946591"/>
        <a:ext cx="420346" cy="419216"/>
      </dsp:txXfrm>
    </dsp:sp>
    <dsp:sp modelId="{09266046-5A6E-4E5E-8365-30ED5FA861CA}">
      <dsp:nvSpPr>
        <dsp:cNvPr id="0" name=""/>
        <dsp:cNvSpPr/>
      </dsp:nvSpPr>
      <dsp:spPr>
        <a:xfrm>
          <a:off x="4679781" y="2827962"/>
          <a:ext cx="2824906" cy="169494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0" kern="1200" dirty="0" smtClean="0">
              <a:latin typeface="Arial" pitchFamily="34" charset="0"/>
              <a:cs typeface="Arial" pitchFamily="34" charset="0"/>
            </a:rPr>
            <a:t>Validación y corrección de errores de digitación</a:t>
          </a:r>
          <a:endParaRPr lang="es-CO" sz="2000" kern="1200" dirty="0">
            <a:latin typeface="Arial" pitchFamily="34" charset="0"/>
            <a:cs typeface="Arial" pitchFamily="34" charset="0"/>
          </a:endParaRPr>
        </a:p>
      </dsp:txBody>
      <dsp:txXfrm>
        <a:off x="4729424" y="2877605"/>
        <a:ext cx="2725620" cy="1595657"/>
      </dsp:txXfrm>
    </dsp:sp>
    <dsp:sp modelId="{34E73BBD-3BA1-4DE0-A62D-A41C964CFE61}">
      <dsp:nvSpPr>
        <dsp:cNvPr id="0" name=""/>
        <dsp:cNvSpPr/>
      </dsp:nvSpPr>
      <dsp:spPr>
        <a:xfrm rot="10800000">
          <a:off x="3832309" y="3325146"/>
          <a:ext cx="598880" cy="7005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s-ES" sz="3000" kern="1200"/>
        </a:p>
      </dsp:txBody>
      <dsp:txXfrm rot="10800000">
        <a:off x="4011973" y="3465261"/>
        <a:ext cx="419216" cy="420346"/>
      </dsp:txXfrm>
    </dsp:sp>
    <dsp:sp modelId="{0D97C578-0004-4C50-8F4D-D1D60CA015E8}">
      <dsp:nvSpPr>
        <dsp:cNvPr id="0" name=""/>
        <dsp:cNvSpPr/>
      </dsp:nvSpPr>
      <dsp:spPr>
        <a:xfrm>
          <a:off x="724912" y="2827962"/>
          <a:ext cx="2824906" cy="169494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latin typeface="Arial" pitchFamily="34" charset="0"/>
              <a:cs typeface="Arial" pitchFamily="34" charset="0"/>
            </a:rPr>
            <a:t>Análisis en  </a:t>
          </a:r>
          <a:r>
            <a:rPr lang="es-CO" sz="2000" kern="1200" dirty="0" err="1" smtClean="0">
              <a:latin typeface="Arial" pitchFamily="34" charset="0"/>
              <a:cs typeface="Arial" pitchFamily="34" charset="0"/>
            </a:rPr>
            <a:t>Stata</a:t>
          </a:r>
          <a:r>
            <a:rPr lang="es-CO" sz="2000" kern="1200" dirty="0" smtClean="0">
              <a:latin typeface="Arial" pitchFamily="34" charset="0"/>
              <a:cs typeface="Arial" pitchFamily="34" charset="0"/>
            </a:rPr>
            <a:t> </a:t>
          </a:r>
          <a:endParaRPr lang="es-CO" sz="2000" kern="1200" dirty="0">
            <a:latin typeface="Arial" pitchFamily="34" charset="0"/>
            <a:cs typeface="Arial" pitchFamily="34" charset="0"/>
          </a:endParaRPr>
        </a:p>
      </dsp:txBody>
      <dsp:txXfrm>
        <a:off x="774555" y="2877605"/>
        <a:ext cx="2725620" cy="159565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7C1FCB-4C7C-4B26-A9B5-DEA2E87771DF}">
      <dsp:nvSpPr>
        <dsp:cNvPr id="0" name=""/>
        <dsp:cNvSpPr/>
      </dsp:nvSpPr>
      <dsp:spPr>
        <a:xfrm>
          <a:off x="0" y="974046"/>
          <a:ext cx="8229600" cy="1260000"/>
        </a:xfrm>
        <a:prstGeom prst="rect">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E18EA566-F7C7-49B5-A434-688D39DFE4C4}">
      <dsp:nvSpPr>
        <dsp:cNvPr id="0" name=""/>
        <dsp:cNvSpPr/>
      </dsp:nvSpPr>
      <dsp:spPr>
        <a:xfrm>
          <a:off x="389967" y="23916"/>
          <a:ext cx="7667518" cy="168813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Se realizará análisis </a:t>
          </a:r>
          <a:r>
            <a:rPr lang="es-CO" sz="1800" kern="1200" dirty="0" err="1" smtClean="0">
              <a:solidFill>
                <a:schemeClr val="tx1"/>
              </a:solidFill>
              <a:latin typeface="Arial" pitchFamily="34" charset="0"/>
              <a:cs typeface="Arial" pitchFamily="34" charset="0"/>
            </a:rPr>
            <a:t>univariado</a:t>
          </a:r>
          <a:r>
            <a:rPr lang="es-CO" sz="1800" kern="1200" dirty="0" smtClean="0">
              <a:solidFill>
                <a:schemeClr val="tx1"/>
              </a:solidFill>
              <a:latin typeface="Arial" pitchFamily="34" charset="0"/>
              <a:cs typeface="Arial" pitchFamily="34" charset="0"/>
            </a:rPr>
            <a:t>, calculando medidas de tendencia  central y de dispersión según su distribución. </a:t>
          </a:r>
          <a:endParaRPr lang="es-CO" sz="1800" kern="1200" dirty="0">
            <a:solidFill>
              <a:schemeClr val="tx1"/>
            </a:solidFill>
            <a:latin typeface="Arial" pitchFamily="34" charset="0"/>
            <a:cs typeface="Arial" pitchFamily="34" charset="0"/>
          </a:endParaRPr>
        </a:p>
      </dsp:txBody>
      <dsp:txXfrm>
        <a:off x="472375" y="106324"/>
        <a:ext cx="7502702" cy="1523314"/>
      </dsp:txXfrm>
    </dsp:sp>
    <dsp:sp modelId="{8E7C6959-3D46-4087-A271-F41E428871C9}">
      <dsp:nvSpPr>
        <dsp:cNvPr id="0" name=""/>
        <dsp:cNvSpPr/>
      </dsp:nvSpPr>
      <dsp:spPr>
        <a:xfrm>
          <a:off x="0" y="3242046"/>
          <a:ext cx="8229600" cy="1260000"/>
        </a:xfrm>
        <a:prstGeom prst="rect">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DED59E06-C411-40FB-B67F-B876BC4CA603}">
      <dsp:nvSpPr>
        <dsp:cNvPr id="0" name=""/>
        <dsp:cNvSpPr/>
      </dsp:nvSpPr>
      <dsp:spPr>
        <a:xfrm>
          <a:off x="411480" y="2504046"/>
          <a:ext cx="5760720" cy="14760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Análisis </a:t>
          </a:r>
          <a:r>
            <a:rPr lang="es-CO" sz="1800" kern="1200" dirty="0" err="1" smtClean="0">
              <a:solidFill>
                <a:schemeClr val="tx1"/>
              </a:solidFill>
              <a:latin typeface="Arial" pitchFamily="34" charset="0"/>
              <a:cs typeface="Arial" pitchFamily="34" charset="0"/>
            </a:rPr>
            <a:t>bivariado</a:t>
          </a:r>
          <a:r>
            <a:rPr lang="es-CO" sz="1800" kern="1200" dirty="0" smtClean="0">
              <a:solidFill>
                <a:schemeClr val="tx1"/>
              </a:solidFill>
              <a:latin typeface="Arial" pitchFamily="34" charset="0"/>
              <a:cs typeface="Arial" pitchFamily="34" charset="0"/>
            </a:rPr>
            <a:t> a través de pruebas de Chi2 para variables cualitativas y prueba t de </a:t>
          </a:r>
          <a:r>
            <a:rPr lang="es-CO" sz="1800" kern="1200" dirty="0" err="1" smtClean="0">
              <a:solidFill>
                <a:schemeClr val="tx1"/>
              </a:solidFill>
              <a:latin typeface="Arial" pitchFamily="34" charset="0"/>
              <a:cs typeface="Arial" pitchFamily="34" charset="0"/>
            </a:rPr>
            <a:t>Student</a:t>
          </a:r>
          <a:r>
            <a:rPr lang="es-CO" sz="1800" kern="1200" dirty="0" smtClean="0">
              <a:solidFill>
                <a:schemeClr val="tx1"/>
              </a:solidFill>
              <a:latin typeface="Arial" pitchFamily="34" charset="0"/>
              <a:cs typeface="Arial" pitchFamily="34" charset="0"/>
            </a:rPr>
            <a:t> para variables cuantitativas.</a:t>
          </a:r>
          <a:endParaRPr lang="es-CO" sz="1800" kern="1200" dirty="0">
            <a:solidFill>
              <a:schemeClr val="tx1"/>
            </a:solidFill>
            <a:latin typeface="Arial" pitchFamily="34" charset="0"/>
            <a:cs typeface="Arial" pitchFamily="34" charset="0"/>
          </a:endParaRPr>
        </a:p>
      </dsp:txBody>
      <dsp:txXfrm>
        <a:off x="483532" y="2576098"/>
        <a:ext cx="5616616" cy="133189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FFA378-16C0-4423-B167-F30CC694C5D0}">
      <dsp:nvSpPr>
        <dsp:cNvPr id="0" name=""/>
        <dsp:cNvSpPr/>
      </dsp:nvSpPr>
      <dsp:spPr>
        <a:xfrm>
          <a:off x="0" y="651308"/>
          <a:ext cx="8229600" cy="604800"/>
        </a:xfrm>
        <a:prstGeom prst="rect">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5200653-1A5E-4DDE-92C4-D9CB075FD5C1}">
      <dsp:nvSpPr>
        <dsp:cNvPr id="0" name=""/>
        <dsp:cNvSpPr/>
      </dsp:nvSpPr>
      <dsp:spPr>
        <a:xfrm>
          <a:off x="372660" y="0"/>
          <a:ext cx="5760720" cy="1001613"/>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Resolución 8340 de 1993  establecida por el Ministerio de Salud en Colombia. Riesgo mínimo para los participantes, consentimiento informado escrito.</a:t>
          </a:r>
          <a:endParaRPr lang="es-CO" sz="1800" kern="1200" dirty="0">
            <a:solidFill>
              <a:schemeClr val="tx1"/>
            </a:solidFill>
            <a:latin typeface="Arial" pitchFamily="34" charset="0"/>
            <a:cs typeface="Arial" pitchFamily="34" charset="0"/>
          </a:endParaRPr>
        </a:p>
      </dsp:txBody>
      <dsp:txXfrm>
        <a:off x="421555" y="48895"/>
        <a:ext cx="5662930" cy="903823"/>
      </dsp:txXfrm>
    </dsp:sp>
    <dsp:sp modelId="{16EE29B9-2B5D-41A5-8812-C6517A9DBF7B}">
      <dsp:nvSpPr>
        <dsp:cNvPr id="0" name=""/>
        <dsp:cNvSpPr/>
      </dsp:nvSpPr>
      <dsp:spPr>
        <a:xfrm>
          <a:off x="0" y="1739948"/>
          <a:ext cx="8229600" cy="604800"/>
        </a:xfrm>
        <a:prstGeom prst="rect">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0A7476-4AEB-40D0-9E49-D490EE2FEA6C}">
      <dsp:nvSpPr>
        <dsp:cNvPr id="0" name=""/>
        <dsp:cNvSpPr/>
      </dsp:nvSpPr>
      <dsp:spPr>
        <a:xfrm>
          <a:off x="411480" y="1385708"/>
          <a:ext cx="5760720" cy="70848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Principios éticos básicos, como son la autonomía, justicia, beneficencia y no maleficencia.</a:t>
          </a:r>
          <a:endParaRPr lang="es-CO" sz="1800" kern="1200" dirty="0">
            <a:solidFill>
              <a:schemeClr val="tx1"/>
            </a:solidFill>
            <a:latin typeface="Arial" pitchFamily="34" charset="0"/>
            <a:cs typeface="Arial" pitchFamily="34" charset="0"/>
          </a:endParaRPr>
        </a:p>
      </dsp:txBody>
      <dsp:txXfrm>
        <a:off x="446065" y="1420293"/>
        <a:ext cx="5691550" cy="639310"/>
      </dsp:txXfrm>
    </dsp:sp>
    <dsp:sp modelId="{1501185C-541B-4BB9-B702-041080E5FD08}">
      <dsp:nvSpPr>
        <dsp:cNvPr id="0" name=""/>
        <dsp:cNvSpPr/>
      </dsp:nvSpPr>
      <dsp:spPr>
        <a:xfrm>
          <a:off x="0" y="2828588"/>
          <a:ext cx="8229600" cy="604800"/>
        </a:xfrm>
        <a:prstGeom prst="rect">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36E6CC-9828-477B-B395-C6C403638706}">
      <dsp:nvSpPr>
        <dsp:cNvPr id="0" name=""/>
        <dsp:cNvSpPr/>
      </dsp:nvSpPr>
      <dsp:spPr>
        <a:xfrm>
          <a:off x="411480" y="2474348"/>
          <a:ext cx="5760720" cy="70848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Confidencialidad de la información.</a:t>
          </a:r>
          <a:endParaRPr lang="es-CO" sz="1800" kern="1200" dirty="0">
            <a:solidFill>
              <a:schemeClr val="tx1"/>
            </a:solidFill>
            <a:latin typeface="Arial" pitchFamily="34" charset="0"/>
            <a:cs typeface="Arial" pitchFamily="34" charset="0"/>
          </a:endParaRPr>
        </a:p>
      </dsp:txBody>
      <dsp:txXfrm>
        <a:off x="446065" y="2508933"/>
        <a:ext cx="5691550" cy="639310"/>
      </dsp:txXfrm>
    </dsp:sp>
    <dsp:sp modelId="{A656D489-7042-44A2-A475-E80F66C17684}">
      <dsp:nvSpPr>
        <dsp:cNvPr id="0" name=""/>
        <dsp:cNvSpPr/>
      </dsp:nvSpPr>
      <dsp:spPr>
        <a:xfrm>
          <a:off x="0" y="3917228"/>
          <a:ext cx="8229600" cy="604800"/>
        </a:xfrm>
        <a:prstGeom prst="rect">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6921DC-98A0-4466-9220-CFB2361E481D}">
      <dsp:nvSpPr>
        <dsp:cNvPr id="0" name=""/>
        <dsp:cNvSpPr/>
      </dsp:nvSpPr>
      <dsp:spPr>
        <a:xfrm>
          <a:off x="411480" y="3562988"/>
          <a:ext cx="5760720" cy="70848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just"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Sometimiento a aprobación del comité de ética de la USTA.</a:t>
          </a:r>
          <a:endParaRPr lang="es-CO" sz="1800" kern="1200" dirty="0">
            <a:solidFill>
              <a:schemeClr val="tx1"/>
            </a:solidFill>
            <a:latin typeface="Arial" pitchFamily="34" charset="0"/>
            <a:cs typeface="Arial" pitchFamily="34" charset="0"/>
          </a:endParaRPr>
        </a:p>
      </dsp:txBody>
      <dsp:txXfrm>
        <a:off x="446065" y="3597573"/>
        <a:ext cx="5691550" cy="6393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5B7926-D690-4D55-9C58-4A6854EA680B}">
      <dsp:nvSpPr>
        <dsp:cNvPr id="0" name=""/>
        <dsp:cNvSpPr/>
      </dsp:nvSpPr>
      <dsp:spPr>
        <a:xfrm>
          <a:off x="0" y="0"/>
          <a:ext cx="8229600" cy="1470698"/>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ES" sz="2000" kern="1200" dirty="0" smtClean="0"/>
            <a:t>Prótesis para el maxilar superior en el 25.8% de las personas y en la mandíbula 7.0%, más frecuente en los mayores de 55 años. </a:t>
          </a:r>
          <a:endParaRPr lang="es-CO" sz="2000" kern="1200" dirty="0">
            <a:latin typeface="Arial" pitchFamily="34" charset="0"/>
            <a:cs typeface="Arial" pitchFamily="34" charset="0"/>
          </a:endParaRPr>
        </a:p>
      </dsp:txBody>
      <dsp:txXfrm>
        <a:off x="1784483" y="0"/>
        <a:ext cx="6445116" cy="1470698"/>
      </dsp:txXfrm>
    </dsp:sp>
    <dsp:sp modelId="{32F685E3-8811-4366-83CE-B8F44496543A}">
      <dsp:nvSpPr>
        <dsp:cNvPr id="0" name=""/>
        <dsp:cNvSpPr/>
      </dsp:nvSpPr>
      <dsp:spPr>
        <a:xfrm>
          <a:off x="0" y="184914"/>
          <a:ext cx="1748526" cy="1133659"/>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763AB74-3071-4DAC-AB83-AC925701362B}">
      <dsp:nvSpPr>
        <dsp:cNvPr id="0" name=""/>
        <dsp:cNvSpPr/>
      </dsp:nvSpPr>
      <dsp:spPr>
        <a:xfrm>
          <a:off x="0" y="1609261"/>
          <a:ext cx="8229600" cy="1385634"/>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ES" sz="2000" kern="1200" dirty="0" smtClean="0"/>
            <a:t>La necesidad de elaboración de prótesis por presencia de espacios </a:t>
          </a:r>
          <a:r>
            <a:rPr lang="es-ES" sz="2000" kern="1200" dirty="0" err="1" smtClean="0"/>
            <a:t>edéntulos</a:t>
          </a:r>
          <a:r>
            <a:rPr lang="es-ES" sz="2000" kern="1200" dirty="0" smtClean="0"/>
            <a:t> llega al 22.3% para el maxilar superior y a 46.6% para el inferior con una mayor necesidad de prótesis parcial que de prótesis total.</a:t>
          </a:r>
          <a:endParaRPr lang="es-CO" sz="2000" kern="1200" dirty="0">
            <a:latin typeface="Arial" pitchFamily="34" charset="0"/>
            <a:cs typeface="Arial" pitchFamily="34" charset="0"/>
          </a:endParaRPr>
        </a:p>
      </dsp:txBody>
      <dsp:txXfrm>
        <a:off x="1784483" y="1609261"/>
        <a:ext cx="6445116" cy="1385634"/>
      </dsp:txXfrm>
    </dsp:sp>
    <dsp:sp modelId="{BBA45E95-81AB-403A-8FA0-44FD216008B0}">
      <dsp:nvSpPr>
        <dsp:cNvPr id="0" name=""/>
        <dsp:cNvSpPr/>
      </dsp:nvSpPr>
      <dsp:spPr>
        <a:xfrm>
          <a:off x="138563" y="1747825"/>
          <a:ext cx="1645920" cy="1108507"/>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4EC9B9A-0686-4E36-BABC-04113BD2B124}">
      <dsp:nvSpPr>
        <dsp:cNvPr id="0" name=""/>
        <dsp:cNvSpPr/>
      </dsp:nvSpPr>
      <dsp:spPr>
        <a:xfrm>
          <a:off x="0" y="3133459"/>
          <a:ext cx="8229600" cy="1385634"/>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ES" sz="2000" kern="1200" dirty="0" smtClean="0"/>
            <a:t>Entre las personas que ya utilizan prótesis, el 56.4% requiere cambio de la prótesis superior y el 51.7% de la inferior (12). </a:t>
          </a:r>
          <a:endParaRPr lang="es-CO" sz="2000" kern="1200" dirty="0">
            <a:latin typeface="Arial" pitchFamily="34" charset="0"/>
            <a:cs typeface="Arial" pitchFamily="34" charset="0"/>
          </a:endParaRPr>
        </a:p>
      </dsp:txBody>
      <dsp:txXfrm>
        <a:off x="1784483" y="3133459"/>
        <a:ext cx="6445116" cy="1385634"/>
      </dsp:txXfrm>
    </dsp:sp>
    <dsp:sp modelId="{7E39DDFD-0047-497D-B41E-E575188D9521}">
      <dsp:nvSpPr>
        <dsp:cNvPr id="0" name=""/>
        <dsp:cNvSpPr/>
      </dsp:nvSpPr>
      <dsp:spPr>
        <a:xfrm>
          <a:off x="138563" y="3272022"/>
          <a:ext cx="1645920" cy="1108507"/>
        </a:xfrm>
        <a:prstGeom prst="roundRect">
          <a:avLst>
            <a:gd name="adj" fmla="val 10000"/>
          </a:avLst>
        </a:prstGeom>
        <a:blipFill rotWithShape="1">
          <a:blip xmlns:r="http://schemas.openxmlformats.org/officeDocument/2006/relationships" r:embed="rId3"/>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5B7926-D690-4D55-9C58-4A6854EA680B}">
      <dsp:nvSpPr>
        <dsp:cNvPr id="0" name=""/>
        <dsp:cNvSpPr/>
      </dsp:nvSpPr>
      <dsp:spPr>
        <a:xfrm>
          <a:off x="0" y="0"/>
          <a:ext cx="8229600" cy="2361052"/>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ES" sz="1800" kern="1200" dirty="0" smtClean="0">
              <a:latin typeface="Arial" pitchFamily="34" charset="0"/>
              <a:cs typeface="Arial" pitchFamily="34" charset="0"/>
            </a:rPr>
            <a:t>Ayuda para la identificación de víctimas desconocidas de catástrofes mortales, como accidentes aéreos, terremotos, inundaciones, terrorismo u homicidios(1-10)</a:t>
          </a:r>
          <a:r>
            <a:rPr lang="es-CO" sz="1800" kern="1200" dirty="0" smtClean="0">
              <a:latin typeface="Arial" pitchFamily="34" charset="0"/>
              <a:cs typeface="Arial" pitchFamily="34" charset="0"/>
            </a:rPr>
            <a:t>.</a:t>
          </a:r>
          <a:endParaRPr lang="es-CO" sz="1800" kern="1200" dirty="0">
            <a:latin typeface="Arial" pitchFamily="34" charset="0"/>
            <a:cs typeface="Arial" pitchFamily="34" charset="0"/>
          </a:endParaRPr>
        </a:p>
      </dsp:txBody>
      <dsp:txXfrm>
        <a:off x="1868369" y="0"/>
        <a:ext cx="6361230" cy="2361052"/>
      </dsp:txXfrm>
    </dsp:sp>
    <dsp:sp modelId="{32F685E3-8811-4366-83CE-B8F44496543A}">
      <dsp:nvSpPr>
        <dsp:cNvPr id="0" name=""/>
        <dsp:cNvSpPr/>
      </dsp:nvSpPr>
      <dsp:spPr>
        <a:xfrm>
          <a:off x="53758" y="296860"/>
          <a:ext cx="1748526" cy="1819972"/>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7C68F8A6-534A-3E4D-9165-680A262CDB44}">
      <dsp:nvSpPr>
        <dsp:cNvPr id="0" name=""/>
        <dsp:cNvSpPr/>
      </dsp:nvSpPr>
      <dsp:spPr>
        <a:xfrm>
          <a:off x="0" y="2583501"/>
          <a:ext cx="8229600" cy="2340209"/>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ES" sz="1800" kern="1200" dirty="0" smtClean="0">
              <a:latin typeface="Arial" pitchFamily="34" charset="0"/>
              <a:cs typeface="Arial" pitchFamily="34" charset="0"/>
            </a:rPr>
            <a:t>Manejo de prótesis en hospitales, hogares e instituciones geriátricos (1,2,4,5,9).  En caso de pérdida del conocimiento de individuos por problemas psiquiátricos, trauma o demencia senil las prótesis serían fácilmente recuperables por el número de identificación y número de contacto o como método para identificar de dichos portadores.(3,4,5</a:t>
          </a:r>
          <a:r>
            <a:rPr lang="es-ES" sz="2400" kern="1200" dirty="0" smtClean="0"/>
            <a:t>)</a:t>
          </a:r>
          <a:r>
            <a:rPr lang="es-CO" sz="2400" kern="1200" dirty="0" smtClean="0"/>
            <a:t>.  </a:t>
          </a:r>
          <a:endParaRPr lang="es-CO" sz="2400" kern="1200" dirty="0"/>
        </a:p>
      </dsp:txBody>
      <dsp:txXfrm>
        <a:off x="1868369" y="2583501"/>
        <a:ext cx="6361230" cy="2340209"/>
      </dsp:txXfrm>
    </dsp:sp>
    <dsp:sp modelId="{61D70D76-FB13-8949-8651-2379BE258454}">
      <dsp:nvSpPr>
        <dsp:cNvPr id="0" name=""/>
        <dsp:cNvSpPr/>
      </dsp:nvSpPr>
      <dsp:spPr>
        <a:xfrm>
          <a:off x="52047" y="2835461"/>
          <a:ext cx="1750238" cy="1836290"/>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78A00F-C417-4864-BB25-044857C91D17}">
      <dsp:nvSpPr>
        <dsp:cNvPr id="0" name=""/>
        <dsp:cNvSpPr/>
      </dsp:nvSpPr>
      <dsp:spPr>
        <a:xfrm>
          <a:off x="2898776" y="2957432"/>
          <a:ext cx="2444868" cy="2039719"/>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Marcación</a:t>
          </a:r>
        </a:p>
        <a:p>
          <a:pPr lvl="0" algn="ctr"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(1963)</a:t>
          </a:r>
        </a:p>
        <a:p>
          <a:pPr lvl="0" algn="ctr" defTabSz="800100">
            <a:lnSpc>
              <a:spcPct val="90000"/>
            </a:lnSpc>
            <a:spcBef>
              <a:spcPct val="0"/>
            </a:spcBef>
            <a:spcAft>
              <a:spcPct val="35000"/>
            </a:spcAft>
          </a:pPr>
          <a:r>
            <a:rPr lang="es-ES" sz="1800" kern="1200" dirty="0" err="1" smtClean="0">
              <a:solidFill>
                <a:schemeClr val="tx1"/>
              </a:solidFill>
              <a:effectLst/>
              <a:latin typeface="Arial" pitchFamily="34" charset="0"/>
              <a:ea typeface="+mn-ea"/>
              <a:cs typeface="Arial" pitchFamily="34" charset="0"/>
            </a:rPr>
            <a:t>Weissenstein</a:t>
          </a:r>
          <a:endParaRPr lang="es-CO" sz="1800" kern="1200" dirty="0" smtClean="0">
            <a:solidFill>
              <a:schemeClr val="tx1"/>
            </a:solidFill>
            <a:latin typeface="Arial" pitchFamily="34" charset="0"/>
            <a:cs typeface="Arial" pitchFamily="34" charset="0"/>
          </a:endParaRPr>
        </a:p>
        <a:p>
          <a:pPr lvl="0" algn="ctr" defTabSz="800100">
            <a:lnSpc>
              <a:spcPct val="90000"/>
            </a:lnSpc>
            <a:spcBef>
              <a:spcPct val="0"/>
            </a:spcBef>
            <a:spcAft>
              <a:spcPct val="35000"/>
            </a:spcAft>
          </a:pPr>
          <a:endParaRPr lang="es-CO" sz="1800" kern="1200" dirty="0">
            <a:solidFill>
              <a:schemeClr val="tx1"/>
            </a:solidFill>
            <a:latin typeface="Arial" pitchFamily="34" charset="0"/>
            <a:cs typeface="Arial" pitchFamily="34" charset="0"/>
          </a:endParaRPr>
        </a:p>
      </dsp:txBody>
      <dsp:txXfrm>
        <a:off x="3256819" y="3256142"/>
        <a:ext cx="1728782" cy="1442299"/>
      </dsp:txXfrm>
    </dsp:sp>
    <dsp:sp modelId="{EFE6D80D-0A95-4FF1-9E5F-F994E6B4390B}">
      <dsp:nvSpPr>
        <dsp:cNvPr id="0" name=""/>
        <dsp:cNvSpPr/>
      </dsp:nvSpPr>
      <dsp:spPr>
        <a:xfrm rot="10803800">
          <a:off x="722553" y="3684011"/>
          <a:ext cx="2056532" cy="581319"/>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5976E2D-D68B-4A09-870E-F866958D4B7D}">
      <dsp:nvSpPr>
        <dsp:cNvPr id="0" name=""/>
        <dsp:cNvSpPr/>
      </dsp:nvSpPr>
      <dsp:spPr>
        <a:xfrm>
          <a:off x="8652" y="3402413"/>
          <a:ext cx="1427803" cy="1142242"/>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Simple</a:t>
          </a:r>
          <a:endParaRPr lang="es-CO" sz="1800" kern="1200" dirty="0">
            <a:solidFill>
              <a:schemeClr val="tx1"/>
            </a:solidFill>
            <a:latin typeface="Arial" pitchFamily="34" charset="0"/>
            <a:cs typeface="Arial" pitchFamily="34" charset="0"/>
          </a:endParaRPr>
        </a:p>
      </dsp:txBody>
      <dsp:txXfrm>
        <a:off x="42107" y="3435868"/>
        <a:ext cx="1360893" cy="1075332"/>
      </dsp:txXfrm>
    </dsp:sp>
    <dsp:sp modelId="{0716B61B-200D-4BB9-9D8B-FE3B50B0BE40}">
      <dsp:nvSpPr>
        <dsp:cNvPr id="0" name=""/>
        <dsp:cNvSpPr/>
      </dsp:nvSpPr>
      <dsp:spPr>
        <a:xfrm rot="12603289">
          <a:off x="1035581" y="2513626"/>
          <a:ext cx="2116812" cy="581319"/>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BB88155-F70B-4F9C-B170-38A162F50033}">
      <dsp:nvSpPr>
        <dsp:cNvPr id="0" name=""/>
        <dsp:cNvSpPr/>
      </dsp:nvSpPr>
      <dsp:spPr>
        <a:xfrm>
          <a:off x="463986" y="1703085"/>
          <a:ext cx="1427803" cy="1142242"/>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Rápido</a:t>
          </a:r>
          <a:endParaRPr lang="es-CO" sz="1800" kern="1200" dirty="0">
            <a:solidFill>
              <a:schemeClr val="tx1"/>
            </a:solidFill>
            <a:latin typeface="Arial" pitchFamily="34" charset="0"/>
            <a:cs typeface="Arial" pitchFamily="34" charset="0"/>
          </a:endParaRPr>
        </a:p>
      </dsp:txBody>
      <dsp:txXfrm>
        <a:off x="497441" y="1736540"/>
        <a:ext cx="1360893" cy="1075332"/>
      </dsp:txXfrm>
    </dsp:sp>
    <dsp:sp modelId="{D7AD79BB-968D-41C8-A332-06224048807D}">
      <dsp:nvSpPr>
        <dsp:cNvPr id="0" name=""/>
        <dsp:cNvSpPr/>
      </dsp:nvSpPr>
      <dsp:spPr>
        <a:xfrm rot="14401898">
          <a:off x="1868286" y="1697798"/>
          <a:ext cx="2212269" cy="581319"/>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F1497C3-7087-43D3-B815-61F64A0C51C3}">
      <dsp:nvSpPr>
        <dsp:cNvPr id="0" name=""/>
        <dsp:cNvSpPr/>
      </dsp:nvSpPr>
      <dsp:spPr>
        <a:xfrm>
          <a:off x="1707980" y="459090"/>
          <a:ext cx="1427803" cy="1142242"/>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Económico</a:t>
          </a:r>
          <a:endParaRPr lang="es-CO" sz="1800" kern="1200" dirty="0">
            <a:solidFill>
              <a:schemeClr val="tx1"/>
            </a:solidFill>
            <a:latin typeface="Arial" pitchFamily="34" charset="0"/>
            <a:cs typeface="Arial" pitchFamily="34" charset="0"/>
          </a:endParaRPr>
        </a:p>
      </dsp:txBody>
      <dsp:txXfrm>
        <a:off x="1741435" y="492545"/>
        <a:ext cx="1360893" cy="1075332"/>
      </dsp:txXfrm>
    </dsp:sp>
    <dsp:sp modelId="{D9E9BD06-6434-4C3C-B900-6E15354F0767}">
      <dsp:nvSpPr>
        <dsp:cNvPr id="0" name=""/>
        <dsp:cNvSpPr/>
      </dsp:nvSpPr>
      <dsp:spPr>
        <a:xfrm rot="16200000">
          <a:off x="2995453" y="1409975"/>
          <a:ext cx="2251513" cy="581319"/>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B60FA65-7CCE-4696-A5B5-B34A42F5EB25}">
      <dsp:nvSpPr>
        <dsp:cNvPr id="0" name=""/>
        <dsp:cNvSpPr/>
      </dsp:nvSpPr>
      <dsp:spPr>
        <a:xfrm>
          <a:off x="3407309" y="3757"/>
          <a:ext cx="1427803" cy="1142242"/>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Resistente</a:t>
          </a:r>
          <a:endParaRPr lang="es-CO" sz="1800" kern="1200" dirty="0">
            <a:solidFill>
              <a:schemeClr val="tx1"/>
            </a:solidFill>
            <a:latin typeface="Arial" pitchFamily="34" charset="0"/>
            <a:cs typeface="Arial" pitchFamily="34" charset="0"/>
          </a:endParaRPr>
        </a:p>
      </dsp:txBody>
      <dsp:txXfrm>
        <a:off x="3440764" y="37212"/>
        <a:ext cx="1360893" cy="1075332"/>
      </dsp:txXfrm>
    </dsp:sp>
    <dsp:sp modelId="{F8FD2CFA-A880-443B-B2DB-1EEDCDCD1EDF}">
      <dsp:nvSpPr>
        <dsp:cNvPr id="0" name=""/>
        <dsp:cNvSpPr/>
      </dsp:nvSpPr>
      <dsp:spPr>
        <a:xfrm rot="17998102">
          <a:off x="4161866" y="1697798"/>
          <a:ext cx="2212269" cy="581319"/>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E035D56-42C6-40D5-B420-7CC9AAFCDA27}">
      <dsp:nvSpPr>
        <dsp:cNvPr id="0" name=""/>
        <dsp:cNvSpPr/>
      </dsp:nvSpPr>
      <dsp:spPr>
        <a:xfrm>
          <a:off x="5106637" y="459090"/>
          <a:ext cx="1427803" cy="1142242"/>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CO" sz="1800" kern="1200" smtClean="0">
              <a:solidFill>
                <a:schemeClr val="tx1"/>
              </a:solidFill>
              <a:latin typeface="Arial" pitchFamily="34" charset="0"/>
              <a:cs typeface="Arial" pitchFamily="34" charset="0"/>
            </a:rPr>
            <a:t>Posición</a:t>
          </a:r>
        </a:p>
        <a:p>
          <a:pPr lvl="0" algn="ctr" defTabSz="800100">
            <a:lnSpc>
              <a:spcPct val="90000"/>
            </a:lnSpc>
            <a:spcBef>
              <a:spcPct val="0"/>
            </a:spcBef>
            <a:spcAft>
              <a:spcPct val="35000"/>
            </a:spcAft>
          </a:pPr>
          <a:r>
            <a:rPr lang="es-CO" sz="1800" kern="1200" smtClean="0">
              <a:solidFill>
                <a:schemeClr val="tx1"/>
              </a:solidFill>
              <a:latin typeface="Arial" pitchFamily="34" charset="0"/>
              <a:cs typeface="Arial" pitchFamily="34" charset="0"/>
            </a:rPr>
            <a:t>(posterior</a:t>
          </a:r>
          <a:r>
            <a:rPr lang="es-CO" sz="1800" kern="1200" dirty="0" smtClean="0">
              <a:solidFill>
                <a:schemeClr val="tx1"/>
              </a:solidFill>
              <a:latin typeface="Arial" pitchFamily="34" charset="0"/>
              <a:cs typeface="Arial" pitchFamily="34" charset="0"/>
            </a:rPr>
            <a:t>)</a:t>
          </a:r>
          <a:endParaRPr lang="es-CO" sz="1800" kern="1200" dirty="0">
            <a:solidFill>
              <a:schemeClr val="tx1"/>
            </a:solidFill>
            <a:latin typeface="Arial" pitchFamily="34" charset="0"/>
            <a:cs typeface="Arial" pitchFamily="34" charset="0"/>
          </a:endParaRPr>
        </a:p>
      </dsp:txBody>
      <dsp:txXfrm>
        <a:off x="5140092" y="492545"/>
        <a:ext cx="1360893" cy="1075332"/>
      </dsp:txXfrm>
    </dsp:sp>
    <dsp:sp modelId="{0483068D-467C-40B6-ADA5-C670F4AAF4F7}">
      <dsp:nvSpPr>
        <dsp:cNvPr id="0" name=""/>
        <dsp:cNvSpPr/>
      </dsp:nvSpPr>
      <dsp:spPr>
        <a:xfrm rot="19796711">
          <a:off x="5090027" y="2513626"/>
          <a:ext cx="2116812" cy="581319"/>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CC0714D-3C92-4650-BE9A-C8399D191B16}">
      <dsp:nvSpPr>
        <dsp:cNvPr id="0" name=""/>
        <dsp:cNvSpPr/>
      </dsp:nvSpPr>
      <dsp:spPr>
        <a:xfrm>
          <a:off x="6350632" y="1703085"/>
          <a:ext cx="1427803" cy="1142242"/>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Estética</a:t>
          </a:r>
          <a:endParaRPr lang="es-CO" sz="1800" kern="1200" dirty="0">
            <a:solidFill>
              <a:schemeClr val="tx1"/>
            </a:solidFill>
            <a:latin typeface="Arial" pitchFamily="34" charset="0"/>
            <a:cs typeface="Arial" pitchFamily="34" charset="0"/>
          </a:endParaRPr>
        </a:p>
      </dsp:txBody>
      <dsp:txXfrm>
        <a:off x="6384087" y="1736540"/>
        <a:ext cx="1360893" cy="1075332"/>
      </dsp:txXfrm>
    </dsp:sp>
    <dsp:sp modelId="{ACA6ABA2-527C-40E5-BD48-4B2E479C0C5E}">
      <dsp:nvSpPr>
        <dsp:cNvPr id="0" name=""/>
        <dsp:cNvSpPr/>
      </dsp:nvSpPr>
      <dsp:spPr>
        <a:xfrm rot="21596200">
          <a:off x="5463335" y="3684011"/>
          <a:ext cx="2056532" cy="581319"/>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B1EF486-2404-4F02-8474-EE524F2CA6E0}">
      <dsp:nvSpPr>
        <dsp:cNvPr id="0" name=""/>
        <dsp:cNvSpPr/>
      </dsp:nvSpPr>
      <dsp:spPr>
        <a:xfrm>
          <a:off x="6818787" y="3052007"/>
          <a:ext cx="1402160" cy="1843054"/>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tx1"/>
              </a:solidFill>
              <a:latin typeface="Arial" pitchFamily="34" charset="0"/>
              <a:cs typeface="Arial" pitchFamily="34" charset="0"/>
            </a:rPr>
            <a:t>Número de documento, iniciales, fecha nacimiento, teléfono </a:t>
          </a:r>
          <a:endParaRPr lang="es-CO" sz="1800" kern="1200" dirty="0">
            <a:solidFill>
              <a:schemeClr val="tx1"/>
            </a:solidFill>
            <a:latin typeface="Arial" pitchFamily="34" charset="0"/>
            <a:cs typeface="Arial" pitchFamily="34" charset="0"/>
          </a:endParaRPr>
        </a:p>
      </dsp:txBody>
      <dsp:txXfrm>
        <a:off x="6859855" y="3093075"/>
        <a:ext cx="1320024" cy="17609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FDBC6D-6828-4BB4-B4B7-811075218E72}">
      <dsp:nvSpPr>
        <dsp:cNvPr id="0" name=""/>
        <dsp:cNvSpPr/>
      </dsp:nvSpPr>
      <dsp:spPr>
        <a:xfrm>
          <a:off x="0" y="347503"/>
          <a:ext cx="8229600" cy="14490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16560" rIns="638708" bIns="142240" numCol="1" spcCol="1270" anchor="t" anchorCtr="0">
          <a:noAutofit/>
        </a:bodyPr>
        <a:lstStyle/>
        <a:p>
          <a:pPr marL="228600" lvl="1" indent="-228600" algn="l" defTabSz="889000">
            <a:lnSpc>
              <a:spcPct val="90000"/>
            </a:lnSpc>
            <a:spcBef>
              <a:spcPct val="0"/>
            </a:spcBef>
            <a:spcAft>
              <a:spcPct val="15000"/>
            </a:spcAft>
            <a:buChar char="••"/>
          </a:pPr>
          <a:r>
            <a:rPr lang="es-ES" sz="2000" kern="1200" smtClean="0">
              <a:effectLst/>
              <a:latin typeface="Arial" pitchFamily="34" charset="0"/>
              <a:ea typeface="+mn-ea"/>
              <a:cs typeface="Arial" pitchFamily="34" charset="0"/>
            </a:rPr>
            <a:t>Alto relieve</a:t>
          </a:r>
          <a:endParaRPr lang="es-ES" sz="2000" kern="1200" dirty="0">
            <a:latin typeface="Arial" pitchFamily="34" charset="0"/>
            <a:cs typeface="Arial" pitchFamily="34" charset="0"/>
          </a:endParaRPr>
        </a:p>
        <a:p>
          <a:pPr marL="228600" lvl="1" indent="-228600" algn="l" defTabSz="889000">
            <a:lnSpc>
              <a:spcPct val="90000"/>
            </a:lnSpc>
            <a:spcBef>
              <a:spcPct val="0"/>
            </a:spcBef>
            <a:spcAft>
              <a:spcPct val="15000"/>
            </a:spcAft>
            <a:buChar char="••"/>
          </a:pPr>
          <a:r>
            <a:rPr lang="es-ES" sz="2000" kern="1200" smtClean="0">
              <a:effectLst/>
              <a:latin typeface="Arial" pitchFamily="34" charset="0"/>
              <a:ea typeface="+mn-ea"/>
              <a:cs typeface="Arial" pitchFamily="34" charset="0"/>
            </a:rPr>
            <a:t>Depresión</a:t>
          </a:r>
          <a:endParaRPr lang="es-ES" sz="2000" kern="1200" dirty="0">
            <a:latin typeface="Arial" pitchFamily="34" charset="0"/>
            <a:cs typeface="Arial" pitchFamily="34" charset="0"/>
          </a:endParaRPr>
        </a:p>
        <a:p>
          <a:pPr marL="228600" lvl="1" indent="-228600" algn="l" defTabSz="889000">
            <a:lnSpc>
              <a:spcPct val="90000"/>
            </a:lnSpc>
            <a:spcBef>
              <a:spcPct val="0"/>
            </a:spcBef>
            <a:spcAft>
              <a:spcPct val="15000"/>
            </a:spcAft>
            <a:buChar char="••"/>
          </a:pPr>
          <a:r>
            <a:rPr lang="es-ES" sz="2000" kern="1200" smtClean="0">
              <a:effectLst/>
              <a:latin typeface="Arial" pitchFamily="34" charset="0"/>
              <a:ea typeface="+mn-ea"/>
              <a:cs typeface="Arial" pitchFamily="34" charset="0"/>
            </a:rPr>
            <a:t>Laser</a:t>
          </a:r>
          <a:endParaRPr lang="es-ES" sz="2000" kern="1200" dirty="0">
            <a:latin typeface="Arial" pitchFamily="34" charset="0"/>
            <a:cs typeface="Arial" pitchFamily="34" charset="0"/>
          </a:endParaRPr>
        </a:p>
      </dsp:txBody>
      <dsp:txXfrm>
        <a:off x="0" y="347503"/>
        <a:ext cx="8229600" cy="1449000"/>
      </dsp:txXfrm>
    </dsp:sp>
    <dsp:sp modelId="{9D13EBAB-7231-4427-8CC3-3D8549B2BAB6}">
      <dsp:nvSpPr>
        <dsp:cNvPr id="0" name=""/>
        <dsp:cNvSpPr/>
      </dsp:nvSpPr>
      <dsp:spPr>
        <a:xfrm>
          <a:off x="411480" y="52303"/>
          <a:ext cx="5760720" cy="590400"/>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s-ES" sz="2000" b="1" kern="1200" dirty="0" smtClean="0">
              <a:latin typeface="Arial" pitchFamily="34" charset="0"/>
              <a:cs typeface="Arial" pitchFamily="34" charset="0"/>
            </a:rPr>
            <a:t>Superficie externa</a:t>
          </a:r>
          <a:endParaRPr lang="es-ES" sz="2000" b="1" kern="1200" dirty="0">
            <a:latin typeface="Arial" pitchFamily="34" charset="0"/>
            <a:cs typeface="Arial" pitchFamily="34" charset="0"/>
          </a:endParaRPr>
        </a:p>
      </dsp:txBody>
      <dsp:txXfrm>
        <a:off x="440301" y="81124"/>
        <a:ext cx="5703078" cy="532758"/>
      </dsp:txXfrm>
    </dsp:sp>
    <dsp:sp modelId="{ECE29120-A881-4C1B-AFAE-DDD10279A4C5}">
      <dsp:nvSpPr>
        <dsp:cNvPr id="0" name=""/>
        <dsp:cNvSpPr/>
      </dsp:nvSpPr>
      <dsp:spPr>
        <a:xfrm>
          <a:off x="0" y="2199704"/>
          <a:ext cx="8229600" cy="14490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16560" rIns="638708" bIns="142240" numCol="1" spcCol="1270" anchor="t" anchorCtr="0">
          <a:noAutofit/>
        </a:bodyPr>
        <a:lstStyle/>
        <a:p>
          <a:pPr marL="228600" lvl="1" indent="-228600" algn="l" defTabSz="889000">
            <a:lnSpc>
              <a:spcPct val="90000"/>
            </a:lnSpc>
            <a:spcBef>
              <a:spcPct val="0"/>
            </a:spcBef>
            <a:spcAft>
              <a:spcPct val="15000"/>
            </a:spcAft>
            <a:buChar char="••"/>
          </a:pPr>
          <a:r>
            <a:rPr lang="es-ES" sz="2000" kern="1200" dirty="0" smtClean="0">
              <a:latin typeface="Arial" pitchFamily="34" charset="0"/>
              <a:cs typeface="Arial" pitchFamily="34" charset="0"/>
            </a:rPr>
            <a:t>Etiqueta</a:t>
          </a:r>
          <a:endParaRPr lang="es-ES" sz="2000" kern="1200" dirty="0">
            <a:latin typeface="Arial" pitchFamily="34" charset="0"/>
            <a:cs typeface="Arial" pitchFamily="34" charset="0"/>
          </a:endParaRPr>
        </a:p>
        <a:p>
          <a:pPr marL="228600" lvl="1" indent="-228600" algn="l" defTabSz="889000">
            <a:lnSpc>
              <a:spcPct val="90000"/>
            </a:lnSpc>
            <a:spcBef>
              <a:spcPct val="0"/>
            </a:spcBef>
            <a:spcAft>
              <a:spcPct val="15000"/>
            </a:spcAft>
            <a:buChar char="••"/>
          </a:pPr>
          <a:r>
            <a:rPr lang="es-ES" sz="2000" kern="1200" dirty="0" smtClean="0">
              <a:latin typeface="Arial" pitchFamily="34" charset="0"/>
              <a:cs typeface="Arial" pitchFamily="34" charset="0"/>
            </a:rPr>
            <a:t>Microchips</a:t>
          </a:r>
          <a:endParaRPr lang="es-ES" sz="2000" kern="1200" dirty="0">
            <a:latin typeface="Arial" pitchFamily="34" charset="0"/>
            <a:cs typeface="Arial" pitchFamily="34" charset="0"/>
          </a:endParaRPr>
        </a:p>
        <a:p>
          <a:pPr marL="228600" lvl="1" indent="-228600" algn="l" defTabSz="889000">
            <a:lnSpc>
              <a:spcPct val="90000"/>
            </a:lnSpc>
            <a:spcBef>
              <a:spcPct val="0"/>
            </a:spcBef>
            <a:spcAft>
              <a:spcPct val="15000"/>
            </a:spcAft>
            <a:buChar char="••"/>
          </a:pPr>
          <a:r>
            <a:rPr lang="es-ES" sz="2000" kern="1200" dirty="0" smtClean="0">
              <a:latin typeface="Arial" pitchFamily="34" charset="0"/>
              <a:cs typeface="Arial" pitchFamily="34" charset="0"/>
            </a:rPr>
            <a:t>Bandas metálicas </a:t>
          </a:r>
          <a:endParaRPr lang="es-ES" sz="2000" kern="1200" dirty="0">
            <a:latin typeface="Arial" pitchFamily="34" charset="0"/>
            <a:cs typeface="Arial" pitchFamily="34" charset="0"/>
          </a:endParaRPr>
        </a:p>
      </dsp:txBody>
      <dsp:txXfrm>
        <a:off x="0" y="2199704"/>
        <a:ext cx="8229600" cy="1449000"/>
      </dsp:txXfrm>
    </dsp:sp>
    <dsp:sp modelId="{F646EA5D-94A0-4B66-8839-3D5BEDC35BE7}">
      <dsp:nvSpPr>
        <dsp:cNvPr id="0" name=""/>
        <dsp:cNvSpPr/>
      </dsp:nvSpPr>
      <dsp:spPr>
        <a:xfrm>
          <a:off x="411480" y="1904504"/>
          <a:ext cx="5760720" cy="590400"/>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s-ES" sz="2000" b="1" kern="1200" dirty="0" smtClean="0">
              <a:latin typeface="Arial" pitchFamily="34" charset="0"/>
              <a:cs typeface="Arial" pitchFamily="34" charset="0"/>
            </a:rPr>
            <a:t>Métodos de inclusión</a:t>
          </a:r>
          <a:endParaRPr lang="es-ES" sz="2000" b="1" kern="1200" dirty="0">
            <a:latin typeface="Arial" pitchFamily="34" charset="0"/>
            <a:cs typeface="Arial" pitchFamily="34" charset="0"/>
          </a:endParaRPr>
        </a:p>
      </dsp:txBody>
      <dsp:txXfrm>
        <a:off x="440301" y="1933325"/>
        <a:ext cx="5703078" cy="5327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7C1FCB-4C7C-4B26-A9B5-DEA2E87771DF}">
      <dsp:nvSpPr>
        <dsp:cNvPr id="0" name=""/>
        <dsp:cNvSpPr/>
      </dsp:nvSpPr>
      <dsp:spPr>
        <a:xfrm>
          <a:off x="0" y="2061566"/>
          <a:ext cx="8229600" cy="1638000"/>
        </a:xfrm>
        <a:prstGeom prst="rect">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E18EA566-F7C7-49B5-A434-688D39DFE4C4}">
      <dsp:nvSpPr>
        <dsp:cNvPr id="0" name=""/>
        <dsp:cNvSpPr/>
      </dsp:nvSpPr>
      <dsp:spPr>
        <a:xfrm>
          <a:off x="389967" y="826396"/>
          <a:ext cx="7667518" cy="2194569"/>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just" defTabSz="889000">
            <a:lnSpc>
              <a:spcPct val="90000"/>
            </a:lnSpc>
            <a:spcBef>
              <a:spcPct val="0"/>
            </a:spcBef>
            <a:spcAft>
              <a:spcPct val="35000"/>
            </a:spcAft>
          </a:pPr>
          <a:r>
            <a:rPr lang="es-CO" sz="2000" kern="1200" dirty="0" smtClean="0">
              <a:solidFill>
                <a:schemeClr val="tx1"/>
              </a:solidFill>
              <a:latin typeface="Arial" pitchFamily="34" charset="0"/>
              <a:cs typeface="Arial" pitchFamily="34" charset="0"/>
            </a:rPr>
            <a:t>Existen diferencias en la eficacia entre las técnicas de marcación de prótesis micro-etiquetado y grabado en pacientes en condiciones de vulnerabilidad que requieren restauraciones orales. </a:t>
          </a:r>
          <a:endParaRPr lang="es-CO" sz="2000" kern="1200" dirty="0">
            <a:solidFill>
              <a:schemeClr val="tx1"/>
            </a:solidFill>
            <a:latin typeface="Arial" pitchFamily="34" charset="0"/>
            <a:cs typeface="Arial" pitchFamily="34" charset="0"/>
          </a:endParaRPr>
        </a:p>
      </dsp:txBody>
      <dsp:txXfrm>
        <a:off x="497097" y="933526"/>
        <a:ext cx="7453258" cy="19803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7C1FCB-4C7C-4B26-A9B5-DEA2E87771DF}">
      <dsp:nvSpPr>
        <dsp:cNvPr id="0" name=""/>
        <dsp:cNvSpPr/>
      </dsp:nvSpPr>
      <dsp:spPr>
        <a:xfrm>
          <a:off x="0" y="2064665"/>
          <a:ext cx="8229600" cy="1612800"/>
        </a:xfrm>
        <a:prstGeom prst="rect">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E18EA566-F7C7-49B5-A434-688D39DFE4C4}">
      <dsp:nvSpPr>
        <dsp:cNvPr id="0" name=""/>
        <dsp:cNvSpPr/>
      </dsp:nvSpPr>
      <dsp:spPr>
        <a:xfrm>
          <a:off x="389967" y="848497"/>
          <a:ext cx="7667518" cy="2160807"/>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just" defTabSz="889000">
            <a:lnSpc>
              <a:spcPct val="90000"/>
            </a:lnSpc>
            <a:spcBef>
              <a:spcPct val="0"/>
            </a:spcBef>
            <a:spcAft>
              <a:spcPct val="35000"/>
            </a:spcAft>
          </a:pPr>
          <a:endParaRPr lang="es-ES" sz="2000" kern="1200" dirty="0" smtClean="0">
            <a:solidFill>
              <a:schemeClr val="tx1"/>
            </a:solidFill>
            <a:latin typeface="Arial" pitchFamily="34" charset="0"/>
            <a:cs typeface="Arial" pitchFamily="34" charset="0"/>
          </a:endParaRPr>
        </a:p>
        <a:p>
          <a:pPr lvl="0" algn="just" defTabSz="889000">
            <a:lnSpc>
              <a:spcPct val="90000"/>
            </a:lnSpc>
            <a:spcBef>
              <a:spcPct val="0"/>
            </a:spcBef>
            <a:spcAft>
              <a:spcPct val="35000"/>
            </a:spcAft>
          </a:pPr>
          <a:r>
            <a:rPr lang="es-ES" sz="2000" kern="1200" dirty="0" smtClean="0">
              <a:solidFill>
                <a:schemeClr val="tx1"/>
              </a:solidFill>
              <a:latin typeface="Arial" pitchFamily="34" charset="0"/>
              <a:cs typeface="Arial" pitchFamily="34" charset="0"/>
            </a:rPr>
            <a:t>Determinar la eficacia de dos técnicas de marcación de prótesis dentales acrílicas elaboradas en el laboratorio dental de la Universidad Santo Tomás de Floridablanca en pacientes en condiciones de vulnerabilidad que requieran restauraciones.</a:t>
          </a:r>
          <a:endParaRPr lang="es-CO" sz="2000" kern="1200" dirty="0">
            <a:solidFill>
              <a:schemeClr val="tx1"/>
            </a:solidFill>
            <a:latin typeface="Arial" pitchFamily="34" charset="0"/>
            <a:cs typeface="Arial" pitchFamily="34" charset="0"/>
          </a:endParaRPr>
        </a:p>
      </dsp:txBody>
      <dsp:txXfrm>
        <a:off x="495449" y="953979"/>
        <a:ext cx="7456554" cy="194984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7C1FCB-4C7C-4B26-A9B5-DEA2E87771DF}">
      <dsp:nvSpPr>
        <dsp:cNvPr id="0" name=""/>
        <dsp:cNvSpPr/>
      </dsp:nvSpPr>
      <dsp:spPr>
        <a:xfrm>
          <a:off x="0" y="1241857"/>
          <a:ext cx="8229600" cy="882000"/>
        </a:xfrm>
        <a:prstGeom prst="rect">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E18EA566-F7C7-49B5-A434-688D39DFE4C4}">
      <dsp:nvSpPr>
        <dsp:cNvPr id="0" name=""/>
        <dsp:cNvSpPr/>
      </dsp:nvSpPr>
      <dsp:spPr>
        <a:xfrm>
          <a:off x="389967" y="56797"/>
          <a:ext cx="7667518" cy="1718903"/>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just" defTabSz="889000">
            <a:lnSpc>
              <a:spcPct val="90000"/>
            </a:lnSpc>
            <a:spcBef>
              <a:spcPct val="0"/>
            </a:spcBef>
            <a:spcAft>
              <a:spcPct val="35000"/>
            </a:spcAft>
          </a:pPr>
          <a:r>
            <a:rPr lang="es-ES" sz="2000" kern="1200" dirty="0" smtClean="0">
              <a:solidFill>
                <a:schemeClr val="tx1"/>
              </a:solidFill>
              <a:latin typeface="Arial" pitchFamily="34" charset="0"/>
              <a:cs typeface="Arial" pitchFamily="34" charset="0"/>
            </a:rPr>
            <a:t>Evaluar la eficacia de las técnicas de marcación de prótesis dentales implementadas en el laboratorio dental de la Universidad Santo Tomás de Floridablanca en la población objeto.</a:t>
          </a:r>
          <a:endParaRPr lang="es-CO" sz="2000" kern="1200" dirty="0">
            <a:solidFill>
              <a:schemeClr val="tx1"/>
            </a:solidFill>
            <a:latin typeface="Arial" pitchFamily="34" charset="0"/>
            <a:cs typeface="Arial" pitchFamily="34" charset="0"/>
          </a:endParaRPr>
        </a:p>
      </dsp:txBody>
      <dsp:txXfrm>
        <a:off x="473877" y="140707"/>
        <a:ext cx="7499698" cy="1551083"/>
      </dsp:txXfrm>
    </dsp:sp>
    <dsp:sp modelId="{E3900BC7-5864-48DF-B556-C1555C5C7EAB}">
      <dsp:nvSpPr>
        <dsp:cNvPr id="0" name=""/>
        <dsp:cNvSpPr/>
      </dsp:nvSpPr>
      <dsp:spPr>
        <a:xfrm>
          <a:off x="0" y="3604409"/>
          <a:ext cx="8229600" cy="882000"/>
        </a:xfrm>
        <a:prstGeom prst="rect">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C10F005E-568A-4CCF-B697-B4ED9EF486B8}">
      <dsp:nvSpPr>
        <dsp:cNvPr id="0" name=""/>
        <dsp:cNvSpPr/>
      </dsp:nvSpPr>
      <dsp:spPr>
        <a:xfrm>
          <a:off x="391790" y="2312857"/>
          <a:ext cx="7835792" cy="1808151"/>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just" defTabSz="889000">
            <a:lnSpc>
              <a:spcPct val="90000"/>
            </a:lnSpc>
            <a:spcBef>
              <a:spcPct val="0"/>
            </a:spcBef>
            <a:spcAft>
              <a:spcPct val="35000"/>
            </a:spcAft>
          </a:pPr>
          <a:r>
            <a:rPr lang="es-ES" sz="2000" kern="1200" dirty="0" smtClean="0">
              <a:solidFill>
                <a:schemeClr val="tx1"/>
              </a:solidFill>
              <a:latin typeface="Arial" pitchFamily="34" charset="0"/>
              <a:cs typeface="Arial" pitchFamily="34" charset="0"/>
            </a:rPr>
            <a:t>Comparar la eficacia de las técnicas de marcación de prótesis dentales implementadas en el laboratorio dental de la Universidad Santo Tomás de Floridablanca en la población objeto</a:t>
          </a:r>
          <a:r>
            <a:rPr lang="es-CO" sz="2000" kern="1200" dirty="0" smtClean="0">
              <a:solidFill>
                <a:schemeClr val="tx1"/>
              </a:solidFill>
              <a:latin typeface="Arial" pitchFamily="34" charset="0"/>
              <a:cs typeface="Arial" pitchFamily="34" charset="0"/>
            </a:rPr>
            <a:t>.</a:t>
          </a:r>
          <a:endParaRPr lang="es-ES" sz="2000" kern="1200" dirty="0">
            <a:solidFill>
              <a:schemeClr val="tx1"/>
            </a:solidFill>
            <a:latin typeface="Arial" pitchFamily="34" charset="0"/>
            <a:cs typeface="Arial" pitchFamily="34" charset="0"/>
          </a:endParaRPr>
        </a:p>
      </dsp:txBody>
      <dsp:txXfrm>
        <a:off x="480057" y="2401124"/>
        <a:ext cx="7659258" cy="163161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17954-0D61-461B-BF4C-7D5071A295EE}">
      <dsp:nvSpPr>
        <dsp:cNvPr id="0" name=""/>
        <dsp:cNvSpPr/>
      </dsp:nvSpPr>
      <dsp:spPr>
        <a:xfrm>
          <a:off x="0" y="589150"/>
          <a:ext cx="3201605" cy="556330"/>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CO" sz="1800" b="1" kern="1200" dirty="0" smtClean="0">
              <a:latin typeface="Arial" pitchFamily="34" charset="0"/>
              <a:cs typeface="Arial" pitchFamily="34" charset="0"/>
            </a:rPr>
            <a:t>TIPO DE ESTUDIO </a:t>
          </a:r>
          <a:endParaRPr lang="es-CO" sz="1800" b="1" kern="1200" dirty="0">
            <a:latin typeface="Arial" pitchFamily="34" charset="0"/>
            <a:cs typeface="Arial" pitchFamily="34" charset="0"/>
          </a:endParaRPr>
        </a:p>
      </dsp:txBody>
      <dsp:txXfrm>
        <a:off x="16294" y="605444"/>
        <a:ext cx="3169017" cy="523742"/>
      </dsp:txXfrm>
    </dsp:sp>
    <dsp:sp modelId="{BB8A27BE-5322-486D-A49F-1426823336FE}">
      <dsp:nvSpPr>
        <dsp:cNvPr id="0" name=""/>
        <dsp:cNvSpPr/>
      </dsp:nvSpPr>
      <dsp:spPr>
        <a:xfrm rot="17741">
          <a:off x="3555290" y="638677"/>
          <a:ext cx="475925" cy="480622"/>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CO" sz="2000" kern="1200"/>
        </a:p>
      </dsp:txBody>
      <dsp:txXfrm>
        <a:off x="3555291" y="734433"/>
        <a:ext cx="333148" cy="288374"/>
      </dsp:txXfrm>
    </dsp:sp>
    <dsp:sp modelId="{00990E98-76FE-4DFF-981B-254674625736}">
      <dsp:nvSpPr>
        <dsp:cNvPr id="0" name=""/>
        <dsp:cNvSpPr/>
      </dsp:nvSpPr>
      <dsp:spPr>
        <a:xfrm>
          <a:off x="4485249" y="562583"/>
          <a:ext cx="3201605" cy="655759"/>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CO" sz="1800" kern="1200" dirty="0" smtClean="0">
              <a:latin typeface="Arial" pitchFamily="34" charset="0"/>
              <a:cs typeface="Arial" pitchFamily="34" charset="0"/>
            </a:rPr>
            <a:t>Ensayo clínico controlado aleatorizado. </a:t>
          </a:r>
          <a:endParaRPr lang="es-CO" sz="1800" kern="1200" dirty="0">
            <a:latin typeface="Arial" pitchFamily="34" charset="0"/>
            <a:cs typeface="Arial" pitchFamily="34" charset="0"/>
          </a:endParaRPr>
        </a:p>
      </dsp:txBody>
      <dsp:txXfrm>
        <a:off x="4504456" y="581790"/>
        <a:ext cx="3163191" cy="617345"/>
      </dsp:txXfrm>
    </dsp:sp>
  </dsp:spTree>
</dsp:drawing>
</file>

<file path=ppt/diagrams/layout1.xml><?xml version="1.0" encoding="utf-8"?>
<dgm:layoutDef xmlns:dgm="http://schemas.openxmlformats.org/drawingml/2006/diagram" xmlns:a="http://schemas.openxmlformats.org/drawingml/2006/main" uniqueId="urn:microsoft.com/office/officeart/2005/8/layout/vList4#3">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3">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3">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2ECB19-63F2-4148-A367-2D573858129D}" type="datetimeFigureOut">
              <a:rPr lang="es-ES" smtClean="0"/>
              <a:t>08/10/2014</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E059E-526D-4A2D-8AFF-B543F32FF9D7}" type="slidenum">
              <a:rPr lang="es-ES" smtClean="0"/>
              <a:t>‹Nº›</a:t>
            </a:fld>
            <a:endParaRPr lang="es-ES"/>
          </a:p>
        </p:txBody>
      </p:sp>
    </p:spTree>
    <p:extLst>
      <p:ext uri="{BB962C8B-B14F-4D97-AF65-F5344CB8AC3E}">
        <p14:creationId xmlns:p14="http://schemas.microsoft.com/office/powerpoint/2010/main" val="2584017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Colombia es un país con décadas de conflicto armado, social y político donde 220.000 personas han sido asesinadas, 25.000 desaparecidas y 4.744.046 desplazadas en el periodo comprendido entre 1958 y 2012 según el informe ¡BASTA YA! COLOMBIA: MEMORIAS DE GUERRA Y DIGNIDAD.(11) Allí se refleja como los actores del conflicto acudieron a estrategias para la “</a:t>
            </a:r>
            <a:r>
              <a:rPr lang="es-ES" sz="1200" kern="1200" dirty="0" err="1" smtClean="0">
                <a:solidFill>
                  <a:schemeClr val="tx1"/>
                </a:solidFill>
                <a:effectLst/>
                <a:latin typeface="+mn-lt"/>
                <a:ea typeface="+mn-ea"/>
                <a:cs typeface="+mn-cs"/>
              </a:rPr>
              <a:t>invisibilización</a:t>
            </a:r>
            <a:r>
              <a:rPr lang="es-ES" sz="1200" kern="1200" dirty="0" smtClean="0">
                <a:solidFill>
                  <a:schemeClr val="tx1"/>
                </a:solidFill>
                <a:effectLst/>
                <a:latin typeface="+mn-lt"/>
                <a:ea typeface="+mn-ea"/>
                <a:cs typeface="+mn-cs"/>
              </a:rPr>
              <a:t>” de los hechos, los cuales han dificultado las tareas de identificación llevados a cabo por los organismos encargados. El informe destaca que las ciencias forenses y la tecnología asociada a sistemas de información han contribuido en gran medida a la identificación y búsqueda de personas desaparecidas pero aún estos procesos son lentos y costosos. De allí la necesidad de generar nuevas alternativas que sirvan como indicio y puedan complementar y facilitar la identificación de las personas como lo puede ser la marcación estandarizada de las prótesis dentales.</a:t>
            </a:r>
          </a:p>
          <a:p>
            <a:endParaRPr lang="es-ES" dirty="0"/>
          </a:p>
        </p:txBody>
      </p:sp>
      <p:sp>
        <p:nvSpPr>
          <p:cNvPr id="4" name="3 Marcador de número de diapositiva"/>
          <p:cNvSpPr>
            <a:spLocks noGrp="1"/>
          </p:cNvSpPr>
          <p:nvPr>
            <p:ph type="sldNum" sz="quarter" idx="10"/>
          </p:nvPr>
        </p:nvSpPr>
        <p:spPr/>
        <p:txBody>
          <a:bodyPr/>
          <a:lstStyle/>
          <a:p>
            <a:fld id="{163E059E-526D-4A2D-8AFF-B543F32FF9D7}" type="slidenum">
              <a:rPr lang="es-ES" smtClean="0"/>
              <a:t>3</a:t>
            </a:fld>
            <a:endParaRPr lang="es-ES"/>
          </a:p>
        </p:txBody>
      </p:sp>
    </p:spTree>
    <p:extLst>
      <p:ext uri="{BB962C8B-B14F-4D97-AF65-F5344CB8AC3E}">
        <p14:creationId xmlns:p14="http://schemas.microsoft.com/office/powerpoint/2010/main" val="536899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Por otro lado el </a:t>
            </a:r>
            <a:r>
              <a:rPr lang="es-ES" sz="1200" kern="1200" dirty="0" err="1" smtClean="0">
                <a:solidFill>
                  <a:schemeClr val="tx1"/>
                </a:solidFill>
                <a:effectLst/>
                <a:latin typeface="+mn-lt"/>
                <a:ea typeface="+mn-ea"/>
                <a:cs typeface="+mn-cs"/>
              </a:rPr>
              <a:t>ENSAB</a:t>
            </a:r>
            <a:r>
              <a:rPr lang="es-ES" sz="1200" kern="1200" dirty="0" smtClean="0">
                <a:solidFill>
                  <a:schemeClr val="tx1"/>
                </a:solidFill>
                <a:effectLst/>
                <a:latin typeface="+mn-lt"/>
                <a:ea typeface="+mn-ea"/>
                <a:cs typeface="+mn-cs"/>
              </a:rPr>
              <a:t> III, la tercera investigación nacional en salud bucal en el país reporta para el año 1998 la presencia de prótesis para el maxilar superior en el 25.8% de las personas y en la mandíbula 7.0%, siendo más frecuente en los mayores de 55 años. La necesidad de elaboración de prótesis por presencia de espacios </a:t>
            </a:r>
            <a:r>
              <a:rPr lang="es-ES" sz="1200" kern="1200" dirty="0" err="1" smtClean="0">
                <a:solidFill>
                  <a:schemeClr val="tx1"/>
                </a:solidFill>
                <a:effectLst/>
                <a:latin typeface="+mn-lt"/>
                <a:ea typeface="+mn-ea"/>
                <a:cs typeface="+mn-cs"/>
              </a:rPr>
              <a:t>edéntulos</a:t>
            </a:r>
            <a:r>
              <a:rPr lang="es-ES" sz="1200" kern="1200" dirty="0" smtClean="0">
                <a:solidFill>
                  <a:schemeClr val="tx1"/>
                </a:solidFill>
                <a:effectLst/>
                <a:latin typeface="+mn-lt"/>
                <a:ea typeface="+mn-ea"/>
                <a:cs typeface="+mn-cs"/>
              </a:rPr>
              <a:t> llega al 22.3% para el maxilar superior y a 46.6% para el inferior con una mayor necesidad de prótesis parcial que de prótesis total, en tanto que entre las personas que ya utilizan prótesis, el 56.4% requiere cambio de la prótesis superior y el 51.7% de la inferior.(12) Esto indica que el uso de prótesis dental en la población Colombiana es generalizado y podría ser útil como método de identificación en casos  de desastre natural, accidentes y eventos violentos entre otros. Además, es de gran utilidad en la identificación de personas con deterioro cognitivo y prótesis extraviadas en institutos gerontológicos y geriátricos. </a:t>
            </a:r>
          </a:p>
        </p:txBody>
      </p:sp>
      <p:sp>
        <p:nvSpPr>
          <p:cNvPr id="4" name="3 Marcador de número de diapositiva"/>
          <p:cNvSpPr>
            <a:spLocks noGrp="1"/>
          </p:cNvSpPr>
          <p:nvPr>
            <p:ph type="sldNum" sz="quarter" idx="10"/>
          </p:nvPr>
        </p:nvSpPr>
        <p:spPr/>
        <p:txBody>
          <a:bodyPr/>
          <a:lstStyle/>
          <a:p>
            <a:fld id="{163E059E-526D-4A2D-8AFF-B543F32FF9D7}" type="slidenum">
              <a:rPr lang="es-ES" smtClean="0"/>
              <a:t>4</a:t>
            </a:fld>
            <a:endParaRPr lang="es-ES"/>
          </a:p>
        </p:txBody>
      </p:sp>
    </p:spTree>
    <p:extLst>
      <p:ext uri="{BB962C8B-B14F-4D97-AF65-F5344CB8AC3E}">
        <p14:creationId xmlns:p14="http://schemas.microsoft.com/office/powerpoint/2010/main" val="1668355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La marcación de prótesis es poco común en nuestro país ya sea por desconocimiento de las técnicas, aumento del costo de elaboración de la prótesis, falta de reglamentación estatal y/o por la poca importancia que se le da a las utilidades que puede generar este tema. La necesidad de marcar prótesis dentales está bien documentada como una ayuda para la identificación de víctimas desconocidas de catástrofes mortales, como accidentes aéreos, terremotos, inundaciones, terrorismo u homicidios(1-10). Por otro lado, la marcación de prótesis facilitaría el manejo de dichas prótesis en hospitales, hogares e instituciones geriátricos. (1,2,4,5,9) En caso de pérdida del conocimiento de individuos por problemas psiquiátricos, trauma o demencia senil las prótesis serían fácilmente recuperables por el número de identificación y número de contacto o como método para identificar de dichos portadores.(3,4,5)</a:t>
            </a:r>
          </a:p>
          <a:p>
            <a:endParaRPr lang="es-ES" dirty="0"/>
          </a:p>
        </p:txBody>
      </p:sp>
      <p:sp>
        <p:nvSpPr>
          <p:cNvPr id="4" name="3 Marcador de número de diapositiva"/>
          <p:cNvSpPr>
            <a:spLocks noGrp="1"/>
          </p:cNvSpPr>
          <p:nvPr>
            <p:ph type="sldNum" sz="quarter" idx="10"/>
          </p:nvPr>
        </p:nvSpPr>
        <p:spPr/>
        <p:txBody>
          <a:bodyPr/>
          <a:lstStyle/>
          <a:p>
            <a:fld id="{163E059E-526D-4A2D-8AFF-B543F32FF9D7}" type="slidenum">
              <a:rPr lang="es-ES" smtClean="0"/>
              <a:t>5</a:t>
            </a:fld>
            <a:endParaRPr lang="es-ES"/>
          </a:p>
        </p:txBody>
      </p:sp>
    </p:spTree>
    <p:extLst>
      <p:ext uri="{BB962C8B-B14F-4D97-AF65-F5344CB8AC3E}">
        <p14:creationId xmlns:p14="http://schemas.microsoft.com/office/powerpoint/2010/main" val="4164443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err="1" smtClean="0">
                <a:solidFill>
                  <a:schemeClr val="tx1"/>
                </a:solidFill>
                <a:effectLst/>
                <a:latin typeface="+mn-lt"/>
                <a:ea typeface="+mn-ea"/>
                <a:cs typeface="+mn-cs"/>
              </a:rPr>
              <a:t>Weissenstein</a:t>
            </a:r>
            <a:r>
              <a:rPr lang="es-ES" sz="1200" kern="1200" dirty="0" smtClean="0">
                <a:solidFill>
                  <a:schemeClr val="tx1"/>
                </a:solidFill>
                <a:effectLst/>
                <a:latin typeface="+mn-lt"/>
                <a:ea typeface="+mn-ea"/>
                <a:cs typeface="+mn-cs"/>
              </a:rPr>
              <a:t> propuso por primera vez en 1931 que las dentaduras debían tener alguna forma de identificación dado que estas permiten una identificación rápida en casi todas las circunstancias. Los criterios ideales para la marcación de prótesis dentales fueron descritos inicialmente por </a:t>
            </a:r>
            <a:r>
              <a:rPr lang="es-ES" sz="1200" kern="1200" dirty="0" err="1" smtClean="0">
                <a:solidFill>
                  <a:schemeClr val="tx1"/>
                </a:solidFill>
                <a:effectLst/>
                <a:latin typeface="+mn-lt"/>
                <a:ea typeface="+mn-ea"/>
                <a:cs typeface="+mn-cs"/>
              </a:rPr>
              <a:t>Vestermark</a:t>
            </a:r>
            <a:r>
              <a:rPr lang="es-ES" sz="1200" kern="1200" dirty="0" smtClean="0">
                <a:solidFill>
                  <a:schemeClr val="tx1"/>
                </a:solidFill>
                <a:effectLst/>
                <a:latin typeface="+mn-lt"/>
                <a:ea typeface="+mn-ea"/>
                <a:cs typeface="+mn-cs"/>
              </a:rPr>
              <a:t> en 1975, éstos incluyen: marcación que es capaz de producir rápidamente la identificación, el proceso de marcado debe ser simple, rápido y económico, el marcado debe ser resistente, fiel y posicionado en la cara posterior del paladar donde el retraso de la incineración de la masa de tejido es máxima. El marcado no debe debilitar la prótesis removible y la marca de identificación debe tener una estética aceptable para el paciente. Generalmente, para la identificación se usa el número de identificación personal, los nombres o sus iniciales, la fecha de nacimiento y/o un número de contacto.(5,10)</a:t>
            </a:r>
          </a:p>
          <a:p>
            <a:endParaRPr lang="es-ES" dirty="0"/>
          </a:p>
        </p:txBody>
      </p:sp>
      <p:sp>
        <p:nvSpPr>
          <p:cNvPr id="4" name="3 Marcador de número de diapositiva"/>
          <p:cNvSpPr>
            <a:spLocks noGrp="1"/>
          </p:cNvSpPr>
          <p:nvPr>
            <p:ph type="sldNum" sz="quarter" idx="10"/>
          </p:nvPr>
        </p:nvSpPr>
        <p:spPr/>
        <p:txBody>
          <a:bodyPr/>
          <a:lstStyle/>
          <a:p>
            <a:fld id="{163E059E-526D-4A2D-8AFF-B543F32FF9D7}" type="slidenum">
              <a:rPr lang="es-ES" smtClean="0"/>
              <a:t>6</a:t>
            </a:fld>
            <a:endParaRPr lang="es-ES"/>
          </a:p>
        </p:txBody>
      </p:sp>
    </p:spTree>
    <p:extLst>
      <p:ext uri="{BB962C8B-B14F-4D97-AF65-F5344CB8AC3E}">
        <p14:creationId xmlns:p14="http://schemas.microsoft.com/office/powerpoint/2010/main" val="78687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Actualmente se encuentran reportadas diferentes técnicas para la marcación de prótesis en la literatura como los métodos de superficie que implican el marcado de la prótesis en la superficie externa (marcación física en alto relieve o como depresión, laser). Y los métodos de inclusión que consisten en agregar algún tipo de aditamento o etiqueta para la identificación (microchips, bandas metálicas </a:t>
            </a:r>
            <a:r>
              <a:rPr lang="es-ES" sz="1200" kern="1200" dirty="0" err="1" smtClean="0">
                <a:solidFill>
                  <a:schemeClr val="tx1"/>
                </a:solidFill>
                <a:effectLst/>
                <a:latin typeface="+mn-lt"/>
                <a:ea typeface="+mn-ea"/>
                <a:cs typeface="+mn-cs"/>
              </a:rPr>
              <a:t>etc</a:t>
            </a:r>
            <a:r>
              <a:rPr lang="es-ES" sz="1200" kern="1200" dirty="0" smtClean="0">
                <a:solidFill>
                  <a:schemeClr val="tx1"/>
                </a:solidFill>
                <a:effectLst/>
                <a:latin typeface="+mn-lt"/>
                <a:ea typeface="+mn-ea"/>
                <a:cs typeface="+mn-cs"/>
              </a:rPr>
              <a:t>). (2,3,5,6,10)</a:t>
            </a:r>
          </a:p>
          <a:p>
            <a:endParaRPr lang="es-ES" dirty="0"/>
          </a:p>
        </p:txBody>
      </p:sp>
      <p:sp>
        <p:nvSpPr>
          <p:cNvPr id="4" name="3 Marcador de número de diapositiva"/>
          <p:cNvSpPr>
            <a:spLocks noGrp="1"/>
          </p:cNvSpPr>
          <p:nvPr>
            <p:ph type="sldNum" sz="quarter" idx="10"/>
          </p:nvPr>
        </p:nvSpPr>
        <p:spPr/>
        <p:txBody>
          <a:bodyPr/>
          <a:lstStyle/>
          <a:p>
            <a:fld id="{163E059E-526D-4A2D-8AFF-B543F32FF9D7}" type="slidenum">
              <a:rPr lang="es-ES" smtClean="0"/>
              <a:t>7</a:t>
            </a:fld>
            <a:endParaRPr lang="es-ES"/>
          </a:p>
        </p:txBody>
      </p:sp>
    </p:spTree>
    <p:extLst>
      <p:ext uri="{BB962C8B-B14F-4D97-AF65-F5344CB8AC3E}">
        <p14:creationId xmlns:p14="http://schemas.microsoft.com/office/powerpoint/2010/main" val="3069834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A nivel mundial la marcación de las prótesis dentales es obligatorio en los Estados Unidos en varios estados, en Australia es recomendado por la Asociación Dental Australiana.	  En Suecia, los profesionales de la salud oral están legalmente obligados a ofrecer la identificación de las prótesis de sus pacientes, quienes tienen el derecho de rechazarla. (7) Por esto, la </a:t>
            </a:r>
            <a:r>
              <a:rPr lang="es-ES" sz="1200" kern="1200" dirty="0" err="1" smtClean="0">
                <a:solidFill>
                  <a:schemeClr val="tx1"/>
                </a:solidFill>
                <a:effectLst/>
                <a:latin typeface="+mn-lt"/>
                <a:ea typeface="+mn-ea"/>
                <a:cs typeface="+mn-cs"/>
              </a:rPr>
              <a:t>académia</a:t>
            </a:r>
            <a:r>
              <a:rPr lang="es-ES" sz="1200" kern="1200" dirty="0" smtClean="0">
                <a:solidFill>
                  <a:schemeClr val="tx1"/>
                </a:solidFill>
                <a:effectLst/>
                <a:latin typeface="+mn-lt"/>
                <a:ea typeface="+mn-ea"/>
                <a:cs typeface="+mn-cs"/>
              </a:rPr>
              <a:t> debe buscar la estandarización de técnicas para la marcación de prótesis, darlas a conocer, evaluar su utilidad en el a través del tiempo y por ende en un futuro tratar de reglamentarlas en nuestro país. </a:t>
            </a:r>
          </a:p>
          <a:p>
            <a:r>
              <a:rPr lang="es-ES" sz="1200" kern="1200" dirty="0" smtClean="0">
                <a:solidFill>
                  <a:schemeClr val="tx1"/>
                </a:solidFill>
                <a:effectLst/>
                <a:latin typeface="+mn-lt"/>
                <a:ea typeface="+mn-ea"/>
                <a:cs typeface="+mn-cs"/>
              </a:rPr>
              <a:t/>
            </a:r>
            <a:br>
              <a:rPr lang="es-ES" sz="1200" kern="1200" dirty="0" smtClean="0">
                <a:solidFill>
                  <a:schemeClr val="tx1"/>
                </a:solidFill>
                <a:effectLst/>
                <a:latin typeface="+mn-lt"/>
                <a:ea typeface="+mn-ea"/>
                <a:cs typeface="+mn-cs"/>
              </a:rPr>
            </a:br>
            <a:r>
              <a:rPr lang="es-ES" sz="1200" kern="1200" dirty="0" smtClean="0">
                <a:solidFill>
                  <a:schemeClr val="tx1"/>
                </a:solidFill>
                <a:effectLst/>
                <a:latin typeface="+mn-lt"/>
                <a:ea typeface="+mn-ea"/>
                <a:cs typeface="+mn-cs"/>
              </a:rPr>
              <a:t> </a:t>
            </a:r>
          </a:p>
          <a:p>
            <a:endParaRPr lang="es-ES" dirty="0"/>
          </a:p>
        </p:txBody>
      </p:sp>
      <p:sp>
        <p:nvSpPr>
          <p:cNvPr id="4" name="3 Marcador de número de diapositiva"/>
          <p:cNvSpPr>
            <a:spLocks noGrp="1"/>
          </p:cNvSpPr>
          <p:nvPr>
            <p:ph type="sldNum" sz="quarter" idx="10"/>
          </p:nvPr>
        </p:nvSpPr>
        <p:spPr/>
        <p:txBody>
          <a:bodyPr/>
          <a:lstStyle/>
          <a:p>
            <a:fld id="{163E059E-526D-4A2D-8AFF-B543F32FF9D7}" type="slidenum">
              <a:rPr lang="es-ES" smtClean="0"/>
              <a:t>8</a:t>
            </a:fld>
            <a:endParaRPr lang="es-ES"/>
          </a:p>
        </p:txBody>
      </p:sp>
    </p:spTree>
    <p:extLst>
      <p:ext uri="{BB962C8B-B14F-4D97-AF65-F5344CB8AC3E}">
        <p14:creationId xmlns:p14="http://schemas.microsoft.com/office/powerpoint/2010/main" val="3975972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163E059E-526D-4A2D-8AFF-B543F32FF9D7}" type="slidenum">
              <a:rPr lang="es-ES" smtClean="0"/>
              <a:t>12</a:t>
            </a:fld>
            <a:endParaRPr lang="es-ES"/>
          </a:p>
        </p:txBody>
      </p:sp>
    </p:spTree>
    <p:extLst>
      <p:ext uri="{BB962C8B-B14F-4D97-AF65-F5344CB8AC3E}">
        <p14:creationId xmlns:p14="http://schemas.microsoft.com/office/powerpoint/2010/main" val="408305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kern="1200" dirty="0" smtClean="0">
                <a:solidFill>
                  <a:schemeClr val="tx1"/>
                </a:solidFill>
                <a:effectLst/>
                <a:latin typeface="+mn-lt"/>
                <a:ea typeface="+mn-ea"/>
                <a:cs typeface="+mn-cs"/>
              </a:rPr>
              <a:t>En primer lugar se seleccionará la muestra, se verificarán los criterios de selección, se realizará el consentimiento informado escrito a los participantes previa explicación de los objetivos, riesgos y procedimientos del estudio. Una vez se haya otorgado el consentimiento para participar en la investigación, se realizará lo siguiente: </a:t>
            </a:r>
            <a:endParaRPr lang="es-ES" sz="1200" kern="1200" dirty="0" smtClean="0">
              <a:solidFill>
                <a:schemeClr val="tx1"/>
              </a:solidFill>
              <a:effectLst/>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163E059E-526D-4A2D-8AFF-B543F32FF9D7}" type="slidenum">
              <a:rPr lang="es-ES" smtClean="0"/>
              <a:t>15</a:t>
            </a:fld>
            <a:endParaRPr lang="es-ES"/>
          </a:p>
        </p:txBody>
      </p:sp>
    </p:spTree>
    <p:extLst>
      <p:ext uri="{BB962C8B-B14F-4D97-AF65-F5344CB8AC3E}">
        <p14:creationId xmlns:p14="http://schemas.microsoft.com/office/powerpoint/2010/main" val="1154803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3439431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1556891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3606738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676323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801254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460809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3924135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3611305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2532110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1170101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0EF9233-56EC-49A9-9316-18AAAC7A68CC}" type="datetimeFigureOut">
              <a:rPr lang="es-ES" smtClean="0"/>
              <a:t>08/10/2014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9A598C9-F185-416E-BB4E-4E4C9A9C3B82}" type="slidenum">
              <a:rPr lang="es-ES" smtClean="0"/>
              <a:t>‹Nº›</a:t>
            </a:fld>
            <a:endParaRPr lang="es-ES"/>
          </a:p>
        </p:txBody>
      </p:sp>
    </p:spTree>
    <p:extLst>
      <p:ext uri="{BB962C8B-B14F-4D97-AF65-F5344CB8AC3E}">
        <p14:creationId xmlns:p14="http://schemas.microsoft.com/office/powerpoint/2010/main" val="1895516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EF9233-56EC-49A9-9316-18AAAC7A68CC}" type="datetimeFigureOut">
              <a:rPr lang="es-ES" smtClean="0"/>
              <a:t>08/10/2014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A598C9-F185-416E-BB4E-4E4C9A9C3B82}" type="slidenum">
              <a:rPr lang="es-ES" smtClean="0"/>
              <a:t>‹Nº›</a:t>
            </a:fld>
            <a:endParaRPr lang="es-ES"/>
          </a:p>
        </p:txBody>
      </p:sp>
    </p:spTree>
    <p:extLst>
      <p:ext uri="{BB962C8B-B14F-4D97-AF65-F5344CB8AC3E}">
        <p14:creationId xmlns:p14="http://schemas.microsoft.com/office/powerpoint/2010/main" val="3655423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7.xml"/><Relationship Id="rId3" Type="http://schemas.microsoft.com/office/2007/relationships/hdphoto" Target="../media/hdphoto1.wdp"/><Relationship Id="rId7" Type="http://schemas.openxmlformats.org/officeDocument/2006/relationships/diagramQuickStyle" Target="../diagrams/quickStyle7.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6.png"/><Relationship Id="rId9" Type="http://schemas.microsoft.com/office/2007/relationships/diagramDrawing" Target="../diagrams/drawing7.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8.xml"/><Relationship Id="rId3" Type="http://schemas.microsoft.com/office/2007/relationships/hdphoto" Target="../media/hdphoto1.wdp"/><Relationship Id="rId7" Type="http://schemas.openxmlformats.org/officeDocument/2006/relationships/diagramQuickStyle" Target="../diagrams/quickStyle8.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6.png"/><Relationship Id="rId9" Type="http://schemas.microsoft.com/office/2007/relationships/diagramDrawing" Target="../diagrams/drawing8.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9.xml"/><Relationship Id="rId13" Type="http://schemas.openxmlformats.org/officeDocument/2006/relationships/diagramQuickStyle" Target="../diagrams/quickStyle10.xml"/><Relationship Id="rId18" Type="http://schemas.openxmlformats.org/officeDocument/2006/relationships/diagramQuickStyle" Target="../diagrams/quickStyle11.xml"/><Relationship Id="rId3" Type="http://schemas.openxmlformats.org/officeDocument/2006/relationships/image" Target="../media/image5.png"/><Relationship Id="rId7" Type="http://schemas.openxmlformats.org/officeDocument/2006/relationships/diagramLayout" Target="../diagrams/layout9.xml"/><Relationship Id="rId12" Type="http://schemas.openxmlformats.org/officeDocument/2006/relationships/diagramLayout" Target="../diagrams/layout10.xml"/><Relationship Id="rId17" Type="http://schemas.openxmlformats.org/officeDocument/2006/relationships/diagramLayout" Target="../diagrams/layout11.xml"/><Relationship Id="rId2" Type="http://schemas.openxmlformats.org/officeDocument/2006/relationships/notesSlide" Target="../notesSlides/notesSlide7.xml"/><Relationship Id="rId16" Type="http://schemas.openxmlformats.org/officeDocument/2006/relationships/diagramData" Target="../diagrams/data11.xml"/><Relationship Id="rId20" Type="http://schemas.microsoft.com/office/2007/relationships/diagramDrawing" Target="../diagrams/drawing11.xml"/><Relationship Id="rId1" Type="http://schemas.openxmlformats.org/officeDocument/2006/relationships/slideLayout" Target="../slideLayouts/slideLayout2.xml"/><Relationship Id="rId6" Type="http://schemas.openxmlformats.org/officeDocument/2006/relationships/diagramData" Target="../diagrams/data9.xml"/><Relationship Id="rId11" Type="http://schemas.openxmlformats.org/officeDocument/2006/relationships/diagramData" Target="../diagrams/data10.xml"/><Relationship Id="rId5" Type="http://schemas.openxmlformats.org/officeDocument/2006/relationships/image" Target="../media/image6.png"/><Relationship Id="rId15" Type="http://schemas.microsoft.com/office/2007/relationships/diagramDrawing" Target="../diagrams/drawing10.xml"/><Relationship Id="rId10" Type="http://schemas.microsoft.com/office/2007/relationships/diagramDrawing" Target="../diagrams/drawing9.xml"/><Relationship Id="rId19" Type="http://schemas.openxmlformats.org/officeDocument/2006/relationships/diagramColors" Target="../diagrams/colors11.xml"/><Relationship Id="rId4" Type="http://schemas.microsoft.com/office/2007/relationships/hdphoto" Target="../media/hdphoto1.wdp"/><Relationship Id="rId9" Type="http://schemas.openxmlformats.org/officeDocument/2006/relationships/diagramColors" Target="../diagrams/colors9.xml"/><Relationship Id="rId14" Type="http://schemas.openxmlformats.org/officeDocument/2006/relationships/diagramColors" Target="../diagrams/colors10.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12.xml"/><Relationship Id="rId13" Type="http://schemas.openxmlformats.org/officeDocument/2006/relationships/diagramColors" Target="../diagrams/colors13.xml"/><Relationship Id="rId18" Type="http://schemas.openxmlformats.org/officeDocument/2006/relationships/diagramColors" Target="../diagrams/colors14.xml"/><Relationship Id="rId3" Type="http://schemas.microsoft.com/office/2007/relationships/hdphoto" Target="../media/hdphoto1.wdp"/><Relationship Id="rId7" Type="http://schemas.openxmlformats.org/officeDocument/2006/relationships/diagramQuickStyle" Target="../diagrams/quickStyle12.xml"/><Relationship Id="rId12" Type="http://schemas.openxmlformats.org/officeDocument/2006/relationships/diagramQuickStyle" Target="../diagrams/quickStyle13.xml"/><Relationship Id="rId17" Type="http://schemas.openxmlformats.org/officeDocument/2006/relationships/diagramQuickStyle" Target="../diagrams/quickStyle14.xml"/><Relationship Id="rId2" Type="http://schemas.openxmlformats.org/officeDocument/2006/relationships/image" Target="../media/image5.png"/><Relationship Id="rId16" Type="http://schemas.openxmlformats.org/officeDocument/2006/relationships/diagramLayout" Target="../diagrams/layout14.xml"/><Relationship Id="rId1" Type="http://schemas.openxmlformats.org/officeDocument/2006/relationships/slideLayout" Target="../slideLayouts/slideLayout2.xml"/><Relationship Id="rId6" Type="http://schemas.openxmlformats.org/officeDocument/2006/relationships/diagramLayout" Target="../diagrams/layout12.xml"/><Relationship Id="rId11" Type="http://schemas.openxmlformats.org/officeDocument/2006/relationships/diagramLayout" Target="../diagrams/layout13.xml"/><Relationship Id="rId5" Type="http://schemas.openxmlformats.org/officeDocument/2006/relationships/diagramData" Target="../diagrams/data12.xml"/><Relationship Id="rId15" Type="http://schemas.openxmlformats.org/officeDocument/2006/relationships/diagramData" Target="../diagrams/data14.xml"/><Relationship Id="rId10" Type="http://schemas.openxmlformats.org/officeDocument/2006/relationships/diagramData" Target="../diagrams/data13.xml"/><Relationship Id="rId19" Type="http://schemas.microsoft.com/office/2007/relationships/diagramDrawing" Target="../diagrams/drawing14.xml"/><Relationship Id="rId4" Type="http://schemas.openxmlformats.org/officeDocument/2006/relationships/image" Target="../media/image6.png"/><Relationship Id="rId9" Type="http://schemas.microsoft.com/office/2007/relationships/diagramDrawing" Target="../diagrams/drawing12.xml"/><Relationship Id="rId14" Type="http://schemas.microsoft.com/office/2007/relationships/diagramDrawing" Target="../diagrams/drawing13.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5.xml"/><Relationship Id="rId3" Type="http://schemas.microsoft.com/office/2007/relationships/hdphoto" Target="../media/hdphoto1.wdp"/><Relationship Id="rId7" Type="http://schemas.openxmlformats.org/officeDocument/2006/relationships/diagramQuickStyle" Target="../diagrams/quickStyle15.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Layout" Target="../diagrams/layout15.xml"/><Relationship Id="rId5" Type="http://schemas.openxmlformats.org/officeDocument/2006/relationships/diagramData" Target="../diagrams/data15.xml"/><Relationship Id="rId4" Type="http://schemas.openxmlformats.org/officeDocument/2006/relationships/image" Target="../media/image6.png"/><Relationship Id="rId9" Type="http://schemas.microsoft.com/office/2007/relationships/diagramDrawing" Target="../diagrams/drawing15.xml"/></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16.xml"/><Relationship Id="rId3" Type="http://schemas.openxmlformats.org/officeDocument/2006/relationships/image" Target="../media/image5.png"/><Relationship Id="rId7" Type="http://schemas.openxmlformats.org/officeDocument/2006/relationships/diagramLayout" Target="../diagrams/layout1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Data" Target="../diagrams/data16.xml"/><Relationship Id="rId5" Type="http://schemas.openxmlformats.org/officeDocument/2006/relationships/image" Target="../media/image6.png"/><Relationship Id="rId10" Type="http://schemas.microsoft.com/office/2007/relationships/diagramDrawing" Target="../diagrams/drawing16.xml"/><Relationship Id="rId4" Type="http://schemas.microsoft.com/office/2007/relationships/hdphoto" Target="../media/hdphoto1.wdp"/><Relationship Id="rId9" Type="http://schemas.openxmlformats.org/officeDocument/2006/relationships/diagramColors" Target="../diagrams/colors16.xml"/></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17.xml"/><Relationship Id="rId3" Type="http://schemas.microsoft.com/office/2007/relationships/hdphoto" Target="../media/hdphoto1.wdp"/><Relationship Id="rId7" Type="http://schemas.openxmlformats.org/officeDocument/2006/relationships/diagramQuickStyle" Target="../diagrams/quickStyle17.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Layout" Target="../diagrams/layout17.xml"/><Relationship Id="rId5" Type="http://schemas.openxmlformats.org/officeDocument/2006/relationships/diagramData" Target="../diagrams/data17.xml"/><Relationship Id="rId4" Type="http://schemas.openxmlformats.org/officeDocument/2006/relationships/image" Target="../media/image6.png"/><Relationship Id="rId9" Type="http://schemas.microsoft.com/office/2007/relationships/diagramDrawing" Target="../diagrams/drawing17.xml"/></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18.xml"/><Relationship Id="rId3" Type="http://schemas.microsoft.com/office/2007/relationships/hdphoto" Target="../media/hdphoto1.wdp"/><Relationship Id="rId7" Type="http://schemas.openxmlformats.org/officeDocument/2006/relationships/diagramQuickStyle" Target="../diagrams/quickStyle18.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Layout" Target="../diagrams/layout18.xml"/><Relationship Id="rId5" Type="http://schemas.openxmlformats.org/officeDocument/2006/relationships/diagramData" Target="../diagrams/data18.xml"/><Relationship Id="rId4" Type="http://schemas.openxmlformats.org/officeDocument/2006/relationships/image" Target="../media/image6.png"/><Relationship Id="rId9" Type="http://schemas.microsoft.com/office/2007/relationships/diagramDrawing" Target="../diagrams/drawing18.xml"/></Relationships>
</file>

<file path=ppt/slides/_rels/slide18.xml.rels><?xml version="1.0" encoding="UTF-8" standalone="yes"?>
<Relationships xmlns="http://schemas.openxmlformats.org/package/2006/relationships"><Relationship Id="rId8" Type="http://schemas.openxmlformats.org/officeDocument/2006/relationships/diagramColors" Target="../diagrams/colors19.xml"/><Relationship Id="rId3" Type="http://schemas.microsoft.com/office/2007/relationships/hdphoto" Target="../media/hdphoto1.wdp"/><Relationship Id="rId7" Type="http://schemas.openxmlformats.org/officeDocument/2006/relationships/diagramQuickStyle" Target="../diagrams/quickStyle19.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Layout" Target="../diagrams/layout19.xml"/><Relationship Id="rId5" Type="http://schemas.openxmlformats.org/officeDocument/2006/relationships/diagramData" Target="../diagrams/data19.xml"/><Relationship Id="rId4" Type="http://schemas.openxmlformats.org/officeDocument/2006/relationships/image" Target="../media/image6.png"/><Relationship Id="rId9" Type="http://schemas.microsoft.com/office/2007/relationships/diagramDrawing" Target="../diagrams/drawing19.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3.wmf"/><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5.png"/><Relationship Id="rId7" Type="http://schemas.openxmlformats.org/officeDocument/2006/relationships/diagramLayout" Target="../diagrams/layout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6.png"/><Relationship Id="rId10" Type="http://schemas.microsoft.com/office/2007/relationships/diagramDrawing" Target="../diagrams/drawing1.xml"/><Relationship Id="rId4" Type="http://schemas.microsoft.com/office/2007/relationships/hdphoto" Target="../media/hdphoto1.wdp"/><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5.png"/><Relationship Id="rId7" Type="http://schemas.openxmlformats.org/officeDocument/2006/relationships/diagramLayout" Target="../diagrams/layout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Data" Target="../diagrams/data2.xml"/><Relationship Id="rId5" Type="http://schemas.openxmlformats.org/officeDocument/2006/relationships/image" Target="../media/image6.png"/><Relationship Id="rId10" Type="http://schemas.microsoft.com/office/2007/relationships/diagramDrawing" Target="../diagrams/drawing2.xml"/><Relationship Id="rId4" Type="http://schemas.microsoft.com/office/2007/relationships/hdphoto" Target="../media/hdphoto1.wdp"/><Relationship Id="rId9" Type="http://schemas.openxmlformats.org/officeDocument/2006/relationships/diagramColors" Target="../diagrams/colors2.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5.png"/><Relationship Id="rId7" Type="http://schemas.openxmlformats.org/officeDocument/2006/relationships/diagramLayout" Target="../diagrams/layout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openxmlformats.org/officeDocument/2006/relationships/image" Target="../media/image6.png"/><Relationship Id="rId10" Type="http://schemas.microsoft.com/office/2007/relationships/diagramDrawing" Target="../diagrams/drawing3.xml"/><Relationship Id="rId4" Type="http://schemas.microsoft.com/office/2007/relationships/hdphoto" Target="../media/hdphoto1.wdp"/><Relationship Id="rId9" Type="http://schemas.openxmlformats.org/officeDocument/2006/relationships/diagramColors" Target="../diagrams/colors3.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5.png"/><Relationship Id="rId7" Type="http://schemas.openxmlformats.org/officeDocument/2006/relationships/diagramLayout" Target="../diagrams/layout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Data" Target="../diagrams/data4.xml"/><Relationship Id="rId5" Type="http://schemas.openxmlformats.org/officeDocument/2006/relationships/image" Target="../media/image6.png"/><Relationship Id="rId10" Type="http://schemas.microsoft.com/office/2007/relationships/diagramDrawing" Target="../diagrams/drawing4.xml"/><Relationship Id="rId4" Type="http://schemas.microsoft.com/office/2007/relationships/hdphoto" Target="../media/hdphoto1.wdp"/><Relationship Id="rId9" Type="http://schemas.openxmlformats.org/officeDocument/2006/relationships/diagramColors" Target="../diagrams/colors4.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5.png"/><Relationship Id="rId7" Type="http://schemas.openxmlformats.org/officeDocument/2006/relationships/diagramLayout" Target="../diagrams/layout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image" Target="../media/image6.png"/><Relationship Id="rId10" Type="http://schemas.microsoft.com/office/2007/relationships/diagramDrawing" Target="../diagrams/drawing5.xml"/><Relationship Id="rId4" Type="http://schemas.microsoft.com/office/2007/relationships/hdphoto" Target="../media/hdphoto1.wdp"/><Relationship Id="rId9" Type="http://schemas.openxmlformats.org/officeDocument/2006/relationships/diagramColors" Target="../diagrams/colors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6.xml"/><Relationship Id="rId3" Type="http://schemas.microsoft.com/office/2007/relationships/hdphoto" Target="../media/hdphoto1.wdp"/><Relationship Id="rId7" Type="http://schemas.openxmlformats.org/officeDocument/2006/relationships/diagramQuickStyle" Target="../diagrams/quickStyle6.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6.png"/><Relationship Id="rId9" Type="http://schemas.microsoft.com/office/2007/relationships/diagramDrawing" Target="../diagrams/drawin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C:\Users\NATHALIA\Downloads\logo-udes.png"/>
          <p:cNvPicPr/>
          <p:nvPr/>
        </p:nvPicPr>
        <p:blipFill rotWithShape="1">
          <a:blip r:embed="rId2" cstate="print">
            <a:extLst>
              <a:ext uri="{28A0092B-C50C-407E-A947-70E740481C1C}">
                <a14:useLocalDpi xmlns:a14="http://schemas.microsoft.com/office/drawing/2010/main" val="0"/>
              </a:ext>
            </a:extLst>
          </a:blip>
          <a:srcRect t="33157" b="32804"/>
          <a:stretch/>
        </p:blipFill>
        <p:spPr bwMode="auto">
          <a:xfrm>
            <a:off x="179512" y="5589240"/>
            <a:ext cx="2808312" cy="985814"/>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ctrTitle"/>
          </p:nvPr>
        </p:nvSpPr>
        <p:spPr>
          <a:xfrm>
            <a:off x="787832" y="1772816"/>
            <a:ext cx="7772400" cy="1767377"/>
          </a:xfrm>
        </p:spPr>
        <p:txBody>
          <a:bodyPr>
            <a:normAutofit fontScale="90000"/>
          </a:bodyPr>
          <a:lstStyle/>
          <a:p>
            <a:r>
              <a:rPr lang="es-ES" sz="3800" b="1" dirty="0"/>
              <a:t>TÉCNICAS DE MARCACIÓN DE PRÓTESIS DENTALES EN PACIENTES EN CONDICIONES DE VULNERABILIDAD </a:t>
            </a:r>
            <a:r>
              <a:rPr lang="es-ES" dirty="0"/>
              <a:t/>
            </a:r>
            <a:br>
              <a:rPr lang="es-ES" dirty="0"/>
            </a:br>
            <a:endParaRPr lang="es-ES" dirty="0"/>
          </a:p>
        </p:txBody>
      </p:sp>
      <p:sp>
        <p:nvSpPr>
          <p:cNvPr id="3" name="2 Subtítulo"/>
          <p:cNvSpPr>
            <a:spLocks noGrp="1"/>
          </p:cNvSpPr>
          <p:nvPr>
            <p:ph type="subTitle" idx="1"/>
          </p:nvPr>
        </p:nvSpPr>
        <p:spPr>
          <a:xfrm>
            <a:off x="1345649" y="3140968"/>
            <a:ext cx="6400800" cy="2808312"/>
          </a:xfrm>
        </p:spPr>
        <p:txBody>
          <a:bodyPr>
            <a:normAutofit fontScale="62500" lnSpcReduction="20000"/>
          </a:bodyPr>
          <a:lstStyle/>
          <a:p>
            <a:r>
              <a:rPr lang="es-ES" dirty="0" smtClean="0">
                <a:solidFill>
                  <a:schemeClr val="tx1"/>
                </a:solidFill>
              </a:rPr>
              <a:t>Lina </a:t>
            </a:r>
            <a:r>
              <a:rPr lang="es-ES" dirty="0">
                <a:solidFill>
                  <a:schemeClr val="tx1"/>
                </a:solidFill>
              </a:rPr>
              <a:t>Paola Villamizar Arias (Investigador </a:t>
            </a:r>
            <a:r>
              <a:rPr lang="es-ES" dirty="0" smtClean="0">
                <a:solidFill>
                  <a:schemeClr val="tx1"/>
                </a:solidFill>
              </a:rPr>
              <a:t>Principal)</a:t>
            </a:r>
            <a:endParaRPr lang="es-ES" dirty="0">
              <a:solidFill>
                <a:schemeClr val="tx1"/>
              </a:solidFill>
            </a:endParaRPr>
          </a:p>
          <a:p>
            <a:r>
              <a:rPr lang="es-ES" dirty="0" smtClean="0">
                <a:solidFill>
                  <a:schemeClr val="tx1"/>
                </a:solidFill>
              </a:rPr>
              <a:t>Santos </a:t>
            </a:r>
            <a:r>
              <a:rPr lang="es-ES" dirty="0" err="1">
                <a:solidFill>
                  <a:schemeClr val="tx1"/>
                </a:solidFill>
              </a:rPr>
              <a:t>Balberdy</a:t>
            </a:r>
            <a:r>
              <a:rPr lang="es-ES" dirty="0">
                <a:solidFill>
                  <a:schemeClr val="tx1"/>
                </a:solidFill>
              </a:rPr>
              <a:t> Peña </a:t>
            </a:r>
            <a:r>
              <a:rPr lang="es-ES" dirty="0" smtClean="0">
                <a:solidFill>
                  <a:schemeClr val="tx1"/>
                </a:solidFill>
              </a:rPr>
              <a:t>Blandón (Docente USTA)</a:t>
            </a:r>
          </a:p>
          <a:p>
            <a:r>
              <a:rPr lang="es-ES" dirty="0" smtClean="0">
                <a:solidFill>
                  <a:schemeClr val="tx1"/>
                </a:solidFill>
              </a:rPr>
              <a:t>Wilmer </a:t>
            </a:r>
            <a:r>
              <a:rPr lang="es-ES" dirty="0">
                <a:solidFill>
                  <a:schemeClr val="tx1"/>
                </a:solidFill>
              </a:rPr>
              <a:t>Francisco Capacho Vera (Docente USTA)</a:t>
            </a:r>
          </a:p>
          <a:p>
            <a:r>
              <a:rPr lang="es-ES" dirty="0">
                <a:solidFill>
                  <a:schemeClr val="tx1"/>
                </a:solidFill>
              </a:rPr>
              <a:t>Astrid </a:t>
            </a:r>
            <a:r>
              <a:rPr lang="es-ES" dirty="0" err="1">
                <a:solidFill>
                  <a:schemeClr val="tx1"/>
                </a:solidFill>
              </a:rPr>
              <a:t>Nathalia</a:t>
            </a:r>
            <a:r>
              <a:rPr lang="es-ES" dirty="0">
                <a:solidFill>
                  <a:schemeClr val="tx1"/>
                </a:solidFill>
              </a:rPr>
              <a:t> Páez Esteban (Docente USTA,UDES)</a:t>
            </a:r>
          </a:p>
          <a:p>
            <a:r>
              <a:rPr lang="es-ES" dirty="0" smtClean="0">
                <a:solidFill>
                  <a:schemeClr val="tx1"/>
                </a:solidFill>
              </a:rPr>
              <a:t>Aida Alvarado Carreño (Estudiante, USTA)</a:t>
            </a:r>
          </a:p>
          <a:p>
            <a:r>
              <a:rPr lang="es-ES" dirty="0" smtClean="0">
                <a:solidFill>
                  <a:schemeClr val="tx1"/>
                </a:solidFill>
              </a:rPr>
              <a:t>Laura Ximena Calderón (Estudiante, </a:t>
            </a:r>
            <a:r>
              <a:rPr lang="es-ES" dirty="0" err="1" smtClean="0">
                <a:solidFill>
                  <a:schemeClr val="tx1"/>
                </a:solidFill>
              </a:rPr>
              <a:t>USTA</a:t>
            </a:r>
            <a:r>
              <a:rPr lang="es-ES" dirty="0" smtClean="0">
                <a:solidFill>
                  <a:schemeClr val="tx1"/>
                </a:solidFill>
              </a:rPr>
              <a:t>)</a:t>
            </a:r>
          </a:p>
          <a:p>
            <a:endParaRPr lang="es-ES" dirty="0" smtClean="0">
              <a:solidFill>
                <a:schemeClr val="tx1"/>
              </a:solidFill>
            </a:endParaRPr>
          </a:p>
          <a:p>
            <a:r>
              <a:rPr lang="es-ES" dirty="0" smtClean="0">
                <a:solidFill>
                  <a:schemeClr val="tx1"/>
                </a:solidFill>
              </a:rPr>
              <a:t>Septiembre </a:t>
            </a:r>
          </a:p>
          <a:p>
            <a:r>
              <a:rPr lang="es-ES" dirty="0" smtClean="0">
                <a:solidFill>
                  <a:schemeClr val="tx1"/>
                </a:solidFill>
              </a:rPr>
              <a:t>2014</a:t>
            </a:r>
            <a:endParaRPr lang="es-ES" dirty="0">
              <a:solidFill>
                <a:schemeClr val="tx1"/>
              </a:solidFill>
            </a:endParaRPr>
          </a:p>
        </p:txBody>
      </p:sp>
      <p:pic>
        <p:nvPicPr>
          <p:cNvPr id="4" name="3 Imagen" descr="D:\NATHALIA\USTA\Laboratorio dental\Area de Investigación\1er Simposio\afiche.png"/>
          <p:cNvPicPr/>
          <p:nvPr/>
        </p:nvPicPr>
        <p:blipFill rotWithShape="1">
          <a:blip r:embed="rId3">
            <a:extLst>
              <a:ext uri="{28A0092B-C50C-407E-A947-70E740481C1C}">
                <a14:useLocalDpi xmlns:a14="http://schemas.microsoft.com/office/drawing/2010/main" val="0"/>
              </a:ext>
            </a:extLst>
          </a:blip>
          <a:srcRect l="-1" t="7661" r="12126" b="79328"/>
          <a:stretch/>
        </p:blipFill>
        <p:spPr bwMode="auto">
          <a:xfrm>
            <a:off x="0" y="116632"/>
            <a:ext cx="7796463" cy="1368546"/>
          </a:xfrm>
          <a:prstGeom prst="rect">
            <a:avLst/>
          </a:prstGeom>
          <a:noFill/>
          <a:ln>
            <a:noFill/>
          </a:ln>
          <a:extLst>
            <a:ext uri="{53640926-AAD7-44D8-BBD7-CCE9431645EC}">
              <a14:shadowObscured xmlns:a14="http://schemas.microsoft.com/office/drawing/2010/main"/>
            </a:ext>
          </a:extLst>
        </p:spPr>
      </p:pic>
      <p:pic>
        <p:nvPicPr>
          <p:cNvPr id="7" name="Picture 6"/>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51276" y="206789"/>
            <a:ext cx="1217912" cy="121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51276" y="5589239"/>
            <a:ext cx="994117" cy="1149325"/>
          </a:xfrm>
          <a:prstGeom prst="rect">
            <a:avLst/>
          </a:prstGeom>
          <a:noFill/>
        </p:spPr>
      </p:pic>
    </p:spTree>
    <p:extLst>
      <p:ext uri="{BB962C8B-B14F-4D97-AF65-F5344CB8AC3E}">
        <p14:creationId xmlns:p14="http://schemas.microsoft.com/office/powerpoint/2010/main" val="3416090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Objetivo General</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406434332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197348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Objetivos Específicos</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35134267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19734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grayscl/>
            <a:extLst>
              <a:ext uri="{BEBA8EAE-BF5A-486C-A8C5-ECC9F3942E4B}">
                <a14:imgProps xmlns:a14="http://schemas.microsoft.com/office/drawing/2010/main">
                  <a14:imgLayer r:embed="rId4">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D:\NATHALIA\USTA\Laboratorio dental\Area de Investigación\1er Simposio\Agenda LAB DENTAL 30 AÑOS.png"/>
          <p:cNvPicPr/>
          <p:nvPr/>
        </p:nvPicPr>
        <p:blipFill rotWithShape="1">
          <a:blip r:embed="rId5">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Metodología</a:t>
            </a:r>
            <a:endParaRPr lang="es-ES" dirty="0"/>
          </a:p>
        </p:txBody>
      </p:sp>
      <p:graphicFrame>
        <p:nvGraphicFramePr>
          <p:cNvPr id="7" name="6 Diagrama"/>
          <p:cNvGraphicFramePr/>
          <p:nvPr>
            <p:extLst>
              <p:ext uri="{D42A27DB-BD31-4B8C-83A1-F6EECF244321}">
                <p14:modId xmlns:p14="http://schemas.microsoft.com/office/powerpoint/2010/main" val="922315964"/>
              </p:ext>
            </p:extLst>
          </p:nvPr>
        </p:nvGraphicFramePr>
        <p:xfrm>
          <a:off x="726294" y="1360042"/>
          <a:ext cx="7686855" cy="178092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8" name="7 Diagrama"/>
          <p:cNvGraphicFramePr/>
          <p:nvPr>
            <p:extLst>
              <p:ext uri="{D42A27DB-BD31-4B8C-83A1-F6EECF244321}">
                <p14:modId xmlns:p14="http://schemas.microsoft.com/office/powerpoint/2010/main" val="2750418049"/>
              </p:ext>
            </p:extLst>
          </p:nvPr>
        </p:nvGraphicFramePr>
        <p:xfrm>
          <a:off x="699292" y="2780928"/>
          <a:ext cx="7740860" cy="158417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9" name="8 Diagrama"/>
          <p:cNvGraphicFramePr/>
          <p:nvPr>
            <p:extLst>
              <p:ext uri="{D42A27DB-BD31-4B8C-83A1-F6EECF244321}">
                <p14:modId xmlns:p14="http://schemas.microsoft.com/office/powerpoint/2010/main" val="3576201953"/>
              </p:ext>
            </p:extLst>
          </p:nvPr>
        </p:nvGraphicFramePr>
        <p:xfrm>
          <a:off x="726295" y="4293096"/>
          <a:ext cx="7776864" cy="216024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10" name="9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7197348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graphicFrame>
        <p:nvGraphicFramePr>
          <p:cNvPr id="13" name="12 Diagrama"/>
          <p:cNvGraphicFramePr/>
          <p:nvPr>
            <p:extLst>
              <p:ext uri="{D42A27DB-BD31-4B8C-83A1-F6EECF244321}">
                <p14:modId xmlns:p14="http://schemas.microsoft.com/office/powerpoint/2010/main" val="2920464189"/>
              </p:ext>
            </p:extLst>
          </p:nvPr>
        </p:nvGraphicFramePr>
        <p:xfrm>
          <a:off x="323528" y="1556792"/>
          <a:ext cx="8460939" cy="136815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4" name="13 Diagrama"/>
          <p:cNvGraphicFramePr/>
          <p:nvPr>
            <p:extLst>
              <p:ext uri="{D42A27DB-BD31-4B8C-83A1-F6EECF244321}">
                <p14:modId xmlns:p14="http://schemas.microsoft.com/office/powerpoint/2010/main" val="3165433410"/>
              </p:ext>
            </p:extLst>
          </p:nvPr>
        </p:nvGraphicFramePr>
        <p:xfrm>
          <a:off x="321249" y="3068960"/>
          <a:ext cx="8496944" cy="187220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15" name="14 Diagrama"/>
          <p:cNvGraphicFramePr/>
          <p:nvPr>
            <p:extLst>
              <p:ext uri="{D42A27DB-BD31-4B8C-83A1-F6EECF244321}">
                <p14:modId xmlns:p14="http://schemas.microsoft.com/office/powerpoint/2010/main" val="2538616100"/>
              </p:ext>
            </p:extLst>
          </p:nvPr>
        </p:nvGraphicFramePr>
        <p:xfrm>
          <a:off x="357254" y="5123806"/>
          <a:ext cx="8424936" cy="13681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16" name="1 Título"/>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mtClean="0"/>
              <a:t>Metodología</a:t>
            </a:r>
            <a:endParaRPr lang="es-ES" dirty="0"/>
          </a:p>
        </p:txBody>
      </p:sp>
    </p:spTree>
    <p:extLst>
      <p:ext uri="{BB962C8B-B14F-4D97-AF65-F5344CB8AC3E}">
        <p14:creationId xmlns:p14="http://schemas.microsoft.com/office/powerpoint/2010/main" val="7197348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Variables</a:t>
            </a:r>
            <a:endParaRPr lang="es-ES" dirty="0"/>
          </a:p>
        </p:txBody>
      </p:sp>
      <p:graphicFrame>
        <p:nvGraphicFramePr>
          <p:cNvPr id="8" name="6 Marcador de contenido"/>
          <p:cNvGraphicFramePr>
            <a:graphicFrameLocks noGrp="1"/>
          </p:cNvGraphicFramePr>
          <p:nvPr>
            <p:ph idx="1"/>
            <p:extLst>
              <p:ext uri="{D42A27DB-BD31-4B8C-83A1-F6EECF244321}">
                <p14:modId xmlns:p14="http://schemas.microsoft.com/office/powerpoint/2010/main" val="3483523832"/>
              </p:ext>
            </p:extLst>
          </p:nvPr>
        </p:nvGraphicFramePr>
        <p:xfrm>
          <a:off x="457200" y="1600200"/>
          <a:ext cx="8229600" cy="478112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506429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grayscl/>
            <a:extLst>
              <a:ext uri="{BEBA8EAE-BF5A-486C-A8C5-ECC9F3942E4B}">
                <a14:imgProps xmlns:a14="http://schemas.microsoft.com/office/drawing/2010/main">
                  <a14:imgLayer r:embed="rId4">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5">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normAutofit/>
          </a:bodyPr>
          <a:lstStyle/>
          <a:p>
            <a:pPr algn="l"/>
            <a:r>
              <a:rPr lang="es-ES" sz="3900" dirty="0" smtClean="0"/>
              <a:t>Recolección de la Información</a:t>
            </a:r>
            <a:endParaRPr lang="es-ES" sz="3900" dirty="0"/>
          </a:p>
        </p:txBody>
      </p:sp>
      <p:graphicFrame>
        <p:nvGraphicFramePr>
          <p:cNvPr id="7" name="6 Diagrama"/>
          <p:cNvGraphicFramePr/>
          <p:nvPr>
            <p:extLst>
              <p:ext uri="{D42A27DB-BD31-4B8C-83A1-F6EECF244321}">
                <p14:modId xmlns:p14="http://schemas.microsoft.com/office/powerpoint/2010/main" val="4004040863"/>
              </p:ext>
            </p:extLst>
          </p:nvPr>
        </p:nvGraphicFramePr>
        <p:xfrm>
          <a:off x="393258" y="1556792"/>
          <a:ext cx="8352928" cy="496855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719734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Procesamiento</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126615202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19734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Análisis de la información</a:t>
            </a:r>
            <a:endParaRPr lang="es-ES" dirty="0"/>
          </a:p>
        </p:txBody>
      </p:sp>
      <p:graphicFrame>
        <p:nvGraphicFramePr>
          <p:cNvPr id="8" name="6 Marcador de contenido"/>
          <p:cNvGraphicFramePr>
            <a:graphicFrameLocks noGrp="1"/>
          </p:cNvGraphicFramePr>
          <p:nvPr>
            <p:ph idx="1"/>
            <p:extLst>
              <p:ext uri="{D42A27DB-BD31-4B8C-83A1-F6EECF244321}">
                <p14:modId xmlns:p14="http://schemas.microsoft.com/office/powerpoint/2010/main" val="399274244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309831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Consideraciones éticas</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3918529215"/>
              </p:ext>
            </p:extLst>
          </p:nvPr>
        </p:nvGraphicFramePr>
        <p:xfrm>
          <a:off x="454922" y="1844824"/>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1697272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Cronograma</a:t>
            </a:r>
            <a:endParaRPr lang="es-ES" dirty="0"/>
          </a:p>
        </p:txBody>
      </p:sp>
      <p:graphicFrame>
        <p:nvGraphicFramePr>
          <p:cNvPr id="9" name="8 Marcador de contenido"/>
          <p:cNvGraphicFramePr>
            <a:graphicFrameLocks noGrp="1"/>
          </p:cNvGraphicFramePr>
          <p:nvPr>
            <p:ph idx="1"/>
            <p:extLst>
              <p:ext uri="{D42A27DB-BD31-4B8C-83A1-F6EECF244321}">
                <p14:modId xmlns:p14="http://schemas.microsoft.com/office/powerpoint/2010/main" val="1917295931"/>
              </p:ext>
            </p:extLst>
          </p:nvPr>
        </p:nvGraphicFramePr>
        <p:xfrm>
          <a:off x="933317" y="1747173"/>
          <a:ext cx="7272809" cy="4346019"/>
        </p:xfrm>
        <a:graphic>
          <a:graphicData uri="http://schemas.openxmlformats.org/drawingml/2006/table">
            <a:tbl>
              <a:tblPr firstRow="1" firstCol="1" lastRow="1" lastCol="1" bandRow="1" bandCol="1">
                <a:tableStyleId>{69012ECD-51FC-41F1-AA8D-1B2483CD663E}</a:tableStyleId>
              </a:tblPr>
              <a:tblGrid>
                <a:gridCol w="4030001"/>
                <a:gridCol w="270234"/>
                <a:gridCol w="270234"/>
                <a:gridCol w="270234"/>
                <a:gridCol w="270234"/>
                <a:gridCol w="270234"/>
                <a:gridCol w="270234"/>
                <a:gridCol w="270234"/>
                <a:gridCol w="270234"/>
                <a:gridCol w="270234"/>
                <a:gridCol w="270234"/>
                <a:gridCol w="270234"/>
                <a:gridCol w="270234"/>
              </a:tblGrid>
              <a:tr h="436029">
                <a:tc>
                  <a:txBody>
                    <a:bodyPr/>
                    <a:lstStyle/>
                    <a:p>
                      <a:pPr algn="ctr">
                        <a:lnSpc>
                          <a:spcPct val="100000"/>
                        </a:lnSpc>
                        <a:spcAft>
                          <a:spcPts val="0"/>
                        </a:spcAft>
                      </a:pPr>
                      <a:r>
                        <a:rPr lang="es-ES" sz="1600" dirty="0" smtClean="0">
                          <a:effectLst/>
                        </a:rPr>
                        <a:t>Actividades /meses </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1</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2</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3</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4</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5</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6</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7</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8</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9</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10</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11</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12</a:t>
                      </a:r>
                      <a:endParaRPr lang="es-ES" sz="1600" b="1" dirty="0">
                        <a:effectLst/>
                        <a:latin typeface="Arial" pitchFamily="34" charset="0"/>
                        <a:ea typeface="Calibri"/>
                        <a:cs typeface="Arial" pitchFamily="34" charset="0"/>
                      </a:endParaRPr>
                    </a:p>
                  </a:txBody>
                  <a:tcPr marL="14522" marR="14522" marT="0" marB="0" anchor="ctr">
                    <a:lnB w="12700" cap="flat" cmpd="sng" algn="ctr">
                      <a:solidFill>
                        <a:schemeClr val="tx1"/>
                      </a:solidFill>
                      <a:prstDash val="solid"/>
                      <a:round/>
                      <a:headEnd type="none" w="med" len="med"/>
                      <a:tailEnd type="none" w="med" len="med"/>
                    </a:lnB>
                  </a:tcPr>
                </a:tc>
              </a:tr>
              <a:tr h="496230">
                <a:tc>
                  <a:txBody>
                    <a:bodyPr/>
                    <a:lstStyle/>
                    <a:p>
                      <a:pPr algn="just">
                        <a:lnSpc>
                          <a:spcPct val="100000"/>
                        </a:lnSpc>
                        <a:spcAft>
                          <a:spcPts val="0"/>
                        </a:spcAft>
                      </a:pPr>
                      <a:r>
                        <a:rPr lang="es-ES" sz="1600" dirty="0">
                          <a:effectLst/>
                        </a:rPr>
                        <a:t>Diseño  y revisión de instrumentos de recolección de la </a:t>
                      </a:r>
                      <a:r>
                        <a:rPr lang="es-ES" sz="1600" dirty="0" smtClean="0">
                          <a:effectLst/>
                        </a:rPr>
                        <a:t>información.</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032">
                <a:tc>
                  <a:txBody>
                    <a:bodyPr/>
                    <a:lstStyle/>
                    <a:p>
                      <a:pPr algn="just">
                        <a:lnSpc>
                          <a:spcPct val="100000"/>
                        </a:lnSpc>
                        <a:spcAft>
                          <a:spcPts val="0"/>
                        </a:spcAft>
                      </a:pPr>
                      <a:r>
                        <a:rPr lang="es-ES" sz="1600" dirty="0">
                          <a:effectLst/>
                        </a:rPr>
                        <a:t>Capacitación y estandarización de procedimientos.</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just">
                        <a:lnSpc>
                          <a:spcPct val="100000"/>
                        </a:lnSpc>
                        <a:spcAft>
                          <a:spcPts val="0"/>
                        </a:spcAft>
                      </a:pPr>
                      <a:r>
                        <a:rPr lang="es-ES" sz="1600" dirty="0">
                          <a:effectLst/>
                        </a:rPr>
                        <a:t>Prueba </a:t>
                      </a:r>
                      <a:r>
                        <a:rPr lang="es-ES" sz="1600" dirty="0" smtClean="0">
                          <a:effectLst/>
                        </a:rPr>
                        <a:t>piloto.</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576">
                <a:tc>
                  <a:txBody>
                    <a:bodyPr/>
                    <a:lstStyle/>
                    <a:p>
                      <a:pPr algn="just">
                        <a:lnSpc>
                          <a:spcPct val="100000"/>
                        </a:lnSpc>
                        <a:spcAft>
                          <a:spcPts val="0"/>
                        </a:spcAft>
                      </a:pPr>
                      <a:r>
                        <a:rPr lang="es-ES" sz="1600" dirty="0">
                          <a:effectLst/>
                        </a:rPr>
                        <a:t>Selección de la muestra y aplicación del consentimiento </a:t>
                      </a:r>
                      <a:r>
                        <a:rPr lang="es-ES" sz="1600" dirty="0" smtClean="0">
                          <a:effectLst/>
                        </a:rPr>
                        <a:t>informado.</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 </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944">
                <a:tc>
                  <a:txBody>
                    <a:bodyPr/>
                    <a:lstStyle/>
                    <a:p>
                      <a:pPr algn="just">
                        <a:lnSpc>
                          <a:spcPct val="100000"/>
                        </a:lnSpc>
                        <a:spcAft>
                          <a:spcPts val="0"/>
                        </a:spcAft>
                      </a:pPr>
                      <a:r>
                        <a:rPr lang="es-ES" sz="1600" dirty="0">
                          <a:effectLst/>
                        </a:rPr>
                        <a:t>Toma de </a:t>
                      </a:r>
                      <a:r>
                        <a:rPr lang="es-ES" sz="1600" dirty="0" smtClean="0">
                          <a:effectLst/>
                        </a:rPr>
                        <a:t>impresiones.</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3144">
                <a:tc>
                  <a:txBody>
                    <a:bodyPr/>
                    <a:lstStyle/>
                    <a:p>
                      <a:pPr algn="just">
                        <a:lnSpc>
                          <a:spcPct val="100000"/>
                        </a:lnSpc>
                        <a:spcAft>
                          <a:spcPts val="0"/>
                        </a:spcAft>
                      </a:pPr>
                      <a:r>
                        <a:rPr lang="es-ES" sz="1600" dirty="0">
                          <a:effectLst/>
                        </a:rPr>
                        <a:t>Elaboración de las prótesis con las técnicas de </a:t>
                      </a:r>
                      <a:r>
                        <a:rPr lang="es-ES" sz="1600" dirty="0" smtClean="0">
                          <a:effectLst/>
                        </a:rPr>
                        <a:t>marcación.</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9520">
                <a:tc>
                  <a:txBody>
                    <a:bodyPr/>
                    <a:lstStyle/>
                    <a:p>
                      <a:pPr algn="just">
                        <a:lnSpc>
                          <a:spcPct val="100000"/>
                        </a:lnSpc>
                        <a:spcAft>
                          <a:spcPts val="0"/>
                        </a:spcAft>
                      </a:pPr>
                      <a:r>
                        <a:rPr lang="es-ES" sz="1600" dirty="0">
                          <a:effectLst/>
                        </a:rPr>
                        <a:t>Entrega y adaptación de las </a:t>
                      </a:r>
                      <a:r>
                        <a:rPr lang="es-ES" sz="1600" dirty="0" smtClean="0">
                          <a:effectLst/>
                        </a:rPr>
                        <a:t>prótesis.</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688">
                <a:tc>
                  <a:txBody>
                    <a:bodyPr/>
                    <a:lstStyle/>
                    <a:p>
                      <a:pPr algn="just">
                        <a:lnSpc>
                          <a:spcPct val="100000"/>
                        </a:lnSpc>
                        <a:spcAft>
                          <a:spcPts val="0"/>
                        </a:spcAft>
                      </a:pPr>
                      <a:r>
                        <a:rPr lang="es-ES" sz="1600" dirty="0" smtClean="0">
                          <a:effectLst/>
                        </a:rPr>
                        <a:t>Seguimiento.</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3888">
                <a:tc>
                  <a:txBody>
                    <a:bodyPr/>
                    <a:lstStyle/>
                    <a:p>
                      <a:pPr algn="just">
                        <a:lnSpc>
                          <a:spcPct val="100000"/>
                        </a:lnSpc>
                        <a:spcAft>
                          <a:spcPts val="0"/>
                        </a:spcAft>
                      </a:pPr>
                      <a:r>
                        <a:rPr lang="es-ES" sz="1600" dirty="0">
                          <a:effectLst/>
                        </a:rPr>
                        <a:t>Doble digitación y validación de la </a:t>
                      </a:r>
                      <a:r>
                        <a:rPr lang="es-ES" sz="1600" dirty="0" smtClean="0">
                          <a:effectLst/>
                        </a:rPr>
                        <a:t>información. </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064">
                <a:tc>
                  <a:txBody>
                    <a:bodyPr/>
                    <a:lstStyle/>
                    <a:p>
                      <a:pPr algn="just">
                        <a:lnSpc>
                          <a:spcPct val="100000"/>
                        </a:lnSpc>
                        <a:spcAft>
                          <a:spcPts val="0"/>
                        </a:spcAft>
                      </a:pPr>
                      <a:r>
                        <a:rPr lang="es-ES" sz="1600" dirty="0">
                          <a:effectLst/>
                        </a:rPr>
                        <a:t>Análisis de los resultados </a:t>
                      </a:r>
                      <a:r>
                        <a:rPr lang="es-ES" sz="1600" dirty="0" smtClean="0">
                          <a:effectLst/>
                        </a:rPr>
                        <a:t>obtenidos. </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X</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 </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4280">
                <a:tc>
                  <a:txBody>
                    <a:bodyPr/>
                    <a:lstStyle/>
                    <a:p>
                      <a:pPr algn="just">
                        <a:lnSpc>
                          <a:spcPct val="100000"/>
                        </a:lnSpc>
                        <a:spcAft>
                          <a:spcPts val="0"/>
                        </a:spcAft>
                      </a:pPr>
                      <a:r>
                        <a:rPr lang="es-ES" sz="1600" dirty="0">
                          <a:effectLst/>
                        </a:rPr>
                        <a:t>Elaboración de informe Final del proyecto y </a:t>
                      </a:r>
                      <a:r>
                        <a:rPr lang="es-ES" sz="1600" dirty="0" smtClean="0">
                          <a:effectLst/>
                        </a:rPr>
                        <a:t>artículos.</a:t>
                      </a:r>
                      <a:endParaRPr lang="es-ES" sz="1600" b="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 </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 </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 </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 </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 </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 </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a:effectLst/>
                        </a:rPr>
                        <a:t> </a:t>
                      </a:r>
                      <a:endParaRPr lang="es-ES" sz="160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X</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1600" dirty="0">
                          <a:effectLst/>
                        </a:rPr>
                        <a:t>X</a:t>
                      </a:r>
                      <a:endParaRPr lang="es-ES" sz="1600" dirty="0">
                        <a:effectLst/>
                        <a:latin typeface="Arial" pitchFamily="34" charset="0"/>
                        <a:ea typeface="Calibri"/>
                        <a:cs typeface="Arial" pitchFamily="34" charset="0"/>
                      </a:endParaRPr>
                    </a:p>
                  </a:txBody>
                  <a:tcPr marL="14522" marR="145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697272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475656"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Proyecto de Investigación</a:t>
            </a:r>
            <a:endParaRPr lang="es-ES" dirty="0"/>
          </a:p>
        </p:txBody>
      </p:sp>
      <p:sp>
        <p:nvSpPr>
          <p:cNvPr id="3" name="2 Marcador de contenido"/>
          <p:cNvSpPr>
            <a:spLocks noGrp="1"/>
          </p:cNvSpPr>
          <p:nvPr>
            <p:ph idx="1"/>
          </p:nvPr>
        </p:nvSpPr>
        <p:spPr>
          <a:xfrm>
            <a:off x="457200" y="1988840"/>
            <a:ext cx="8229600" cy="4137323"/>
          </a:xfrm>
        </p:spPr>
        <p:txBody>
          <a:bodyPr/>
          <a:lstStyle/>
          <a:p>
            <a:pPr algn="just"/>
            <a:r>
              <a:rPr lang="es-ES" dirty="0" smtClean="0"/>
              <a:t>VIII Convocatoria Interna, 2013.</a:t>
            </a:r>
          </a:p>
          <a:p>
            <a:pPr algn="just"/>
            <a:r>
              <a:rPr lang="es-ES" dirty="0" smtClean="0"/>
              <a:t>Grupo de Investigación Sistema Integral Bucal</a:t>
            </a:r>
          </a:p>
          <a:p>
            <a:pPr algn="just"/>
            <a:r>
              <a:rPr lang="es-ES" dirty="0" smtClean="0"/>
              <a:t>Semillero de Investigación de Laboratorio Dental </a:t>
            </a:r>
            <a:r>
              <a:rPr lang="es-ES" sz="4000" b="1" dirty="0" smtClean="0">
                <a:solidFill>
                  <a:schemeClr val="tx2"/>
                </a:solidFill>
              </a:rPr>
              <a:t>SILAD.</a:t>
            </a:r>
          </a:p>
          <a:p>
            <a:pPr algn="just"/>
            <a:r>
              <a:rPr lang="es-ES" dirty="0" smtClean="0"/>
              <a:t>Alianza interdisciplinaria e interinstitucional  con el Programa de Enfermería de la Universidad de Santander.</a:t>
            </a:r>
          </a:p>
        </p:txBody>
      </p:sp>
    </p:spTree>
    <p:extLst>
      <p:ext uri="{BB962C8B-B14F-4D97-AF65-F5344CB8AC3E}">
        <p14:creationId xmlns:p14="http://schemas.microsoft.com/office/powerpoint/2010/main" val="39014533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Presupuesto</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3498023727"/>
              </p:ext>
            </p:extLst>
          </p:nvPr>
        </p:nvGraphicFramePr>
        <p:xfrm>
          <a:off x="611560" y="2132467"/>
          <a:ext cx="8229600" cy="3470148"/>
        </p:xfrm>
        <a:graphic>
          <a:graphicData uri="http://schemas.openxmlformats.org/drawingml/2006/table">
            <a:tbl>
              <a:tblPr firstRow="1" firstCol="1" bandRow="1">
                <a:tableStyleId>{69012ECD-51FC-41F1-AA8D-1B2483CD663E}</a:tableStyleId>
              </a:tblPr>
              <a:tblGrid>
                <a:gridCol w="3178696"/>
                <a:gridCol w="1296144"/>
                <a:gridCol w="1296144"/>
                <a:gridCol w="1224136"/>
                <a:gridCol w="1234480"/>
              </a:tblGrid>
              <a:tr h="152400">
                <a:tc rowSpan="2">
                  <a:txBody>
                    <a:bodyPr/>
                    <a:lstStyle/>
                    <a:p>
                      <a:pPr algn="ctr">
                        <a:lnSpc>
                          <a:spcPct val="115000"/>
                        </a:lnSpc>
                        <a:spcAft>
                          <a:spcPts val="0"/>
                        </a:spcAft>
                      </a:pPr>
                      <a:r>
                        <a:rPr lang="es-ES" sz="1800" dirty="0">
                          <a:effectLst/>
                        </a:rPr>
                        <a:t>RUBROS</a:t>
                      </a:r>
                      <a:endParaRPr lang="es-ES" sz="1800" dirty="0">
                        <a:effectLst/>
                        <a:latin typeface="Arial" pitchFamily="34" charset="0"/>
                        <a:ea typeface="Calibri"/>
                        <a:cs typeface="Arial" pitchFamily="34" charset="0"/>
                      </a:endParaRPr>
                    </a:p>
                  </a:txBody>
                  <a:tcPr marL="44450" marR="44450" marT="0" marB="0" anchor="ctr"/>
                </a:tc>
                <a:tc gridSpan="3">
                  <a:txBody>
                    <a:bodyPr/>
                    <a:lstStyle/>
                    <a:p>
                      <a:pPr algn="ctr">
                        <a:lnSpc>
                          <a:spcPct val="115000"/>
                        </a:lnSpc>
                        <a:spcAft>
                          <a:spcPts val="0"/>
                        </a:spcAft>
                      </a:pPr>
                      <a:r>
                        <a:rPr lang="es-ES" sz="1800" dirty="0">
                          <a:effectLst/>
                        </a:rPr>
                        <a:t>  FUENTES</a:t>
                      </a:r>
                      <a:endParaRPr lang="es-ES" sz="1800" dirty="0">
                        <a:effectLst/>
                        <a:latin typeface="Arial" pitchFamily="34" charset="0"/>
                        <a:ea typeface="Calibri"/>
                        <a:cs typeface="Arial" pitchFamily="34" charset="0"/>
                      </a:endParaRPr>
                    </a:p>
                  </a:txBody>
                  <a:tcPr marL="44450" marR="44450" marT="0" marB="0" anchor="ctr"/>
                </a:tc>
                <a:tc hMerge="1">
                  <a:txBody>
                    <a:bodyPr/>
                    <a:lstStyle/>
                    <a:p>
                      <a:endParaRPr lang="es-ES"/>
                    </a:p>
                  </a:txBody>
                  <a:tcPr/>
                </a:tc>
                <a:tc hMerge="1">
                  <a:txBody>
                    <a:bodyPr/>
                    <a:lstStyle/>
                    <a:p>
                      <a:endParaRPr lang="es-ES"/>
                    </a:p>
                  </a:txBody>
                  <a:tcPr/>
                </a:tc>
                <a:tc rowSpan="2">
                  <a:txBody>
                    <a:bodyPr/>
                    <a:lstStyle/>
                    <a:p>
                      <a:pPr algn="ctr">
                        <a:lnSpc>
                          <a:spcPct val="115000"/>
                        </a:lnSpc>
                        <a:spcAft>
                          <a:spcPts val="0"/>
                        </a:spcAft>
                      </a:pPr>
                      <a:r>
                        <a:rPr lang="es-ES" sz="1800" dirty="0">
                          <a:effectLst/>
                        </a:rPr>
                        <a:t>TOTAL</a:t>
                      </a:r>
                      <a:endParaRPr lang="es-ES" sz="1800" dirty="0">
                        <a:effectLst/>
                        <a:latin typeface="Arial" pitchFamily="34" charset="0"/>
                        <a:ea typeface="Calibri"/>
                        <a:cs typeface="Arial" pitchFamily="34" charset="0"/>
                      </a:endParaRPr>
                    </a:p>
                  </a:txBody>
                  <a:tcPr marL="44450" marR="44450" marT="0" marB="0" anchor="ctr"/>
                </a:tc>
              </a:tr>
              <a:tr h="152400">
                <a:tc vMerge="1">
                  <a:txBody>
                    <a:bodyPr/>
                    <a:lstStyle/>
                    <a:p>
                      <a:endParaRPr lang="es-ES"/>
                    </a:p>
                  </a:txBody>
                  <a:tcPr/>
                </a:tc>
                <a:tc>
                  <a:txBody>
                    <a:bodyPr/>
                    <a:lstStyle/>
                    <a:p>
                      <a:pPr algn="ctr">
                        <a:lnSpc>
                          <a:spcPct val="115000"/>
                        </a:lnSpc>
                        <a:spcAft>
                          <a:spcPts val="0"/>
                        </a:spcAft>
                      </a:pPr>
                      <a:r>
                        <a:rPr lang="es-CO" sz="1800" b="1" dirty="0" err="1">
                          <a:solidFill>
                            <a:schemeClr val="bg1"/>
                          </a:solidFill>
                          <a:effectLst/>
                        </a:rPr>
                        <a:t>USTA</a:t>
                      </a:r>
                      <a:endParaRPr lang="es-ES" sz="1800" b="1" dirty="0">
                        <a:solidFill>
                          <a:schemeClr val="bg1"/>
                        </a:solidFill>
                        <a:effectLst/>
                      </a:endParaRPr>
                    </a:p>
                    <a:p>
                      <a:pPr algn="ctr">
                        <a:lnSpc>
                          <a:spcPct val="115000"/>
                        </a:lnSpc>
                        <a:spcAft>
                          <a:spcPts val="0"/>
                        </a:spcAft>
                      </a:pPr>
                      <a:r>
                        <a:rPr lang="es-CO" sz="1800" b="1" dirty="0">
                          <a:solidFill>
                            <a:schemeClr val="bg1"/>
                          </a:solidFill>
                          <a:effectLst/>
                        </a:rPr>
                        <a:t>(especie)</a:t>
                      </a:r>
                      <a:endParaRPr lang="es-ES" sz="1800" b="1" dirty="0">
                        <a:solidFill>
                          <a:schemeClr val="bg1"/>
                        </a:solidFill>
                        <a:effectLst/>
                        <a:latin typeface="Arial" pitchFamily="34" charset="0"/>
                        <a:ea typeface="Calibri"/>
                        <a:cs typeface="Arial" pitchFamily="34" charset="0"/>
                      </a:endParaRPr>
                    </a:p>
                  </a:txBody>
                  <a:tcPr marL="44450" marR="44450" marT="0" marB="0" anchor="ctr">
                    <a:solidFill>
                      <a:schemeClr val="accent1"/>
                    </a:solidFill>
                  </a:tcPr>
                </a:tc>
                <a:tc>
                  <a:txBody>
                    <a:bodyPr/>
                    <a:lstStyle/>
                    <a:p>
                      <a:pPr algn="ctr">
                        <a:lnSpc>
                          <a:spcPct val="115000"/>
                        </a:lnSpc>
                        <a:spcAft>
                          <a:spcPts val="0"/>
                        </a:spcAft>
                      </a:pPr>
                      <a:r>
                        <a:rPr lang="es-CO" sz="1800" b="1" dirty="0" err="1">
                          <a:solidFill>
                            <a:schemeClr val="bg1"/>
                          </a:solidFill>
                          <a:effectLst/>
                        </a:rPr>
                        <a:t>UDES</a:t>
                      </a:r>
                      <a:endParaRPr lang="es-ES" sz="1800" b="1" dirty="0">
                        <a:solidFill>
                          <a:schemeClr val="bg1"/>
                        </a:solidFill>
                        <a:effectLst/>
                        <a:latin typeface="Arial" pitchFamily="34" charset="0"/>
                        <a:ea typeface="Calibri"/>
                        <a:cs typeface="Arial" pitchFamily="34" charset="0"/>
                      </a:endParaRPr>
                    </a:p>
                  </a:txBody>
                  <a:tcPr marL="44450" marR="44450" marT="0" marB="0" anchor="ctr">
                    <a:solidFill>
                      <a:schemeClr val="accent1"/>
                    </a:solidFill>
                  </a:tcPr>
                </a:tc>
                <a:tc>
                  <a:txBody>
                    <a:bodyPr/>
                    <a:lstStyle/>
                    <a:p>
                      <a:pPr algn="ctr">
                        <a:lnSpc>
                          <a:spcPct val="115000"/>
                        </a:lnSpc>
                        <a:spcAft>
                          <a:spcPts val="0"/>
                        </a:spcAft>
                      </a:pPr>
                      <a:r>
                        <a:rPr lang="es-CO" sz="1800" b="1" dirty="0" smtClean="0">
                          <a:solidFill>
                            <a:schemeClr val="bg1"/>
                          </a:solidFill>
                          <a:effectLst/>
                        </a:rPr>
                        <a:t>CONVOCA-</a:t>
                      </a:r>
                      <a:r>
                        <a:rPr lang="es-CO" sz="1800" b="1" dirty="0" err="1" smtClean="0">
                          <a:solidFill>
                            <a:schemeClr val="bg1"/>
                          </a:solidFill>
                          <a:effectLst/>
                        </a:rPr>
                        <a:t>TORIA</a:t>
                      </a:r>
                      <a:r>
                        <a:rPr lang="es-CO" sz="1800" b="1" dirty="0" smtClean="0">
                          <a:solidFill>
                            <a:schemeClr val="bg1"/>
                          </a:solidFill>
                          <a:effectLst/>
                        </a:rPr>
                        <a:t> </a:t>
                      </a:r>
                      <a:r>
                        <a:rPr lang="es-CO" sz="1800" b="1" dirty="0" err="1">
                          <a:solidFill>
                            <a:schemeClr val="bg1"/>
                          </a:solidFill>
                          <a:effectLst/>
                        </a:rPr>
                        <a:t>USTA</a:t>
                      </a:r>
                      <a:endParaRPr lang="es-ES" sz="1800" b="1" dirty="0">
                        <a:solidFill>
                          <a:schemeClr val="bg1"/>
                        </a:solidFill>
                        <a:effectLst/>
                        <a:latin typeface="Arial" pitchFamily="34" charset="0"/>
                        <a:ea typeface="Calibri"/>
                        <a:cs typeface="Arial" pitchFamily="34" charset="0"/>
                      </a:endParaRPr>
                    </a:p>
                  </a:txBody>
                  <a:tcPr marL="44450" marR="44450" marT="0" marB="0" anchor="ctr">
                    <a:solidFill>
                      <a:schemeClr val="accent1"/>
                    </a:solidFill>
                  </a:tcPr>
                </a:tc>
                <a:tc vMerge="1">
                  <a:txBody>
                    <a:bodyPr/>
                    <a:lstStyle/>
                    <a:p>
                      <a:endParaRPr lang="es-ES"/>
                    </a:p>
                  </a:txBody>
                  <a:tcPr/>
                </a:tc>
              </a:tr>
              <a:tr h="152400">
                <a:tc>
                  <a:txBody>
                    <a:bodyPr/>
                    <a:lstStyle/>
                    <a:p>
                      <a:pPr algn="just">
                        <a:lnSpc>
                          <a:spcPct val="115000"/>
                        </a:lnSpc>
                        <a:spcAft>
                          <a:spcPts val="0"/>
                        </a:spcAft>
                      </a:pPr>
                      <a:r>
                        <a:rPr lang="es-ES" sz="1800" dirty="0">
                          <a:effectLst/>
                        </a:rPr>
                        <a:t>Personal</a:t>
                      </a:r>
                      <a:endParaRPr lang="es-ES" sz="1800" dirty="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7872</a:t>
                      </a:r>
                      <a:endParaRPr lang="es-ES" sz="1800" dirty="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2717</a:t>
                      </a:r>
                      <a:endParaRPr lang="es-ES" sz="1800" dirty="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0 </a:t>
                      </a:r>
                      <a:endParaRPr lang="es-ES" sz="1800" dirty="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10589</a:t>
                      </a:r>
                      <a:endParaRPr lang="es-ES" sz="1800" dirty="0">
                        <a:effectLst/>
                        <a:latin typeface="Arial" pitchFamily="34" charset="0"/>
                        <a:ea typeface="Calibri"/>
                        <a:cs typeface="Arial" pitchFamily="34" charset="0"/>
                      </a:endParaRPr>
                    </a:p>
                  </a:txBody>
                  <a:tcPr marL="44450" marR="44450" marT="0" marB="0" anchor="ctr"/>
                </a:tc>
              </a:tr>
              <a:tr h="152400">
                <a:tc>
                  <a:txBody>
                    <a:bodyPr/>
                    <a:lstStyle/>
                    <a:p>
                      <a:pPr algn="just">
                        <a:lnSpc>
                          <a:spcPct val="115000"/>
                        </a:lnSpc>
                        <a:spcAft>
                          <a:spcPts val="0"/>
                        </a:spcAft>
                      </a:pPr>
                      <a:r>
                        <a:rPr lang="es-ES" sz="1800" dirty="0">
                          <a:effectLst/>
                        </a:rPr>
                        <a:t>Equipos</a:t>
                      </a:r>
                      <a:endParaRPr lang="es-ES" sz="18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0 </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3000</a:t>
                      </a:r>
                      <a:endParaRPr lang="es-ES" sz="1800" dirty="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3000</a:t>
                      </a:r>
                      <a:endParaRPr lang="es-ES" sz="1800" dirty="0">
                        <a:effectLst/>
                        <a:latin typeface="Arial" pitchFamily="34" charset="0"/>
                        <a:ea typeface="Calibri"/>
                        <a:cs typeface="Arial" pitchFamily="34" charset="0"/>
                      </a:endParaRPr>
                    </a:p>
                  </a:txBody>
                  <a:tcPr marL="44450" marR="44450" marT="0" marB="0" anchor="ctr"/>
                </a:tc>
              </a:tr>
              <a:tr h="152400">
                <a:tc>
                  <a:txBody>
                    <a:bodyPr/>
                    <a:lstStyle/>
                    <a:p>
                      <a:pPr algn="just">
                        <a:lnSpc>
                          <a:spcPct val="115000"/>
                        </a:lnSpc>
                        <a:spcAft>
                          <a:spcPts val="0"/>
                        </a:spcAft>
                      </a:pPr>
                      <a:r>
                        <a:rPr lang="es-ES" sz="1800" dirty="0">
                          <a:effectLst/>
                        </a:rPr>
                        <a:t>Divulgación de resultados</a:t>
                      </a:r>
                      <a:endParaRPr lang="es-ES" sz="18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 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0 </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750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750</a:t>
                      </a:r>
                      <a:endParaRPr lang="es-ES" sz="1800" dirty="0">
                        <a:effectLst/>
                        <a:latin typeface="Arial" pitchFamily="34" charset="0"/>
                        <a:ea typeface="Calibri"/>
                        <a:cs typeface="Arial" pitchFamily="34" charset="0"/>
                      </a:endParaRPr>
                    </a:p>
                  </a:txBody>
                  <a:tcPr marL="44450" marR="44450" marT="0" marB="0" anchor="ctr"/>
                </a:tc>
              </a:tr>
              <a:tr h="152400">
                <a:tc>
                  <a:txBody>
                    <a:bodyPr/>
                    <a:lstStyle/>
                    <a:p>
                      <a:pPr>
                        <a:lnSpc>
                          <a:spcPct val="115000"/>
                        </a:lnSpc>
                        <a:spcAft>
                          <a:spcPts val="0"/>
                        </a:spcAft>
                      </a:pPr>
                      <a:r>
                        <a:rPr lang="es-ES" sz="1800" dirty="0">
                          <a:effectLst/>
                        </a:rPr>
                        <a:t>Salidas de campo</a:t>
                      </a:r>
                      <a:endParaRPr lang="es-ES" sz="18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1000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1000</a:t>
                      </a:r>
                      <a:endParaRPr lang="es-ES" sz="1800" dirty="0">
                        <a:effectLst/>
                        <a:latin typeface="Arial" pitchFamily="34" charset="0"/>
                        <a:ea typeface="Calibri"/>
                        <a:cs typeface="Arial" pitchFamily="34" charset="0"/>
                      </a:endParaRPr>
                    </a:p>
                  </a:txBody>
                  <a:tcPr marL="44450" marR="44450" marT="0" marB="0" anchor="ctr"/>
                </a:tc>
              </a:tr>
              <a:tr h="152400">
                <a:tc>
                  <a:txBody>
                    <a:bodyPr/>
                    <a:lstStyle/>
                    <a:p>
                      <a:pPr algn="just">
                        <a:lnSpc>
                          <a:spcPct val="115000"/>
                        </a:lnSpc>
                        <a:spcAft>
                          <a:spcPts val="0"/>
                        </a:spcAft>
                      </a:pPr>
                      <a:r>
                        <a:rPr lang="es-ES" sz="1800" dirty="0">
                          <a:effectLst/>
                        </a:rPr>
                        <a:t>Materiales </a:t>
                      </a:r>
                      <a:endParaRPr lang="es-ES" sz="18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 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500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500</a:t>
                      </a:r>
                      <a:endParaRPr lang="es-ES" sz="1800" dirty="0">
                        <a:effectLst/>
                        <a:latin typeface="Arial" pitchFamily="34" charset="0"/>
                        <a:ea typeface="Calibri"/>
                        <a:cs typeface="Arial" pitchFamily="34" charset="0"/>
                      </a:endParaRPr>
                    </a:p>
                  </a:txBody>
                  <a:tcPr marL="44450" marR="44450" marT="0" marB="0" anchor="ctr"/>
                </a:tc>
              </a:tr>
              <a:tr h="152400">
                <a:tc>
                  <a:txBody>
                    <a:bodyPr/>
                    <a:lstStyle/>
                    <a:p>
                      <a:pPr>
                        <a:lnSpc>
                          <a:spcPct val="115000"/>
                        </a:lnSpc>
                        <a:spcAft>
                          <a:spcPts val="0"/>
                        </a:spcAft>
                      </a:pPr>
                      <a:r>
                        <a:rPr lang="es-ES" sz="1800" dirty="0">
                          <a:effectLst/>
                        </a:rPr>
                        <a:t>Servicios técnicos </a:t>
                      </a:r>
                      <a:endParaRPr lang="es-ES" sz="18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6000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6000</a:t>
                      </a:r>
                      <a:endParaRPr lang="es-ES" sz="1800" dirty="0">
                        <a:effectLst/>
                        <a:latin typeface="Arial" pitchFamily="34" charset="0"/>
                        <a:ea typeface="Calibri"/>
                        <a:cs typeface="Arial" pitchFamily="34" charset="0"/>
                      </a:endParaRPr>
                    </a:p>
                  </a:txBody>
                  <a:tcPr marL="44450" marR="44450" marT="0" marB="0" anchor="ctr"/>
                </a:tc>
              </a:tr>
              <a:tr h="152400">
                <a:tc>
                  <a:txBody>
                    <a:bodyPr/>
                    <a:lstStyle/>
                    <a:p>
                      <a:pPr>
                        <a:lnSpc>
                          <a:spcPct val="115000"/>
                        </a:lnSpc>
                        <a:spcAft>
                          <a:spcPts val="0"/>
                        </a:spcAft>
                      </a:pPr>
                      <a:r>
                        <a:rPr lang="es-ES" sz="1800" dirty="0">
                          <a:effectLst/>
                        </a:rPr>
                        <a:t>Material bibliográfico</a:t>
                      </a:r>
                      <a:endParaRPr lang="es-ES" sz="18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500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0</a:t>
                      </a:r>
                      <a:endParaRPr lang="es-ES" sz="1800">
                        <a:effectLst/>
                        <a:latin typeface="Arial" pitchFamily="34" charset="0"/>
                        <a:ea typeface="Calibri"/>
                        <a:cs typeface="Arial" pitchFamily="34" charset="0"/>
                      </a:endParaRPr>
                    </a:p>
                  </a:txBody>
                  <a:tcPr marL="44450" marR="44450" marT="0" marB="0" anchor="ctr"/>
                </a:tc>
                <a:tc>
                  <a:txBody>
                    <a:bodyPr/>
                    <a:lstStyle/>
                    <a:p>
                      <a:pPr>
                        <a:lnSpc>
                          <a:spcPct val="115000"/>
                        </a:lnSpc>
                      </a:pPr>
                      <a:endParaRPr lang="es-ES" sz="1800">
                        <a:effectLst/>
                        <a:latin typeface="Arial" pitchFamily="34" charset="0"/>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500</a:t>
                      </a:r>
                      <a:endParaRPr lang="es-ES" sz="1800" dirty="0">
                        <a:effectLst/>
                        <a:latin typeface="Arial" pitchFamily="34" charset="0"/>
                        <a:ea typeface="Calibri"/>
                        <a:cs typeface="Arial" pitchFamily="34" charset="0"/>
                      </a:endParaRPr>
                    </a:p>
                  </a:txBody>
                  <a:tcPr marL="44450" marR="44450" marT="0" marB="0" anchor="ctr"/>
                </a:tc>
              </a:tr>
              <a:tr h="152400">
                <a:tc>
                  <a:txBody>
                    <a:bodyPr/>
                    <a:lstStyle/>
                    <a:p>
                      <a:pPr algn="just">
                        <a:lnSpc>
                          <a:spcPct val="115000"/>
                        </a:lnSpc>
                        <a:spcAft>
                          <a:spcPts val="0"/>
                        </a:spcAft>
                      </a:pPr>
                      <a:r>
                        <a:rPr lang="es-ES" sz="1800" dirty="0">
                          <a:effectLst/>
                        </a:rPr>
                        <a:t>TOTAL</a:t>
                      </a:r>
                      <a:endParaRPr lang="es-ES" sz="18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8372</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2717</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a:effectLst/>
                          <a:latin typeface="Arial" pitchFamily="34" charset="0"/>
                          <a:cs typeface="Arial" pitchFamily="34" charset="0"/>
                        </a:rPr>
                        <a:t>11250</a:t>
                      </a:r>
                      <a:endParaRPr lang="es-ES" sz="1800">
                        <a:effectLst/>
                        <a:latin typeface="Arial" pitchFamily="34" charset="0"/>
                        <a:ea typeface="Calibri"/>
                        <a:cs typeface="Arial" pitchFamily="34" charset="0"/>
                      </a:endParaRPr>
                    </a:p>
                  </a:txBody>
                  <a:tcPr marL="44450" marR="44450" marT="0" marB="0" anchor="ctr"/>
                </a:tc>
                <a:tc>
                  <a:txBody>
                    <a:bodyPr/>
                    <a:lstStyle/>
                    <a:p>
                      <a:pPr algn="ctr">
                        <a:lnSpc>
                          <a:spcPct val="115000"/>
                        </a:lnSpc>
                        <a:spcAft>
                          <a:spcPts val="0"/>
                        </a:spcAft>
                      </a:pPr>
                      <a:r>
                        <a:rPr lang="es-ES" sz="1800" dirty="0">
                          <a:effectLst/>
                          <a:latin typeface="Arial" pitchFamily="34" charset="0"/>
                          <a:cs typeface="Arial" pitchFamily="34" charset="0"/>
                        </a:rPr>
                        <a:t>22339</a:t>
                      </a:r>
                      <a:endParaRPr lang="es-ES" sz="1800" dirty="0">
                        <a:effectLst/>
                        <a:latin typeface="Arial" pitchFamily="34" charset="0"/>
                        <a:ea typeface="Calibri"/>
                        <a:cs typeface="Arial" pitchFamily="34" charset="0"/>
                      </a:endParaRPr>
                    </a:p>
                  </a:txBody>
                  <a:tcPr marL="44450" marR="44450" marT="0" marB="0" anchor="ctr"/>
                </a:tc>
              </a:tr>
            </a:tbl>
          </a:graphicData>
        </a:graphic>
      </p:graphicFrame>
      <p:sp>
        <p:nvSpPr>
          <p:cNvPr id="3" name="2 CuadroTexto"/>
          <p:cNvSpPr txBox="1"/>
          <p:nvPr/>
        </p:nvSpPr>
        <p:spPr>
          <a:xfrm>
            <a:off x="611560" y="5877272"/>
            <a:ext cx="3816424" cy="369332"/>
          </a:xfrm>
          <a:prstGeom prst="rect">
            <a:avLst/>
          </a:prstGeom>
          <a:noFill/>
        </p:spPr>
        <p:txBody>
          <a:bodyPr wrap="square" rtlCol="0">
            <a:spAutoFit/>
          </a:bodyPr>
          <a:lstStyle/>
          <a:p>
            <a:r>
              <a:rPr lang="es-ES" dirty="0" smtClean="0">
                <a:latin typeface="Arial" pitchFamily="34" charset="0"/>
                <a:cs typeface="Arial" pitchFamily="34" charset="0"/>
              </a:rPr>
              <a:t>Valores en miles de pesos</a:t>
            </a:r>
            <a:endParaRPr lang="es-ES" dirty="0">
              <a:latin typeface="Arial" pitchFamily="34" charset="0"/>
              <a:cs typeface="Arial" pitchFamily="34" charset="0"/>
            </a:endParaRPr>
          </a:p>
        </p:txBody>
      </p:sp>
    </p:spTree>
    <p:extLst>
      <p:ext uri="{BB962C8B-B14F-4D97-AF65-F5344CB8AC3E}">
        <p14:creationId xmlns:p14="http://schemas.microsoft.com/office/powerpoint/2010/main" val="17309831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Bibliografía</a:t>
            </a:r>
            <a:endParaRPr lang="es-ES" dirty="0"/>
          </a:p>
        </p:txBody>
      </p:sp>
      <p:sp>
        <p:nvSpPr>
          <p:cNvPr id="3" name="2 Marcador de contenido"/>
          <p:cNvSpPr>
            <a:spLocks noGrp="1"/>
          </p:cNvSpPr>
          <p:nvPr>
            <p:ph idx="1"/>
          </p:nvPr>
        </p:nvSpPr>
        <p:spPr/>
        <p:txBody>
          <a:bodyPr>
            <a:noAutofit/>
          </a:bodyPr>
          <a:lstStyle/>
          <a:p>
            <a:pPr marL="0" indent="0" algn="just">
              <a:buNone/>
            </a:pPr>
            <a:r>
              <a:rPr lang="en-US" sz="2000" dirty="0" smtClean="0"/>
              <a:t>1. A. </a:t>
            </a:r>
            <a:r>
              <a:rPr lang="en-US" sz="2000" dirty="0" err="1" smtClean="0"/>
              <a:t>Acharya</a:t>
            </a:r>
            <a:r>
              <a:rPr lang="en-US" sz="2000" dirty="0" smtClean="0"/>
              <a:t>, G. </a:t>
            </a:r>
            <a:r>
              <a:rPr lang="en-US" sz="2000" dirty="0" err="1" smtClean="0"/>
              <a:t>Anehosur</a:t>
            </a:r>
            <a:r>
              <a:rPr lang="en-US" sz="2000" dirty="0" smtClean="0"/>
              <a:t>, P. </a:t>
            </a:r>
            <a:r>
              <a:rPr lang="en-US" sz="2000" dirty="0" err="1" smtClean="0"/>
              <a:t>Kanchi</a:t>
            </a:r>
            <a:r>
              <a:rPr lang="en-US" sz="2000" dirty="0" smtClean="0"/>
              <a:t>. Perceptions And Preferences On Denture 	Marking In An Indian Sample. </a:t>
            </a:r>
            <a:r>
              <a:rPr lang="en-US" sz="2000" dirty="0" err="1" smtClean="0"/>
              <a:t>Gerodontology</a:t>
            </a:r>
            <a:r>
              <a:rPr lang="en-US" sz="2000" dirty="0" smtClean="0"/>
              <a:t> 2012; 29: 117–124.</a:t>
            </a:r>
            <a:endParaRPr lang="es-ES" sz="2000" dirty="0" smtClean="0"/>
          </a:p>
          <a:p>
            <a:pPr algn="just">
              <a:buAutoNum type="arabicPeriod" startAt="2"/>
            </a:pPr>
            <a:r>
              <a:rPr lang="en-US" sz="2000" dirty="0" smtClean="0"/>
              <a:t>G. </a:t>
            </a:r>
            <a:r>
              <a:rPr lang="en-US" sz="2000" dirty="0" err="1" smtClean="0"/>
              <a:t>Anehosur</a:t>
            </a:r>
            <a:r>
              <a:rPr lang="en-US" sz="2000" dirty="0" smtClean="0"/>
              <a:t>, A. </a:t>
            </a:r>
            <a:r>
              <a:rPr lang="en-US" sz="2000" dirty="0" err="1" smtClean="0"/>
              <a:t>Acharya</a:t>
            </a:r>
            <a:r>
              <a:rPr lang="en-US" sz="2000" dirty="0" smtClean="0"/>
              <a:t>, R. </a:t>
            </a:r>
            <a:r>
              <a:rPr lang="en-US" sz="2000" dirty="0" err="1" smtClean="0"/>
              <a:t>Nadiger</a:t>
            </a:r>
            <a:r>
              <a:rPr lang="en-US" sz="2000" dirty="0" smtClean="0"/>
              <a:t>. Usefulness of patient photograph as a 	marker for identifying denture-wearers in India. </a:t>
            </a:r>
            <a:r>
              <a:rPr lang="en-US" sz="2000" dirty="0" err="1" smtClean="0"/>
              <a:t>Gerodontology</a:t>
            </a:r>
            <a:r>
              <a:rPr lang="en-US" sz="2000" dirty="0" smtClean="0"/>
              <a:t> 2010; 27:  </a:t>
            </a:r>
          </a:p>
          <a:p>
            <a:pPr marL="0" indent="0" algn="just">
              <a:buNone/>
            </a:pPr>
            <a:r>
              <a:rPr lang="en-US" sz="2000" dirty="0"/>
              <a:t> </a:t>
            </a:r>
            <a:r>
              <a:rPr lang="en-US" sz="2000" dirty="0" smtClean="0"/>
              <a:t>      272–277.</a:t>
            </a:r>
            <a:endParaRPr lang="es-ES" sz="2000" dirty="0" smtClean="0"/>
          </a:p>
          <a:p>
            <a:pPr marL="0" indent="0" algn="just">
              <a:buNone/>
            </a:pPr>
            <a:r>
              <a:rPr lang="en-US" sz="2000" dirty="0" smtClean="0"/>
              <a:t>3. S. </a:t>
            </a:r>
            <a:r>
              <a:rPr lang="en-US" sz="2000" dirty="0" err="1" smtClean="0"/>
              <a:t>Colvenkar</a:t>
            </a:r>
            <a:r>
              <a:rPr lang="en-US" sz="2000" dirty="0" smtClean="0"/>
              <a:t>. Lenticular card: A new method for denture identification. Indian J 	Dent Res 2010; 21: No. 1.</a:t>
            </a:r>
            <a:endParaRPr lang="es-ES" sz="2000" dirty="0" smtClean="0"/>
          </a:p>
          <a:p>
            <a:pPr marL="0" indent="0" algn="just">
              <a:buNone/>
            </a:pPr>
            <a:r>
              <a:rPr lang="en-US" sz="2000" dirty="0" smtClean="0"/>
              <a:t>4. S. </a:t>
            </a:r>
            <a:r>
              <a:rPr lang="en-US" sz="2000" dirty="0" err="1" smtClean="0"/>
              <a:t>Agüloglu</a:t>
            </a:r>
            <a:r>
              <a:rPr lang="en-US" sz="2000" dirty="0" smtClean="0"/>
              <a:t>, M. </a:t>
            </a:r>
            <a:r>
              <a:rPr lang="en-US" sz="2000" dirty="0" err="1" smtClean="0"/>
              <a:t>Zortuk</a:t>
            </a:r>
            <a:r>
              <a:rPr lang="en-US" sz="2000" dirty="0" smtClean="0"/>
              <a:t>, K. </a:t>
            </a:r>
            <a:r>
              <a:rPr lang="en-US" sz="2000" dirty="0" err="1" smtClean="0"/>
              <a:t>Beydemir</a:t>
            </a:r>
            <a:r>
              <a:rPr lang="en-US" sz="2000" dirty="0" smtClean="0"/>
              <a:t>. Denture Barcoding: A New Horizon. 	British Dental Journal 2009; 206, No. 11.</a:t>
            </a:r>
            <a:endParaRPr lang="es-ES" sz="2000" dirty="0" smtClean="0"/>
          </a:p>
          <a:p>
            <a:pPr marL="0" indent="0" algn="just">
              <a:buNone/>
            </a:pPr>
            <a:r>
              <a:rPr lang="en-US" sz="2000" dirty="0" smtClean="0"/>
              <a:t>5. C. Murray, </a:t>
            </a:r>
            <a:r>
              <a:rPr lang="en-US" sz="2000" dirty="0" err="1" smtClean="0"/>
              <a:t>P.Boyd</a:t>
            </a:r>
            <a:r>
              <a:rPr lang="en-US" sz="2000" dirty="0" smtClean="0"/>
              <a:t>, B. Young. Survey Of Denture Identification Marking Within The 	United Kingdom. British 	Dental Journal 2007: 203 No. 11.</a:t>
            </a:r>
            <a:endParaRPr lang="es-ES" sz="2000" dirty="0" smtClean="0"/>
          </a:p>
          <a:p>
            <a:pPr marL="0" indent="0" algn="just">
              <a:buNone/>
            </a:pPr>
            <a:r>
              <a:rPr lang="en-US" sz="2000" dirty="0" smtClean="0"/>
              <a:t>6.  P. </a:t>
            </a:r>
            <a:r>
              <a:rPr lang="en-US" sz="2000" dirty="0" err="1" smtClean="0"/>
              <a:t>Kamath</a:t>
            </a:r>
            <a:r>
              <a:rPr lang="en-US" sz="2000" dirty="0" smtClean="0"/>
              <a:t>, V. </a:t>
            </a:r>
            <a:r>
              <a:rPr lang="en-US" sz="2000" dirty="0" err="1" smtClean="0"/>
              <a:t>Kamath</a:t>
            </a:r>
            <a:r>
              <a:rPr lang="en-US" sz="2000" dirty="0" smtClean="0"/>
              <a:t>. Engraved Fixed Restorations And Denture Micro-</a:t>
            </a:r>
            <a:r>
              <a:rPr lang="en-US" sz="2000" dirty="0" err="1" smtClean="0"/>
              <a:t>Labelling</a:t>
            </a:r>
            <a:r>
              <a:rPr lang="en-US" sz="2000" dirty="0" smtClean="0"/>
              <a:t> 	To Facilitate Identification Through Forensic Dentistry. The Journal Of Indian 	</a:t>
            </a:r>
            <a:r>
              <a:rPr lang="en-US" sz="2000" dirty="0" err="1" smtClean="0"/>
              <a:t>Prosthodontic</a:t>
            </a:r>
            <a:r>
              <a:rPr lang="en-US" sz="2000" dirty="0" smtClean="0"/>
              <a:t> 	Society. June 2005; 5 Issue 2.</a:t>
            </a:r>
            <a:endParaRPr lang="es-ES" sz="1600" dirty="0"/>
          </a:p>
        </p:txBody>
      </p:sp>
    </p:spTree>
    <p:extLst>
      <p:ext uri="{BB962C8B-B14F-4D97-AF65-F5344CB8AC3E}">
        <p14:creationId xmlns:p14="http://schemas.microsoft.com/office/powerpoint/2010/main" val="1821447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Bibliografía</a:t>
            </a:r>
            <a:endParaRPr lang="es-ES" dirty="0"/>
          </a:p>
        </p:txBody>
      </p:sp>
      <p:sp>
        <p:nvSpPr>
          <p:cNvPr id="3" name="2 Marcador de contenido"/>
          <p:cNvSpPr>
            <a:spLocks noGrp="1"/>
          </p:cNvSpPr>
          <p:nvPr>
            <p:ph idx="1"/>
          </p:nvPr>
        </p:nvSpPr>
        <p:spPr/>
        <p:txBody>
          <a:bodyPr>
            <a:normAutofit lnSpcReduction="10000"/>
          </a:bodyPr>
          <a:lstStyle/>
          <a:p>
            <a:pPr marL="0" indent="0" algn="just">
              <a:buNone/>
            </a:pPr>
            <a:endParaRPr lang="es-ES" sz="2000" dirty="0" smtClean="0"/>
          </a:p>
          <a:p>
            <a:pPr marL="0" indent="0" algn="just">
              <a:buNone/>
            </a:pPr>
            <a:r>
              <a:rPr lang="en-US" sz="2000" dirty="0" smtClean="0"/>
              <a:t>7. B. Ling, M. </a:t>
            </a:r>
            <a:r>
              <a:rPr lang="en-US" sz="2000" dirty="0" err="1" smtClean="0"/>
              <a:t>Ghaza</a:t>
            </a:r>
            <a:r>
              <a:rPr lang="en-US" sz="2000" dirty="0" smtClean="0"/>
              <a:t>. </a:t>
            </a:r>
            <a:r>
              <a:rPr lang="en-US" sz="2000" dirty="0" err="1" smtClean="0"/>
              <a:t>Nd</a:t>
            </a:r>
            <a:r>
              <a:rPr lang="en-US" sz="2000" dirty="0" smtClean="0"/>
              <a:t>: YVO4 Laser Marking for Prostheses and ID Disks. Oral 	Laser Applications 2003; 3: 33-36.</a:t>
            </a:r>
            <a:endParaRPr lang="es-ES" sz="2000" dirty="0" smtClean="0"/>
          </a:p>
          <a:p>
            <a:pPr marL="0" indent="0">
              <a:buNone/>
            </a:pPr>
            <a:r>
              <a:rPr lang="en-US" sz="2000" dirty="0" smtClean="0"/>
              <a:t>8.	A. </a:t>
            </a:r>
            <a:r>
              <a:rPr lang="en-US" sz="2000" dirty="0" err="1" smtClean="0"/>
              <a:t>Bengtsson</a:t>
            </a:r>
            <a:r>
              <a:rPr lang="en-US" sz="2000" dirty="0" smtClean="0"/>
              <a:t>, T. Olsson, N. Rene. Frequency Of </a:t>
            </a:r>
            <a:r>
              <a:rPr lang="en-US" sz="2000" dirty="0" err="1" smtClean="0"/>
              <a:t>Edentulism</a:t>
            </a:r>
            <a:r>
              <a:rPr lang="en-US" sz="2000" dirty="0" smtClean="0"/>
              <a:t> And Identification 	Marking Of Removable Dentures In 	Long-	Term Care Units. Journal Of Oral 	Rehabilitation 1996: 23: 520-523</a:t>
            </a:r>
            <a:endParaRPr lang="es-ES" sz="2000" dirty="0" smtClean="0"/>
          </a:p>
          <a:p>
            <a:pPr marL="0" indent="0">
              <a:buNone/>
            </a:pPr>
            <a:r>
              <a:rPr lang="en-US" sz="2000" dirty="0" smtClean="0"/>
              <a:t>9.	M. Cunningham, G. </a:t>
            </a:r>
            <a:r>
              <a:rPr lang="en-US" sz="2000" dirty="0" err="1" smtClean="0"/>
              <a:t>Hoad</a:t>
            </a:r>
            <a:r>
              <a:rPr lang="en-US" sz="2000" dirty="0" smtClean="0"/>
              <a:t>-Reddick. Attitudes to identification of dentures: The 	patients' perspective. Quintessence </a:t>
            </a:r>
            <a:r>
              <a:rPr lang="en-US" sz="2000" dirty="0" err="1" smtClean="0"/>
              <a:t>Int</a:t>
            </a:r>
            <a:r>
              <a:rPr lang="en-US" sz="2000" dirty="0" smtClean="0"/>
              <a:t> 1993;24:267-270</a:t>
            </a:r>
            <a:endParaRPr lang="es-ES" sz="2000" dirty="0" smtClean="0"/>
          </a:p>
          <a:p>
            <a:pPr marL="0" indent="0">
              <a:buNone/>
            </a:pPr>
            <a:r>
              <a:rPr lang="en-US" sz="2000" dirty="0" smtClean="0"/>
              <a:t>10.	B. Oliver. A new inclusion </a:t>
            </a:r>
            <a:r>
              <a:rPr lang="en-US" sz="2000" dirty="0" err="1" smtClean="0"/>
              <a:t>dentunre</a:t>
            </a:r>
            <a:r>
              <a:rPr lang="en-US" sz="2000" dirty="0" smtClean="0"/>
              <a:t> marking system. </a:t>
            </a:r>
            <a:r>
              <a:rPr lang="es-CO" sz="2000" dirty="0" err="1" smtClean="0"/>
              <a:t>Quintessence</a:t>
            </a:r>
            <a:r>
              <a:rPr lang="es-CO" sz="2000" dirty="0" smtClean="0"/>
              <a:t> </a:t>
            </a:r>
            <a:r>
              <a:rPr lang="es-CO" sz="2000" dirty="0" err="1" smtClean="0"/>
              <a:t>Int</a:t>
            </a:r>
            <a:r>
              <a:rPr lang="es-CO" sz="2000" dirty="0" smtClean="0"/>
              <a:t> 1989; 20: 	No. 1.</a:t>
            </a:r>
            <a:endParaRPr lang="es-ES" sz="2000" dirty="0" smtClean="0"/>
          </a:p>
          <a:p>
            <a:pPr marL="0" indent="0">
              <a:buNone/>
            </a:pPr>
            <a:r>
              <a:rPr lang="es-CO" sz="2000" dirty="0" smtClean="0"/>
              <a:t>11.	G. Sánchez, </a:t>
            </a:r>
            <a:r>
              <a:rPr lang="es-CO" sz="2000" dirty="0" err="1" smtClean="0"/>
              <a:t>M.Bello</a:t>
            </a:r>
            <a:r>
              <a:rPr lang="es-CO" sz="2000" dirty="0" smtClean="0"/>
              <a:t>, M. Díaz. ¡Basta ya! Colombia: Memorias de guerra y 	dignidad. Bogotá: Imprenta Nacional, 2013. </a:t>
            </a:r>
            <a:endParaRPr lang="es-ES" sz="2000" dirty="0" smtClean="0"/>
          </a:p>
          <a:p>
            <a:pPr marL="0" indent="0">
              <a:buNone/>
            </a:pPr>
            <a:r>
              <a:rPr lang="es-CO" sz="2000" dirty="0" smtClean="0"/>
              <a:t>12.	</a:t>
            </a:r>
            <a:r>
              <a:rPr lang="es-ES" sz="2000" dirty="0" smtClean="0"/>
              <a:t>Ministerio de la Protección Social. III </a:t>
            </a:r>
            <a:r>
              <a:rPr lang="es-ES" sz="2000" i="1" dirty="0" smtClean="0"/>
              <a:t>Estudio Nacional de Salud Bucal</a:t>
            </a:r>
            <a:r>
              <a:rPr lang="es-ES" sz="2000" dirty="0" smtClean="0"/>
              <a:t> –</a:t>
            </a:r>
            <a:r>
              <a:rPr lang="es-ES" sz="2000" i="1" dirty="0" err="1" smtClean="0"/>
              <a:t>ENSAB</a:t>
            </a:r>
            <a:r>
              <a:rPr lang="es-ES" sz="2000" i="1" dirty="0" smtClean="0"/>
              <a:t> 	III</a:t>
            </a:r>
            <a:r>
              <a:rPr lang="es-ES" sz="2000" dirty="0" smtClean="0"/>
              <a:t> 1998.</a:t>
            </a:r>
            <a:endParaRPr lang="es-ES" sz="2000" dirty="0"/>
          </a:p>
        </p:txBody>
      </p:sp>
    </p:spTree>
    <p:extLst>
      <p:ext uri="{BB962C8B-B14F-4D97-AF65-F5344CB8AC3E}">
        <p14:creationId xmlns:p14="http://schemas.microsoft.com/office/powerpoint/2010/main" val="18214474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467544" y="2028701"/>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descr="D:\NATHALIA\USTA\Laboratorio dental\Area de Investigación\1er Simposio\afiche.png"/>
          <p:cNvPicPr/>
          <p:nvPr/>
        </p:nvPicPr>
        <p:blipFill rotWithShape="1">
          <a:blip r:embed="rId4">
            <a:extLst>
              <a:ext uri="{28A0092B-C50C-407E-A947-70E740481C1C}">
                <a14:useLocalDpi xmlns:a14="http://schemas.microsoft.com/office/drawing/2010/main" val="0"/>
              </a:ext>
            </a:extLst>
          </a:blip>
          <a:srcRect l="-1" t="7661" r="12126" b="79328"/>
          <a:stretch/>
        </p:blipFill>
        <p:spPr bwMode="auto">
          <a:xfrm>
            <a:off x="0" y="116632"/>
            <a:ext cx="7796463" cy="1368546"/>
          </a:xfrm>
          <a:prstGeom prst="rect">
            <a:avLst/>
          </a:prstGeom>
          <a:noFill/>
          <a:ln>
            <a:noFill/>
          </a:ln>
          <a:extLst>
            <a:ext uri="{53640926-AAD7-44D8-BBD7-CCE9431645EC}">
              <a14:shadowObscured xmlns:a14="http://schemas.microsoft.com/office/drawing/2010/main"/>
            </a:ext>
          </a:extLst>
        </p:spPr>
      </p:pic>
      <p:pic>
        <p:nvPicPr>
          <p:cNvPr id="7" name="Picture 6"/>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51276" y="206789"/>
            <a:ext cx="1217912" cy="121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1 Título"/>
          <p:cNvSpPr txBox="1">
            <a:spLocks noGrp="1"/>
          </p:cNvSpPr>
          <p:nvPr>
            <p:ph type="ctrTitle"/>
          </p:nvPr>
        </p:nvSpPr>
        <p:spPr>
          <a:xfrm>
            <a:off x="1417929" y="3716214"/>
            <a:ext cx="7772400" cy="1470025"/>
          </a:xfrm>
          <a:prstGeom prst="rect">
            <a:avLst/>
          </a:prstGeom>
          <a:ln>
            <a:miter lim="800000"/>
            <a:headEnd/>
            <a:tailEnd/>
          </a:ln>
          <a:extLst/>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s-CO" sz="9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GRACIAS</a:t>
            </a:r>
            <a:r>
              <a:rPr lang="es-CO" sz="31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a:t>
            </a:r>
            <a:endParaRPr lang="es-CO" sz="3100" dirty="0"/>
          </a:p>
        </p:txBody>
      </p:sp>
    </p:spTree>
    <p:extLst>
      <p:ext uri="{BB962C8B-B14F-4D97-AF65-F5344CB8AC3E}">
        <p14:creationId xmlns:p14="http://schemas.microsoft.com/office/powerpoint/2010/main" val="379992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grayscl/>
            <a:extLst>
              <a:ext uri="{BEBA8EAE-BF5A-486C-A8C5-ECC9F3942E4B}">
                <a14:imgProps xmlns:a14="http://schemas.microsoft.com/office/drawing/2010/main">
                  <a14:imgLayer r:embed="rId4">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6012160" y="2695981"/>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5">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7" name="6 Título"/>
          <p:cNvSpPr>
            <a:spLocks noGrp="1"/>
          </p:cNvSpPr>
          <p:nvPr>
            <p:ph type="title"/>
          </p:nvPr>
        </p:nvSpPr>
        <p:spPr/>
        <p:txBody>
          <a:bodyPr/>
          <a:lstStyle/>
          <a:p>
            <a:pPr algn="l"/>
            <a:r>
              <a:rPr lang="es-ES" smtClean="0"/>
              <a:t>Situación de Victimas</a:t>
            </a:r>
            <a:endParaRPr lang="es-ES" dirty="0"/>
          </a:p>
        </p:txBody>
      </p:sp>
      <p:graphicFrame>
        <p:nvGraphicFramePr>
          <p:cNvPr id="13" name="6 Marcador de contenido"/>
          <p:cNvGraphicFramePr>
            <a:graphicFrameLocks noGrp="1"/>
          </p:cNvGraphicFramePr>
          <p:nvPr>
            <p:ph idx="1"/>
            <p:extLst>
              <p:ext uri="{D42A27DB-BD31-4B8C-83A1-F6EECF244321}">
                <p14:modId xmlns:p14="http://schemas.microsoft.com/office/powerpoint/2010/main" val="190344531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7535590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grayscl/>
            <a:extLst>
              <a:ext uri="{BEBA8EAE-BF5A-486C-A8C5-ECC9F3942E4B}">
                <a14:imgProps xmlns:a14="http://schemas.microsoft.com/office/drawing/2010/main">
                  <a14:imgLayer r:embed="rId4">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5">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Uso de Prótesis Dentales </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52224704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412668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grayscl/>
            <a:extLst>
              <a:ext uri="{BEBA8EAE-BF5A-486C-A8C5-ECC9F3942E4B}">
                <a14:imgProps xmlns:a14="http://schemas.microsoft.com/office/drawing/2010/main">
                  <a14:imgLayer r:embed="rId4">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5">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Marcación de prótesis</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1524331166"/>
              </p:ext>
            </p:extLst>
          </p:nvPr>
        </p:nvGraphicFramePr>
        <p:xfrm>
          <a:off x="457200" y="1600200"/>
          <a:ext cx="8229600" cy="492514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719734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grayscl/>
            <a:extLst>
              <a:ext uri="{BEBA8EAE-BF5A-486C-A8C5-ECC9F3942E4B}">
                <a14:imgProps xmlns:a14="http://schemas.microsoft.com/office/drawing/2010/main">
                  <a14:imgLayer r:embed="rId4">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5">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Características Marcación</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1632233643"/>
              </p:ext>
            </p:extLst>
          </p:nvPr>
        </p:nvGraphicFramePr>
        <p:xfrm>
          <a:off x="454922" y="1443083"/>
          <a:ext cx="8229600" cy="499715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7 Rectángulo"/>
          <p:cNvSpPr/>
          <p:nvPr/>
        </p:nvSpPr>
        <p:spPr>
          <a:xfrm>
            <a:off x="539552" y="6237312"/>
            <a:ext cx="734496" cy="369332"/>
          </a:xfrm>
          <a:prstGeom prst="rect">
            <a:avLst/>
          </a:prstGeom>
        </p:spPr>
        <p:txBody>
          <a:bodyPr wrap="none">
            <a:spAutoFit/>
          </a:bodyPr>
          <a:lstStyle/>
          <a:p>
            <a:pPr>
              <a:defRPr/>
            </a:pPr>
            <a:r>
              <a:rPr lang="es-ES" dirty="0" smtClean="0"/>
              <a:t>(</a:t>
            </a:r>
            <a:r>
              <a:rPr lang="es-ES" dirty="0"/>
              <a:t>5,10)</a:t>
            </a:r>
          </a:p>
        </p:txBody>
      </p:sp>
    </p:spTree>
    <p:extLst>
      <p:ext uri="{BB962C8B-B14F-4D97-AF65-F5344CB8AC3E}">
        <p14:creationId xmlns:p14="http://schemas.microsoft.com/office/powerpoint/2010/main" val="1412668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grayscl/>
            <a:extLst>
              <a:ext uri="{BEBA8EAE-BF5A-486C-A8C5-ECC9F3942E4B}">
                <a14:imgProps xmlns:a14="http://schemas.microsoft.com/office/drawing/2010/main">
                  <a14:imgLayer r:embed="rId4">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5">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Técnicas Marcación</a:t>
            </a:r>
            <a:endParaRPr lang="es-ES" dirty="0"/>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2600584701"/>
              </p:ext>
            </p:extLst>
          </p:nvPr>
        </p:nvGraphicFramePr>
        <p:xfrm>
          <a:off x="454922" y="2069679"/>
          <a:ext cx="8229600" cy="370100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8 Rectángulo"/>
          <p:cNvSpPr/>
          <p:nvPr/>
        </p:nvSpPr>
        <p:spPr>
          <a:xfrm>
            <a:off x="456984" y="6093296"/>
            <a:ext cx="1258678" cy="369332"/>
          </a:xfrm>
          <a:prstGeom prst="rect">
            <a:avLst/>
          </a:prstGeom>
        </p:spPr>
        <p:txBody>
          <a:bodyPr wrap="none">
            <a:spAutoFit/>
          </a:bodyPr>
          <a:lstStyle/>
          <a:p>
            <a:r>
              <a:rPr lang="es-ES" dirty="0"/>
              <a:t>(2,3,5,6,10)</a:t>
            </a:r>
          </a:p>
        </p:txBody>
      </p:sp>
    </p:spTree>
    <p:extLst>
      <p:ext uri="{BB962C8B-B14F-4D97-AF65-F5344CB8AC3E}">
        <p14:creationId xmlns:p14="http://schemas.microsoft.com/office/powerpoint/2010/main" val="1412668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grayscl/>
            <a:extLst>
              <a:ext uri="{BEBA8EAE-BF5A-486C-A8C5-ECC9F3942E4B}">
                <a14:imgProps xmlns:a14="http://schemas.microsoft.com/office/drawing/2010/main">
                  <a14:imgLayer r:embed="rId4">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5">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Marcación</a:t>
            </a:r>
            <a:endParaRPr lang="es-ES" dirty="0"/>
          </a:p>
        </p:txBody>
      </p:sp>
      <p:sp>
        <p:nvSpPr>
          <p:cNvPr id="3" name="2 Marcador de contenido"/>
          <p:cNvSpPr>
            <a:spLocks noGrp="1"/>
          </p:cNvSpPr>
          <p:nvPr>
            <p:ph idx="1"/>
          </p:nvPr>
        </p:nvSpPr>
        <p:spPr>
          <a:xfrm>
            <a:off x="454922" y="1814090"/>
            <a:ext cx="8229600" cy="4525963"/>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endParaRPr lang="es-ES" sz="2000" dirty="0"/>
          </a:p>
          <a:p>
            <a:endParaRPr lang="es-ES" dirty="0"/>
          </a:p>
        </p:txBody>
      </p:sp>
      <p:sp>
        <p:nvSpPr>
          <p:cNvPr id="7" name="6 Rectángulo redondeado"/>
          <p:cNvSpPr/>
          <p:nvPr/>
        </p:nvSpPr>
        <p:spPr>
          <a:xfrm>
            <a:off x="755650" y="2858096"/>
            <a:ext cx="7920038" cy="1218976"/>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just"/>
            <a:r>
              <a:rPr lang="es-ES" dirty="0" smtClean="0">
                <a:latin typeface="Arial" pitchFamily="34" charset="0"/>
                <a:cs typeface="Arial" pitchFamily="34" charset="0"/>
              </a:rPr>
              <a:t>En Suecia, los profesionales de la salud oral están legalmente obligados a ofrecer la identificación de las prótesis de sus pacientes, quienes tienen el derecho de rechazarla (7). </a:t>
            </a:r>
          </a:p>
        </p:txBody>
      </p:sp>
      <p:sp>
        <p:nvSpPr>
          <p:cNvPr id="8" name="7 Rectángulo redondeado"/>
          <p:cNvSpPr/>
          <p:nvPr/>
        </p:nvSpPr>
        <p:spPr>
          <a:xfrm>
            <a:off x="755650" y="4077072"/>
            <a:ext cx="7920038" cy="1728192"/>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just"/>
            <a:r>
              <a:rPr lang="es-ES" dirty="0" smtClean="0">
                <a:latin typeface="Arial" pitchFamily="34" charset="0"/>
                <a:cs typeface="Arial" pitchFamily="34" charset="0"/>
              </a:rPr>
              <a:t>Por lo tanto, con este investigación se espera obtener una técnica efectiva en la marcación de prótesis dentales, factible de ser implementada no sólo con la Unidad de </a:t>
            </a:r>
            <a:r>
              <a:rPr lang="es-ES" dirty="0">
                <a:latin typeface="Arial" pitchFamily="34" charset="0"/>
                <a:cs typeface="Arial" pitchFamily="34" charset="0"/>
              </a:rPr>
              <a:t>A</a:t>
            </a:r>
            <a:r>
              <a:rPr lang="es-ES" dirty="0" smtClean="0">
                <a:latin typeface="Arial" pitchFamily="34" charset="0"/>
                <a:cs typeface="Arial" pitchFamily="34" charset="0"/>
              </a:rPr>
              <a:t>tención y Reparación de Víctimas y el Instituto de Medicina </a:t>
            </a:r>
            <a:r>
              <a:rPr lang="es-ES" dirty="0">
                <a:latin typeface="Arial" pitchFamily="34" charset="0"/>
                <a:cs typeface="Arial" pitchFamily="34" charset="0"/>
              </a:rPr>
              <a:t>L</a:t>
            </a:r>
            <a:r>
              <a:rPr lang="es-ES" dirty="0" smtClean="0">
                <a:latin typeface="Arial" pitchFamily="34" charset="0"/>
                <a:cs typeface="Arial" pitchFamily="34" charset="0"/>
              </a:rPr>
              <a:t>egal, sino con la posibilidad a largo plazo de masificar su uso a través del laboratorio dental de la Universidad Santo Tomás. </a:t>
            </a:r>
          </a:p>
        </p:txBody>
      </p:sp>
      <p:sp>
        <p:nvSpPr>
          <p:cNvPr id="9" name="8 Rectángulo redondeado"/>
          <p:cNvSpPr/>
          <p:nvPr/>
        </p:nvSpPr>
        <p:spPr>
          <a:xfrm>
            <a:off x="755650" y="1700808"/>
            <a:ext cx="7920038" cy="115093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just"/>
            <a:r>
              <a:rPr lang="es-ES" dirty="0" smtClean="0">
                <a:latin typeface="Arial" pitchFamily="34" charset="0"/>
                <a:cs typeface="Arial" pitchFamily="34" charset="0"/>
              </a:rPr>
              <a:t>La marcación de las prótesis dentales es obligatorio en algunos estados en los Estados Unidos y en Australia es recomendado por la Asociación Dental Australiana.	</a:t>
            </a:r>
            <a:r>
              <a:rPr lang="es-ES" sz="1400" dirty="0" smtClean="0"/>
              <a:t>  </a:t>
            </a:r>
            <a:r>
              <a:rPr lang="es-CO" sz="2000" dirty="0"/>
              <a:t> </a:t>
            </a:r>
            <a:endParaRPr lang="es-ES" sz="2000" dirty="0"/>
          </a:p>
        </p:txBody>
      </p:sp>
    </p:spTree>
    <p:extLst>
      <p:ext uri="{BB962C8B-B14F-4D97-AF65-F5344CB8AC3E}">
        <p14:creationId xmlns:p14="http://schemas.microsoft.com/office/powerpoint/2010/main" val="1353034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grayscl/>
            <a:extLst>
              <a:ext uri="{BEBA8EAE-BF5A-486C-A8C5-ECC9F3942E4B}">
                <a14:imgProps xmlns:a14="http://schemas.microsoft.com/office/drawing/2010/main">
                  <a14:imgLayer r:embed="rId3">
                    <a14:imgEffect>
                      <a14:artisticPaintBrush/>
                    </a14:imgEffect>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1368" r="50000" b="19633"/>
          <a:stretch>
            <a:fillRect/>
          </a:stretch>
        </p:blipFill>
        <p:spPr bwMode="auto">
          <a:xfrm>
            <a:off x="1086323" y="2708920"/>
            <a:ext cx="2346325" cy="242252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1360042"/>
            <a:ext cx="9139444" cy="196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Picture 2" descr="D:\NATHALIA\USTA\Laboratorio dental\Area de Investigación\1er Simposio\Agenda LAB DENTAL 30 AÑOS.png"/>
          <p:cNvPicPr/>
          <p:nvPr/>
        </p:nvPicPr>
        <p:blipFill rotWithShape="1">
          <a:blip r:embed="rId4">
            <a:extLst>
              <a:ext uri="{28A0092B-C50C-407E-A947-70E740481C1C}">
                <a14:useLocalDpi xmlns:a14="http://schemas.microsoft.com/office/drawing/2010/main" val="0"/>
              </a:ext>
            </a:extLst>
          </a:blip>
          <a:srcRect l="24294" t="9370" r="56211" b="77884"/>
          <a:stretch/>
        </p:blipFill>
        <p:spPr bwMode="auto">
          <a:xfrm>
            <a:off x="6372200" y="116631"/>
            <a:ext cx="2767244" cy="1243411"/>
          </a:xfrm>
          <a:prstGeom prst="rect">
            <a:avLst/>
          </a:prstGeom>
          <a:noFill/>
          <a:ln>
            <a:noFill/>
          </a:ln>
          <a:extLst>
            <a:ext uri="{53640926-AAD7-44D8-BBD7-CCE9431645EC}">
              <a14:shadowObscured xmlns:a14="http://schemas.microsoft.com/office/drawing/2010/main"/>
            </a:ext>
          </a:extLst>
        </p:spPr>
      </p:pic>
      <p:sp>
        <p:nvSpPr>
          <p:cNvPr id="2" name="1 Título"/>
          <p:cNvSpPr>
            <a:spLocks noGrp="1"/>
          </p:cNvSpPr>
          <p:nvPr>
            <p:ph type="title"/>
          </p:nvPr>
        </p:nvSpPr>
        <p:spPr/>
        <p:txBody>
          <a:bodyPr/>
          <a:lstStyle/>
          <a:p>
            <a:pPr algn="l"/>
            <a:r>
              <a:rPr lang="es-ES" dirty="0" smtClean="0"/>
              <a:t>Hipótesis de investigación</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64198912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197348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TotalTime>
  <Words>2115</Words>
  <Application>Microsoft Office PowerPoint</Application>
  <PresentationFormat>Presentación en pantalla (4:3)</PresentationFormat>
  <Paragraphs>346</Paragraphs>
  <Slides>23</Slides>
  <Notes>8</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Tema de Office</vt:lpstr>
      <vt:lpstr>TÉCNICAS DE MARCACIÓN DE PRÓTESIS DENTALES EN PACIENTES EN CONDICIONES DE VULNERABILIDAD  </vt:lpstr>
      <vt:lpstr>Proyecto de Investigación</vt:lpstr>
      <vt:lpstr>Situación de Victimas</vt:lpstr>
      <vt:lpstr>Uso de Prótesis Dentales </vt:lpstr>
      <vt:lpstr>Marcación de prótesis</vt:lpstr>
      <vt:lpstr>Características Marcación</vt:lpstr>
      <vt:lpstr>Técnicas Marcación</vt:lpstr>
      <vt:lpstr>Marcación</vt:lpstr>
      <vt:lpstr>Hipótesis de investigación</vt:lpstr>
      <vt:lpstr>Objetivo General</vt:lpstr>
      <vt:lpstr>Objetivos Específicos</vt:lpstr>
      <vt:lpstr>Metodología</vt:lpstr>
      <vt:lpstr>Presentación de PowerPoint</vt:lpstr>
      <vt:lpstr>Variables</vt:lpstr>
      <vt:lpstr>Recolección de la Información</vt:lpstr>
      <vt:lpstr>Procesamiento</vt:lpstr>
      <vt:lpstr>Análisis de la información</vt:lpstr>
      <vt:lpstr>Consideraciones éticas</vt:lpstr>
      <vt:lpstr>Cronograma</vt:lpstr>
      <vt:lpstr>Presupuesto</vt:lpstr>
      <vt:lpstr>Bibliografía</vt:lpstr>
      <vt:lpstr>Bibliografía</vt:lpstr>
      <vt:lpstr>GRACIAS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NATHALIA</dc:creator>
  <cp:lastModifiedBy>usuario</cp:lastModifiedBy>
  <cp:revision>78</cp:revision>
  <dcterms:created xsi:type="dcterms:W3CDTF">2014-05-15T00:23:22Z</dcterms:created>
  <dcterms:modified xsi:type="dcterms:W3CDTF">2014-10-08T19:13:25Z</dcterms:modified>
</cp:coreProperties>
</file>