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796779"/>
            <a:ext cx="51322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Raíces africanas en la Biblia</a:t>
            </a: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conversatorio tuvo como objetivo plantear una espiritualidad feminista para mujeres y hombres comprometidos con la superación de sistemas estructurales sexistas y racistas en tiempos de incertidumbre. Una espiritualidad agradecida con la oscuridad que se está viviendo, entendiendo esta experiencia como una posibilidad de reconstruirnos desde dentro.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https://www.youtube.com/watch?v=8mZqndsGuyc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32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Maricel Mena López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2773</TotalTime>
  <Words>86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77</cp:revision>
  <dcterms:created xsi:type="dcterms:W3CDTF">2021-02-04T14:05:46Z</dcterms:created>
  <dcterms:modified xsi:type="dcterms:W3CDTF">2021-06-17T15:45:07Z</dcterms:modified>
</cp:coreProperties>
</file>