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>
        <p:scale>
          <a:sx n="75" d="100"/>
          <a:sy n="75" d="100"/>
        </p:scale>
        <p:origin x="1666" y="86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0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801680" y="260770"/>
            <a:ext cx="514596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Escuela de teologías feministas </a:t>
            </a:r>
          </a:p>
          <a:p>
            <a:endParaRPr lang="es-MX" sz="1600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es-MX" sz="16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s-MX" sz="12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Módulo II Corporeidad, subjetividad y ancestralidad en el </a:t>
            </a:r>
            <a:r>
              <a:rPr lang="es-MX" sz="1200" b="0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Magnificat</a:t>
            </a:r>
            <a:endParaRPr lang="es-MX" sz="1200" b="0" i="0" dirty="0">
              <a:solidFill>
                <a:schemeClr val="bg1"/>
              </a:solidFill>
              <a:effectLst/>
              <a:latin typeface="Roboto" panose="02000000000000000000" pitchFamily="2" charset="0"/>
            </a:endParaRPr>
          </a:p>
          <a:p>
            <a:endParaRPr lang="es-MX" sz="1200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Los procesos de fe en comunidad están requiriendo la inclusión y el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reconocimiento mutuo de la diversidad y la especificidad humana.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El Magníficat enseña esta dinámica creadora de lo comunitario a partir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de la corporeidad de mujeres emancipadas.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La palabra y la casa de las mujeres en la comunidad de Lucas serán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los soportes para la formación de subjetividades comunitarias a partir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de la reivindicación y la exaltación de los cuerpos de mujeres y hombres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excluidos. La confluencia de los abordajes pedagógico, hermenéutico y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pastoral nos brindará perspectivas y metodologías para fortalecer </a:t>
            </a:r>
          </a:p>
          <a:p>
            <a:r>
              <a:rPr lang="es-MX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procesos de formación de subjetividades en nuestras comunidades. </a:t>
            </a:r>
          </a:p>
          <a:p>
            <a:endParaRPr lang="es-MX" sz="12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endParaRPr lang="es-MX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s-MX" sz="1200" b="1" dirty="0">
                <a:solidFill>
                  <a:schemeClr val="bg1"/>
                </a:solidFill>
                <a:latin typeface="Arial" panose="020B0604020202020204" pitchFamily="34" charset="0"/>
              </a:rPr>
              <a:t>Para ver el contenido completo acceda al siguiente link:</a:t>
            </a:r>
          </a:p>
          <a:p>
            <a:endParaRPr lang="es-MX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s-CO" sz="1200" b="1" dirty="0">
                <a:solidFill>
                  <a:schemeClr val="bg1"/>
                </a:solidFill>
              </a:rPr>
              <a:t>Link video: https://www.youtube.com/watch?v=92yXu7wi1XQ 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</TotalTime>
  <Words>151</Words>
  <Application>Microsoft Office PowerPoint</Application>
  <PresentationFormat>Presentación en pantalla (16:9)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sonia marcela rosas arango</cp:lastModifiedBy>
  <cp:revision>52</cp:revision>
  <dcterms:created xsi:type="dcterms:W3CDTF">2021-02-04T14:05:46Z</dcterms:created>
  <dcterms:modified xsi:type="dcterms:W3CDTF">2021-05-24T20:34:33Z</dcterms:modified>
</cp:coreProperties>
</file>