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4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5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1" r:id="rId9"/>
    <p:sldId id="262" r:id="rId10"/>
    <p:sldId id="265" r:id="rId11"/>
    <p:sldId id="266" r:id="rId12"/>
    <p:sldId id="267" r:id="rId13"/>
    <p:sldId id="272" r:id="rId14"/>
    <p:sldId id="271" r:id="rId15"/>
    <p:sldId id="268" r:id="rId16"/>
    <p:sldId id="273" r:id="rId17"/>
    <p:sldId id="270" r:id="rId18"/>
    <p:sldId id="274" r:id="rId19"/>
    <p:sldId id="275" r:id="rId2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84" autoAdjust="0"/>
  </p:normalViewPr>
  <p:slideViewPr>
    <p:cSldViewPr snapToGrid="0">
      <p:cViewPr varScale="1">
        <p:scale>
          <a:sx n="70" d="100"/>
          <a:sy n="70" d="100"/>
        </p:scale>
        <p:origin x="4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940534-4E7B-438C-A4B8-55C2C3E7DC4D}" type="doc">
      <dgm:prSet loTypeId="urn:microsoft.com/office/officeart/2005/8/layout/gear1" loCatId="cycle" qsTypeId="urn:microsoft.com/office/officeart/2005/8/quickstyle/3d3" qsCatId="3D" csTypeId="urn:microsoft.com/office/officeart/2005/8/colors/colorful2" csCatId="colorful" phldr="1"/>
      <dgm:spPr/>
    </dgm:pt>
    <dgm:pt modelId="{634B6D83-2CC4-46B3-AC2D-8716F9BDF303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Autómatas Programables</a:t>
          </a:r>
          <a:endParaRPr lang="es-CO" dirty="0">
            <a:solidFill>
              <a:schemeClr val="tx1"/>
            </a:solidFill>
          </a:endParaRPr>
        </a:p>
      </dgm:t>
    </dgm:pt>
    <dgm:pt modelId="{30899DEB-84FD-483A-B4EE-AC8DA97E8B20}" type="parTrans" cxnId="{4DF6DD9B-4B71-4524-888F-6F7BAD7B86D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3E6796B9-D66D-493E-A9AD-8E98E0566013}" type="sibTrans" cxnId="{4DF6DD9B-4B71-4524-888F-6F7BAD7B86DB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68628A27-189E-417D-8C28-7623D9D2BEEA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Sensores y actuadores</a:t>
          </a:r>
          <a:endParaRPr lang="es-CO" dirty="0">
            <a:solidFill>
              <a:schemeClr val="tx1"/>
            </a:solidFill>
          </a:endParaRPr>
        </a:p>
      </dgm:t>
    </dgm:pt>
    <dgm:pt modelId="{1C545003-C738-4A37-8FEB-406D1225DEFE}" type="parTrans" cxnId="{9812E456-C4C0-4F0D-8DB5-9569E07FC7B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079164A-378A-47FD-AEDC-7430CD3F9777}" type="sibTrans" cxnId="{9812E456-C4C0-4F0D-8DB5-9569E07FC7B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188C7AFA-9E6B-4D76-98BC-4A0337A4FE6A}">
      <dgm:prSet phldrT="[Texto]"/>
      <dgm:spPr/>
      <dgm:t>
        <a:bodyPr/>
        <a:lstStyle/>
        <a:p>
          <a:r>
            <a:rPr lang="es-CO" dirty="0" smtClean="0">
              <a:solidFill>
                <a:schemeClr val="tx1"/>
              </a:solidFill>
            </a:rPr>
            <a:t>SCADA</a:t>
          </a:r>
          <a:endParaRPr lang="es-CO" dirty="0">
            <a:solidFill>
              <a:schemeClr val="tx1"/>
            </a:solidFill>
          </a:endParaRPr>
        </a:p>
      </dgm:t>
    </dgm:pt>
    <dgm:pt modelId="{5E6E543B-57CF-4E7E-8238-B6DB65342B8E}" type="parTrans" cxnId="{7B68B753-1245-424E-9211-1918F32C968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6A07FB0-CC1D-487E-9E37-E503ADD1D114}" type="sibTrans" cxnId="{7B68B753-1245-424E-9211-1918F32C968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A4AFB78-C380-4B4B-9647-84EF2C942637}" type="pres">
      <dgm:prSet presAssocID="{01940534-4E7B-438C-A4B8-55C2C3E7DC4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F3C15EC-A91C-428D-9F1E-A1B28643B6B2}" type="pres">
      <dgm:prSet presAssocID="{634B6D83-2CC4-46B3-AC2D-8716F9BDF30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9DB1252-AE28-45A0-97FA-B2E0F66BE16F}" type="pres">
      <dgm:prSet presAssocID="{634B6D83-2CC4-46B3-AC2D-8716F9BDF303}" presName="gear1srcNode" presStyleLbl="node1" presStyleIdx="0" presStyleCnt="3"/>
      <dgm:spPr/>
      <dgm:t>
        <a:bodyPr/>
        <a:lstStyle/>
        <a:p>
          <a:endParaRPr lang="es-CO"/>
        </a:p>
      </dgm:t>
    </dgm:pt>
    <dgm:pt modelId="{F36C5B36-5AFA-4E94-9830-CB5150A04035}" type="pres">
      <dgm:prSet presAssocID="{634B6D83-2CC4-46B3-AC2D-8716F9BDF303}" presName="gear1dstNode" presStyleLbl="node1" presStyleIdx="0" presStyleCnt="3"/>
      <dgm:spPr/>
      <dgm:t>
        <a:bodyPr/>
        <a:lstStyle/>
        <a:p>
          <a:endParaRPr lang="es-CO"/>
        </a:p>
      </dgm:t>
    </dgm:pt>
    <dgm:pt modelId="{15A4E092-6FEF-49FE-87DD-55579383ED6B}" type="pres">
      <dgm:prSet presAssocID="{68628A27-189E-417D-8C28-7623D9D2BEEA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1066F80-36AB-45C7-88A1-03931A8C8D7A}" type="pres">
      <dgm:prSet presAssocID="{68628A27-189E-417D-8C28-7623D9D2BEEA}" presName="gear2srcNode" presStyleLbl="node1" presStyleIdx="1" presStyleCnt="3"/>
      <dgm:spPr/>
      <dgm:t>
        <a:bodyPr/>
        <a:lstStyle/>
        <a:p>
          <a:endParaRPr lang="es-CO"/>
        </a:p>
      </dgm:t>
    </dgm:pt>
    <dgm:pt modelId="{394CBD6C-20A4-4A83-AB64-A74290EDC066}" type="pres">
      <dgm:prSet presAssocID="{68628A27-189E-417D-8C28-7623D9D2BEEA}" presName="gear2dstNode" presStyleLbl="node1" presStyleIdx="1" presStyleCnt="3"/>
      <dgm:spPr/>
      <dgm:t>
        <a:bodyPr/>
        <a:lstStyle/>
        <a:p>
          <a:endParaRPr lang="es-CO"/>
        </a:p>
      </dgm:t>
    </dgm:pt>
    <dgm:pt modelId="{D8C51FC2-12E2-4EA1-8694-2B3C8BD79020}" type="pres">
      <dgm:prSet presAssocID="{188C7AFA-9E6B-4D76-98BC-4A0337A4FE6A}" presName="gear3" presStyleLbl="node1" presStyleIdx="2" presStyleCnt="3"/>
      <dgm:spPr/>
      <dgm:t>
        <a:bodyPr/>
        <a:lstStyle/>
        <a:p>
          <a:endParaRPr lang="es-CO"/>
        </a:p>
      </dgm:t>
    </dgm:pt>
    <dgm:pt modelId="{FEB188BF-A66E-4A6D-A667-44F54DA02264}" type="pres">
      <dgm:prSet presAssocID="{188C7AFA-9E6B-4D76-98BC-4A0337A4FE6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F01AA49-57A1-4160-AD58-E4541868EEC3}" type="pres">
      <dgm:prSet presAssocID="{188C7AFA-9E6B-4D76-98BC-4A0337A4FE6A}" presName="gear3srcNode" presStyleLbl="node1" presStyleIdx="2" presStyleCnt="3"/>
      <dgm:spPr/>
      <dgm:t>
        <a:bodyPr/>
        <a:lstStyle/>
        <a:p>
          <a:endParaRPr lang="es-CO"/>
        </a:p>
      </dgm:t>
    </dgm:pt>
    <dgm:pt modelId="{F5172C84-35F8-42DA-A9A0-D76C1C21B8A1}" type="pres">
      <dgm:prSet presAssocID="{188C7AFA-9E6B-4D76-98BC-4A0337A4FE6A}" presName="gear3dstNode" presStyleLbl="node1" presStyleIdx="2" presStyleCnt="3"/>
      <dgm:spPr/>
      <dgm:t>
        <a:bodyPr/>
        <a:lstStyle/>
        <a:p>
          <a:endParaRPr lang="es-CO"/>
        </a:p>
      </dgm:t>
    </dgm:pt>
    <dgm:pt modelId="{5113483A-A061-4A56-9FE5-2B903F2B27CF}" type="pres">
      <dgm:prSet presAssocID="{3E6796B9-D66D-493E-A9AD-8E98E0566013}" presName="connector1" presStyleLbl="sibTrans2D1" presStyleIdx="0" presStyleCnt="3"/>
      <dgm:spPr/>
      <dgm:t>
        <a:bodyPr/>
        <a:lstStyle/>
        <a:p>
          <a:endParaRPr lang="es-CO"/>
        </a:p>
      </dgm:t>
    </dgm:pt>
    <dgm:pt modelId="{77FF37CD-44DF-40C9-A6DE-4E2282DF5C89}" type="pres">
      <dgm:prSet presAssocID="{A079164A-378A-47FD-AEDC-7430CD3F9777}" presName="connector2" presStyleLbl="sibTrans2D1" presStyleIdx="1" presStyleCnt="3"/>
      <dgm:spPr/>
      <dgm:t>
        <a:bodyPr/>
        <a:lstStyle/>
        <a:p>
          <a:endParaRPr lang="es-CO"/>
        </a:p>
      </dgm:t>
    </dgm:pt>
    <dgm:pt modelId="{F02068DF-7293-4DAD-843D-0EFF39B41D39}" type="pres">
      <dgm:prSet presAssocID="{06A07FB0-CC1D-487E-9E37-E503ADD1D114}" presName="connector3" presStyleLbl="sibTrans2D1" presStyleIdx="2" presStyleCnt="3"/>
      <dgm:spPr/>
      <dgm:t>
        <a:bodyPr/>
        <a:lstStyle/>
        <a:p>
          <a:endParaRPr lang="es-CO"/>
        </a:p>
      </dgm:t>
    </dgm:pt>
  </dgm:ptLst>
  <dgm:cxnLst>
    <dgm:cxn modelId="{3B0CD624-2116-4B8B-9674-71D8272ADFE2}" type="presOf" srcId="{68628A27-189E-417D-8C28-7623D9D2BEEA}" destId="{394CBD6C-20A4-4A83-AB64-A74290EDC066}" srcOrd="2" destOrd="0" presId="urn:microsoft.com/office/officeart/2005/8/layout/gear1"/>
    <dgm:cxn modelId="{6FB5D97E-F7F7-44DE-B731-A13B6E3CFC42}" type="presOf" srcId="{06A07FB0-CC1D-487E-9E37-E503ADD1D114}" destId="{F02068DF-7293-4DAD-843D-0EFF39B41D39}" srcOrd="0" destOrd="0" presId="urn:microsoft.com/office/officeart/2005/8/layout/gear1"/>
    <dgm:cxn modelId="{58508053-0C25-4878-88BB-34B08C08B8DC}" type="presOf" srcId="{634B6D83-2CC4-46B3-AC2D-8716F9BDF303}" destId="{9F3C15EC-A91C-428D-9F1E-A1B28643B6B2}" srcOrd="0" destOrd="0" presId="urn:microsoft.com/office/officeart/2005/8/layout/gear1"/>
    <dgm:cxn modelId="{B65E685C-883D-4B2D-B29F-B5CC4769317C}" type="presOf" srcId="{188C7AFA-9E6B-4D76-98BC-4A0337A4FE6A}" destId="{5F01AA49-57A1-4160-AD58-E4541868EEC3}" srcOrd="2" destOrd="0" presId="urn:microsoft.com/office/officeart/2005/8/layout/gear1"/>
    <dgm:cxn modelId="{7B68B753-1245-424E-9211-1918F32C9683}" srcId="{01940534-4E7B-438C-A4B8-55C2C3E7DC4D}" destId="{188C7AFA-9E6B-4D76-98BC-4A0337A4FE6A}" srcOrd="2" destOrd="0" parTransId="{5E6E543B-57CF-4E7E-8238-B6DB65342B8E}" sibTransId="{06A07FB0-CC1D-487E-9E37-E503ADD1D114}"/>
    <dgm:cxn modelId="{FB0F2F76-EA60-4456-A6B4-4D0D864B6E30}" type="presOf" srcId="{68628A27-189E-417D-8C28-7623D9D2BEEA}" destId="{15A4E092-6FEF-49FE-87DD-55579383ED6B}" srcOrd="0" destOrd="0" presId="urn:microsoft.com/office/officeart/2005/8/layout/gear1"/>
    <dgm:cxn modelId="{5EAFAABD-A6EB-494A-929D-FE5A53224EA3}" type="presOf" srcId="{A079164A-378A-47FD-AEDC-7430CD3F9777}" destId="{77FF37CD-44DF-40C9-A6DE-4E2282DF5C89}" srcOrd="0" destOrd="0" presId="urn:microsoft.com/office/officeart/2005/8/layout/gear1"/>
    <dgm:cxn modelId="{292125F1-E2D9-4C2A-84AC-0BA04614CB39}" type="presOf" srcId="{01940534-4E7B-438C-A4B8-55C2C3E7DC4D}" destId="{5A4AFB78-C380-4B4B-9647-84EF2C942637}" srcOrd="0" destOrd="0" presId="urn:microsoft.com/office/officeart/2005/8/layout/gear1"/>
    <dgm:cxn modelId="{C79388AD-5BCF-4C75-984C-3CE4E7FF057E}" type="presOf" srcId="{634B6D83-2CC4-46B3-AC2D-8716F9BDF303}" destId="{F36C5B36-5AFA-4E94-9830-CB5150A04035}" srcOrd="2" destOrd="0" presId="urn:microsoft.com/office/officeart/2005/8/layout/gear1"/>
    <dgm:cxn modelId="{7B76031A-9827-4EB0-A16E-E3193E372AAD}" type="presOf" srcId="{188C7AFA-9E6B-4D76-98BC-4A0337A4FE6A}" destId="{F5172C84-35F8-42DA-A9A0-D76C1C21B8A1}" srcOrd="3" destOrd="0" presId="urn:microsoft.com/office/officeart/2005/8/layout/gear1"/>
    <dgm:cxn modelId="{4CC1618F-F9A9-41A5-8A23-7B7CA70AE0BB}" type="presOf" srcId="{188C7AFA-9E6B-4D76-98BC-4A0337A4FE6A}" destId="{FEB188BF-A66E-4A6D-A667-44F54DA02264}" srcOrd="1" destOrd="0" presId="urn:microsoft.com/office/officeart/2005/8/layout/gear1"/>
    <dgm:cxn modelId="{9812E456-C4C0-4F0D-8DB5-9569E07FC7B2}" srcId="{01940534-4E7B-438C-A4B8-55C2C3E7DC4D}" destId="{68628A27-189E-417D-8C28-7623D9D2BEEA}" srcOrd="1" destOrd="0" parTransId="{1C545003-C738-4A37-8FEB-406D1225DEFE}" sibTransId="{A079164A-378A-47FD-AEDC-7430CD3F9777}"/>
    <dgm:cxn modelId="{E42A9FCD-15C5-4617-9352-E28C829E48F8}" type="presOf" srcId="{188C7AFA-9E6B-4D76-98BC-4A0337A4FE6A}" destId="{D8C51FC2-12E2-4EA1-8694-2B3C8BD79020}" srcOrd="0" destOrd="0" presId="urn:microsoft.com/office/officeart/2005/8/layout/gear1"/>
    <dgm:cxn modelId="{09A63191-4FF6-4E0F-A654-A2A93745C37C}" type="presOf" srcId="{3E6796B9-D66D-493E-A9AD-8E98E0566013}" destId="{5113483A-A061-4A56-9FE5-2B903F2B27CF}" srcOrd="0" destOrd="0" presId="urn:microsoft.com/office/officeart/2005/8/layout/gear1"/>
    <dgm:cxn modelId="{4DF6DD9B-4B71-4524-888F-6F7BAD7B86DB}" srcId="{01940534-4E7B-438C-A4B8-55C2C3E7DC4D}" destId="{634B6D83-2CC4-46B3-AC2D-8716F9BDF303}" srcOrd="0" destOrd="0" parTransId="{30899DEB-84FD-483A-B4EE-AC8DA97E8B20}" sibTransId="{3E6796B9-D66D-493E-A9AD-8E98E0566013}"/>
    <dgm:cxn modelId="{90F480D5-9B87-45B5-94B9-113508F6B957}" type="presOf" srcId="{634B6D83-2CC4-46B3-AC2D-8716F9BDF303}" destId="{F9DB1252-AE28-45A0-97FA-B2E0F66BE16F}" srcOrd="1" destOrd="0" presId="urn:microsoft.com/office/officeart/2005/8/layout/gear1"/>
    <dgm:cxn modelId="{AA072720-56E3-435A-8221-BF04C8663E2D}" type="presOf" srcId="{68628A27-189E-417D-8C28-7623D9D2BEEA}" destId="{A1066F80-36AB-45C7-88A1-03931A8C8D7A}" srcOrd="1" destOrd="0" presId="urn:microsoft.com/office/officeart/2005/8/layout/gear1"/>
    <dgm:cxn modelId="{FCE64A2F-FA80-4234-B3AB-7ABEA998ACD2}" type="presParOf" srcId="{5A4AFB78-C380-4B4B-9647-84EF2C942637}" destId="{9F3C15EC-A91C-428D-9F1E-A1B28643B6B2}" srcOrd="0" destOrd="0" presId="urn:microsoft.com/office/officeart/2005/8/layout/gear1"/>
    <dgm:cxn modelId="{29C8B6BB-5F3B-4D16-BADD-25D73F355BBD}" type="presParOf" srcId="{5A4AFB78-C380-4B4B-9647-84EF2C942637}" destId="{F9DB1252-AE28-45A0-97FA-B2E0F66BE16F}" srcOrd="1" destOrd="0" presId="urn:microsoft.com/office/officeart/2005/8/layout/gear1"/>
    <dgm:cxn modelId="{D3C56FA5-85CE-4250-8913-F65AAF9A5EFA}" type="presParOf" srcId="{5A4AFB78-C380-4B4B-9647-84EF2C942637}" destId="{F36C5B36-5AFA-4E94-9830-CB5150A04035}" srcOrd="2" destOrd="0" presId="urn:microsoft.com/office/officeart/2005/8/layout/gear1"/>
    <dgm:cxn modelId="{E5FFFBF5-E447-415D-AC47-C2E2B984B02D}" type="presParOf" srcId="{5A4AFB78-C380-4B4B-9647-84EF2C942637}" destId="{15A4E092-6FEF-49FE-87DD-55579383ED6B}" srcOrd="3" destOrd="0" presId="urn:microsoft.com/office/officeart/2005/8/layout/gear1"/>
    <dgm:cxn modelId="{BCCE8255-F3C3-4614-AFB0-71A7053D6BB1}" type="presParOf" srcId="{5A4AFB78-C380-4B4B-9647-84EF2C942637}" destId="{A1066F80-36AB-45C7-88A1-03931A8C8D7A}" srcOrd="4" destOrd="0" presId="urn:microsoft.com/office/officeart/2005/8/layout/gear1"/>
    <dgm:cxn modelId="{F23B58A1-7F15-4386-B4BF-4224E535F94A}" type="presParOf" srcId="{5A4AFB78-C380-4B4B-9647-84EF2C942637}" destId="{394CBD6C-20A4-4A83-AB64-A74290EDC066}" srcOrd="5" destOrd="0" presId="urn:microsoft.com/office/officeart/2005/8/layout/gear1"/>
    <dgm:cxn modelId="{77588286-7F32-40AB-8F79-492E83E6CA78}" type="presParOf" srcId="{5A4AFB78-C380-4B4B-9647-84EF2C942637}" destId="{D8C51FC2-12E2-4EA1-8694-2B3C8BD79020}" srcOrd="6" destOrd="0" presId="urn:microsoft.com/office/officeart/2005/8/layout/gear1"/>
    <dgm:cxn modelId="{8842FC15-21F0-4E71-B60A-A30884A8D2D6}" type="presParOf" srcId="{5A4AFB78-C380-4B4B-9647-84EF2C942637}" destId="{FEB188BF-A66E-4A6D-A667-44F54DA02264}" srcOrd="7" destOrd="0" presId="urn:microsoft.com/office/officeart/2005/8/layout/gear1"/>
    <dgm:cxn modelId="{EFFA7186-6695-4438-BCF1-7C7CF855AD20}" type="presParOf" srcId="{5A4AFB78-C380-4B4B-9647-84EF2C942637}" destId="{5F01AA49-57A1-4160-AD58-E4541868EEC3}" srcOrd="8" destOrd="0" presId="urn:microsoft.com/office/officeart/2005/8/layout/gear1"/>
    <dgm:cxn modelId="{F428FA73-077A-4377-A29A-68D12679B526}" type="presParOf" srcId="{5A4AFB78-C380-4B4B-9647-84EF2C942637}" destId="{F5172C84-35F8-42DA-A9A0-D76C1C21B8A1}" srcOrd="9" destOrd="0" presId="urn:microsoft.com/office/officeart/2005/8/layout/gear1"/>
    <dgm:cxn modelId="{D09F59AE-AFB1-4BAD-8FB9-838DE5987318}" type="presParOf" srcId="{5A4AFB78-C380-4B4B-9647-84EF2C942637}" destId="{5113483A-A061-4A56-9FE5-2B903F2B27CF}" srcOrd="10" destOrd="0" presId="urn:microsoft.com/office/officeart/2005/8/layout/gear1"/>
    <dgm:cxn modelId="{54245DFA-B26C-4F9A-AA0E-E209B3843F59}" type="presParOf" srcId="{5A4AFB78-C380-4B4B-9647-84EF2C942637}" destId="{77FF37CD-44DF-40C9-A6DE-4E2282DF5C89}" srcOrd="11" destOrd="0" presId="urn:microsoft.com/office/officeart/2005/8/layout/gear1"/>
    <dgm:cxn modelId="{EC321D5A-A578-425D-BDE5-6FA7254F5727}" type="presParOf" srcId="{5A4AFB78-C380-4B4B-9647-84EF2C942637}" destId="{F02068DF-7293-4DAD-843D-0EFF39B41D3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4B97E0F-21EF-41CB-AD1D-EF2665302014}" type="doc">
      <dgm:prSet loTypeId="urn:microsoft.com/office/officeart/2005/8/layout/hProcess6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75337567-4EDE-4D27-AA1D-8E79FCC3C72E}">
      <dgm:prSet phldrT="[Texto]" custT="1"/>
      <dgm:spPr/>
      <dgm:t>
        <a:bodyPr/>
        <a:lstStyle/>
        <a:p>
          <a:r>
            <a:rPr lang="es-CO" sz="1500" b="1" dirty="0" smtClean="0">
              <a:solidFill>
                <a:schemeClr val="tx1"/>
              </a:solidFill>
            </a:rPr>
            <a:t>Suministro de cajas</a:t>
          </a:r>
          <a:endParaRPr lang="es-CO" sz="1500" b="1" dirty="0">
            <a:solidFill>
              <a:schemeClr val="tx1"/>
            </a:solidFill>
          </a:endParaRPr>
        </a:p>
      </dgm:t>
    </dgm:pt>
    <dgm:pt modelId="{8211BDDD-DD6C-494D-8AEE-5FE39B23023E}" type="parTrans" cxnId="{665CBFCD-F78B-40D0-8C1C-82F89E5EB75C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92F59CED-72AE-407C-9B4C-C28983D4797A}" type="sibTrans" cxnId="{665CBFCD-F78B-40D0-8C1C-82F89E5EB75C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DEB19080-46B9-4662-A5C1-CCBB6EC28FF7}">
      <dgm:prSet phldrT="[Texto]" custT="1"/>
      <dgm:spPr/>
      <dgm:t>
        <a:bodyPr/>
        <a:lstStyle/>
        <a:p>
          <a:r>
            <a:rPr lang="es-CO" sz="1500" dirty="0" smtClean="0">
              <a:solidFill>
                <a:schemeClr val="tx1"/>
              </a:solidFill>
            </a:rPr>
            <a:t>Motor DC temporizado</a:t>
          </a:r>
          <a:endParaRPr lang="es-CO" sz="1500" dirty="0">
            <a:solidFill>
              <a:schemeClr val="tx1"/>
            </a:solidFill>
          </a:endParaRPr>
        </a:p>
      </dgm:t>
    </dgm:pt>
    <dgm:pt modelId="{405CC197-2367-4DF9-8BC4-D8A052D38C50}" type="parTrans" cxnId="{7FEE923C-A2F0-4052-821F-128EEC93236D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7DC34099-D586-4D8F-809B-F53C466CB770}" type="sibTrans" cxnId="{7FEE923C-A2F0-4052-821F-128EEC93236D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8714ED50-791B-4B83-A976-EF384D8C65E8}">
      <dgm:prSet phldrT="[Texto]" custT="1"/>
      <dgm:spPr/>
      <dgm:t>
        <a:bodyPr/>
        <a:lstStyle/>
        <a:p>
          <a:r>
            <a:rPr lang="es-CO" sz="1500" dirty="0" smtClean="0">
              <a:solidFill>
                <a:schemeClr val="tx1"/>
              </a:solidFill>
            </a:rPr>
            <a:t>Motor AC</a:t>
          </a:r>
          <a:endParaRPr lang="es-CO" sz="1500" dirty="0">
            <a:solidFill>
              <a:schemeClr val="tx1"/>
            </a:solidFill>
          </a:endParaRPr>
        </a:p>
      </dgm:t>
    </dgm:pt>
    <dgm:pt modelId="{E1619EB8-7B40-4087-936A-CD3B82059B2D}" type="parTrans" cxnId="{B7BE5F69-FDF4-42CA-A949-555C56CE0C04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0C659B0D-9372-4C91-89B3-41BD2A7C9618}" type="sibTrans" cxnId="{B7BE5F69-FDF4-42CA-A949-555C56CE0C04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2A85858E-FC3E-4C75-8C63-722A7F06B339}">
      <dgm:prSet phldrT="[Texto]" custT="1"/>
      <dgm:spPr/>
      <dgm:t>
        <a:bodyPr/>
        <a:lstStyle/>
        <a:p>
          <a:r>
            <a:rPr lang="es-CO" sz="1500" b="1" dirty="0" smtClean="0">
              <a:solidFill>
                <a:schemeClr val="tx1"/>
              </a:solidFill>
            </a:rPr>
            <a:t>Clasificación por tamaño</a:t>
          </a:r>
          <a:endParaRPr lang="es-CO" sz="1500" b="1" dirty="0">
            <a:solidFill>
              <a:schemeClr val="tx1"/>
            </a:solidFill>
          </a:endParaRPr>
        </a:p>
      </dgm:t>
    </dgm:pt>
    <dgm:pt modelId="{5F7806AB-0F2B-4A3A-BB3A-D96AE68387D4}" type="parTrans" cxnId="{F459F5C9-6FED-4208-B908-CE4C114A9F86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4D5F40BF-927A-42A1-94DF-445F9294B00C}" type="sibTrans" cxnId="{F459F5C9-6FED-4208-B908-CE4C114A9F86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F5A892FF-6FF9-48AD-B1FC-B58383499F26}">
      <dgm:prSet phldrT="[Texto]" custT="1"/>
      <dgm:spPr/>
      <dgm:t>
        <a:bodyPr/>
        <a:lstStyle/>
        <a:p>
          <a:r>
            <a:rPr lang="es-CO" sz="1500" dirty="0" smtClean="0">
              <a:solidFill>
                <a:schemeClr val="tx1"/>
              </a:solidFill>
            </a:rPr>
            <a:t>Sensores fotoeléctricos</a:t>
          </a:r>
          <a:endParaRPr lang="es-CO" sz="1500" dirty="0">
            <a:solidFill>
              <a:schemeClr val="tx1"/>
            </a:solidFill>
          </a:endParaRPr>
        </a:p>
      </dgm:t>
    </dgm:pt>
    <dgm:pt modelId="{ADC8A283-B16E-44EC-B488-E894A3BDD9EC}" type="parTrans" cxnId="{2A4A5C87-F4D4-487A-8497-C3454FECFD8A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CAF5F98C-846A-467C-B763-D943B3D059E1}" type="sibTrans" cxnId="{2A4A5C87-F4D4-487A-8497-C3454FECFD8A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6C54D696-4380-42B8-81AD-1B778E975F03}">
      <dgm:prSet phldrT="[Texto]" custT="1"/>
      <dgm:spPr/>
      <dgm:t>
        <a:bodyPr/>
        <a:lstStyle/>
        <a:p>
          <a:r>
            <a:rPr lang="es-CO" sz="1500" b="1" dirty="0" smtClean="0">
              <a:solidFill>
                <a:schemeClr val="tx1"/>
              </a:solidFill>
            </a:rPr>
            <a:t>Switch </a:t>
          </a:r>
          <a:r>
            <a:rPr lang="es-CO" sz="1500" b="1" dirty="0" err="1" smtClean="0">
              <a:solidFill>
                <a:schemeClr val="tx1"/>
              </a:solidFill>
            </a:rPr>
            <a:t>Sorter</a:t>
          </a:r>
          <a:endParaRPr lang="es-CO" sz="1500" b="1" dirty="0">
            <a:solidFill>
              <a:schemeClr val="tx1"/>
            </a:solidFill>
          </a:endParaRPr>
        </a:p>
      </dgm:t>
    </dgm:pt>
    <dgm:pt modelId="{4ED48C5C-0075-4C0E-8A1F-D61849E3E68D}" type="parTrans" cxnId="{A4BDE26D-2B60-4904-AF46-42AB64BD61C2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7898191D-B0F0-4BB5-AB1F-884807E386BF}" type="sibTrans" cxnId="{A4BDE26D-2B60-4904-AF46-42AB64BD61C2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4129F02B-34E1-41F4-B0BC-F8A45A9DE836}">
      <dgm:prSet phldrT="[Texto]" custT="1"/>
      <dgm:spPr/>
      <dgm:t>
        <a:bodyPr/>
        <a:lstStyle/>
        <a:p>
          <a:r>
            <a:rPr lang="es-CO" sz="1500" dirty="0" smtClean="0">
              <a:solidFill>
                <a:schemeClr val="tx1"/>
              </a:solidFill>
            </a:rPr>
            <a:t>Servomotor</a:t>
          </a:r>
          <a:endParaRPr lang="es-CO" sz="1500" dirty="0">
            <a:solidFill>
              <a:schemeClr val="tx1"/>
            </a:solidFill>
          </a:endParaRPr>
        </a:p>
      </dgm:t>
    </dgm:pt>
    <dgm:pt modelId="{E7ADBC3A-6735-43B6-96D9-D75F88BADC8B}" type="parTrans" cxnId="{F2DEDA04-A0AA-4F64-8D5F-6D02678815B4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E016E48B-45E8-4C2F-A8FC-B72941B8ADF5}" type="sibTrans" cxnId="{F2DEDA04-A0AA-4F64-8D5F-6D02678815B4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B89BA3B5-CC32-427C-8E9B-94260C396DD3}">
      <dgm:prSet phldrT="[Texto]" custT="1"/>
      <dgm:spPr/>
      <dgm:t>
        <a:bodyPr/>
        <a:lstStyle/>
        <a:p>
          <a:r>
            <a:rPr lang="es-CO" sz="1500" b="1" dirty="0" smtClean="0">
              <a:solidFill>
                <a:schemeClr val="tx1"/>
              </a:solidFill>
            </a:rPr>
            <a:t>Clasificación por material</a:t>
          </a:r>
          <a:endParaRPr lang="es-CO" sz="1500" b="1" dirty="0">
            <a:solidFill>
              <a:schemeClr val="tx1"/>
            </a:solidFill>
          </a:endParaRPr>
        </a:p>
      </dgm:t>
    </dgm:pt>
    <dgm:pt modelId="{7DCD1328-53E6-41D4-9DD8-F8C0E1ED2B0E}" type="parTrans" cxnId="{7EA9E194-40FB-4D75-8983-F634EBE08F34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BBDE5E81-280C-4C47-A1FA-0D2D22A91B30}" type="sibTrans" cxnId="{7EA9E194-40FB-4D75-8983-F634EBE08F34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2F6D3E5E-EB53-4F99-AC0F-B216D6C30BA7}">
      <dgm:prSet phldrT="[Texto]" custT="1"/>
      <dgm:spPr/>
      <dgm:t>
        <a:bodyPr/>
        <a:lstStyle/>
        <a:p>
          <a:r>
            <a:rPr lang="es-CO" sz="1500" dirty="0" smtClean="0">
              <a:solidFill>
                <a:schemeClr val="tx1"/>
              </a:solidFill>
            </a:rPr>
            <a:t>Sensor inductivo</a:t>
          </a:r>
          <a:endParaRPr lang="es-CO" sz="1500" dirty="0">
            <a:solidFill>
              <a:schemeClr val="tx1"/>
            </a:solidFill>
          </a:endParaRPr>
        </a:p>
      </dgm:t>
    </dgm:pt>
    <dgm:pt modelId="{0856EFD2-393A-4CA9-A773-C9AB4513D8F5}" type="parTrans" cxnId="{0CAF92EE-9417-4D4B-BF47-9E25CE2C31A5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DF132EA4-36CB-44AB-A373-03938D0F76B6}" type="sibTrans" cxnId="{0CAF92EE-9417-4D4B-BF47-9E25CE2C31A5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9265A304-4CD1-40B5-9776-DDE78924D710}">
      <dgm:prSet phldrT="[Texto]" custT="1"/>
      <dgm:spPr/>
      <dgm:t>
        <a:bodyPr/>
        <a:lstStyle/>
        <a:p>
          <a:r>
            <a:rPr lang="es-CO" sz="1500" dirty="0" smtClean="0">
              <a:solidFill>
                <a:schemeClr val="tx1"/>
              </a:solidFill>
            </a:rPr>
            <a:t>Servomotor</a:t>
          </a:r>
          <a:endParaRPr lang="es-CO" sz="1500" dirty="0">
            <a:solidFill>
              <a:schemeClr val="tx1"/>
            </a:solidFill>
          </a:endParaRPr>
        </a:p>
      </dgm:t>
    </dgm:pt>
    <dgm:pt modelId="{1B4B06A0-C244-4AEE-918F-362DFE13FCCD}" type="parTrans" cxnId="{8452947A-3E63-4674-BFE8-7D9CE9491602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A52D369C-FCBD-4B7E-A685-18C7666F3116}" type="sibTrans" cxnId="{8452947A-3E63-4674-BFE8-7D9CE9491602}">
      <dgm:prSet/>
      <dgm:spPr/>
      <dgm:t>
        <a:bodyPr/>
        <a:lstStyle/>
        <a:p>
          <a:endParaRPr lang="es-CO" sz="1250">
            <a:solidFill>
              <a:schemeClr val="tx1"/>
            </a:solidFill>
          </a:endParaRPr>
        </a:p>
      </dgm:t>
    </dgm:pt>
    <dgm:pt modelId="{49E748C4-A0C4-465C-A580-AC0100873535}" type="pres">
      <dgm:prSet presAssocID="{44B97E0F-21EF-41CB-AD1D-EF266530201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4848E4C-A340-426B-9A7F-CE83DB5CE7A1}" type="pres">
      <dgm:prSet presAssocID="{75337567-4EDE-4D27-AA1D-8E79FCC3C72E}" presName="compNode" presStyleCnt="0"/>
      <dgm:spPr/>
    </dgm:pt>
    <dgm:pt modelId="{A9143906-F7F1-4540-965A-A7E287A6A283}" type="pres">
      <dgm:prSet presAssocID="{75337567-4EDE-4D27-AA1D-8E79FCC3C72E}" presName="noGeometry" presStyleCnt="0"/>
      <dgm:spPr/>
    </dgm:pt>
    <dgm:pt modelId="{2C3B687D-2951-4F2B-BDF9-FEAB4D7C9378}" type="pres">
      <dgm:prSet presAssocID="{75337567-4EDE-4D27-AA1D-8E79FCC3C72E}" presName="childTextVisible" presStyleLbl="bgAccFollowNode1" presStyleIdx="0" presStyleCnt="4" custScaleX="117011" custLinFactNeighborX="1192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8BF8CBA-B8D3-4418-B1E3-B121B408E4D2}" type="pres">
      <dgm:prSet presAssocID="{75337567-4EDE-4D27-AA1D-8E79FCC3C72E}" presName="childTextHidden" presStyleLbl="bgAccFollowNode1" presStyleIdx="0" presStyleCnt="4"/>
      <dgm:spPr/>
      <dgm:t>
        <a:bodyPr/>
        <a:lstStyle/>
        <a:p>
          <a:endParaRPr lang="es-CO"/>
        </a:p>
      </dgm:t>
    </dgm:pt>
    <dgm:pt modelId="{C9250949-55BB-45B5-ACF6-AC41CBD6F8AA}" type="pres">
      <dgm:prSet presAssocID="{75337567-4EDE-4D27-AA1D-8E79FCC3C72E}" presName="parentText" presStyleLbl="node1" presStyleIdx="0" presStyleCnt="4" custScaleX="139404" custScaleY="15254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B9BF18B-9E4E-4D9E-8E9A-1DD55384DDF4}" type="pres">
      <dgm:prSet presAssocID="{75337567-4EDE-4D27-AA1D-8E79FCC3C72E}" presName="aSpace" presStyleCnt="0"/>
      <dgm:spPr/>
    </dgm:pt>
    <dgm:pt modelId="{026ECF39-EB2C-445E-8E7E-2E59235380AE}" type="pres">
      <dgm:prSet presAssocID="{2A85858E-FC3E-4C75-8C63-722A7F06B339}" presName="compNode" presStyleCnt="0"/>
      <dgm:spPr/>
    </dgm:pt>
    <dgm:pt modelId="{67EF2E0C-7E4B-4541-A36B-4B3C3F5D5203}" type="pres">
      <dgm:prSet presAssocID="{2A85858E-FC3E-4C75-8C63-722A7F06B339}" presName="noGeometry" presStyleCnt="0"/>
      <dgm:spPr/>
    </dgm:pt>
    <dgm:pt modelId="{5DC562A6-3F8A-435E-9113-268E6D04EB02}" type="pres">
      <dgm:prSet presAssocID="{2A85858E-FC3E-4C75-8C63-722A7F06B339}" presName="childTextVisible" presStyleLbl="bgAccFollowNode1" presStyleIdx="1" presStyleCnt="4" custScaleX="117011" custLinFactNeighborX="12496" custLinFactNeighborY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216B1A2-9755-4356-81D2-5EA17F76A4B0}" type="pres">
      <dgm:prSet presAssocID="{2A85858E-FC3E-4C75-8C63-722A7F06B339}" presName="childTextHidden" presStyleLbl="bgAccFollowNode1" presStyleIdx="1" presStyleCnt="4"/>
      <dgm:spPr/>
      <dgm:t>
        <a:bodyPr/>
        <a:lstStyle/>
        <a:p>
          <a:endParaRPr lang="es-CO"/>
        </a:p>
      </dgm:t>
    </dgm:pt>
    <dgm:pt modelId="{152A5137-B68B-44DE-9E80-A629D2DADA32}" type="pres">
      <dgm:prSet presAssocID="{2A85858E-FC3E-4C75-8C63-722A7F06B339}" presName="parentText" presStyleLbl="node1" presStyleIdx="1" presStyleCnt="4" custScaleX="139404" custScaleY="15254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39A925A-27C9-45E8-86BA-DCE038605C8A}" type="pres">
      <dgm:prSet presAssocID="{2A85858E-FC3E-4C75-8C63-722A7F06B339}" presName="aSpace" presStyleCnt="0"/>
      <dgm:spPr/>
    </dgm:pt>
    <dgm:pt modelId="{325EF5DB-B3D9-45FC-9CCD-57FF084C6D97}" type="pres">
      <dgm:prSet presAssocID="{6C54D696-4380-42B8-81AD-1B778E975F03}" presName="compNode" presStyleCnt="0"/>
      <dgm:spPr/>
    </dgm:pt>
    <dgm:pt modelId="{D10D1429-3DF5-4D1D-9DA7-300F426768DA}" type="pres">
      <dgm:prSet presAssocID="{6C54D696-4380-42B8-81AD-1B778E975F03}" presName="noGeometry" presStyleCnt="0"/>
      <dgm:spPr/>
    </dgm:pt>
    <dgm:pt modelId="{C59008A2-83D9-49B1-AA04-E822BC9693C4}" type="pres">
      <dgm:prSet presAssocID="{6C54D696-4380-42B8-81AD-1B778E975F03}" presName="childTextVisible" presStyleLbl="bgAccFollowNode1" presStyleIdx="2" presStyleCnt="4" custScaleX="117011" custLinFactNeighborX="994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D51403A-0682-4FB6-8EAA-578448E1F206}" type="pres">
      <dgm:prSet presAssocID="{6C54D696-4380-42B8-81AD-1B778E975F03}" presName="childTextHidden" presStyleLbl="bgAccFollowNode1" presStyleIdx="2" presStyleCnt="4"/>
      <dgm:spPr/>
      <dgm:t>
        <a:bodyPr/>
        <a:lstStyle/>
        <a:p>
          <a:endParaRPr lang="es-CO"/>
        </a:p>
      </dgm:t>
    </dgm:pt>
    <dgm:pt modelId="{A821E2D5-A35B-4A04-A1A2-B21593449D33}" type="pres">
      <dgm:prSet presAssocID="{6C54D696-4380-42B8-81AD-1B778E975F03}" presName="parentText" presStyleLbl="node1" presStyleIdx="2" presStyleCnt="4" custScaleX="139404" custScaleY="15254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4518B86-A419-4CDA-BB52-10F26AD26892}" type="pres">
      <dgm:prSet presAssocID="{6C54D696-4380-42B8-81AD-1B778E975F03}" presName="aSpace" presStyleCnt="0"/>
      <dgm:spPr/>
    </dgm:pt>
    <dgm:pt modelId="{C8458921-4793-495C-963F-3C819DC58BE2}" type="pres">
      <dgm:prSet presAssocID="{B89BA3B5-CC32-427C-8E9B-94260C396DD3}" presName="compNode" presStyleCnt="0"/>
      <dgm:spPr/>
    </dgm:pt>
    <dgm:pt modelId="{4409EB08-0118-4A42-9432-660D28FDFB89}" type="pres">
      <dgm:prSet presAssocID="{B89BA3B5-CC32-427C-8E9B-94260C396DD3}" presName="noGeometry" presStyleCnt="0"/>
      <dgm:spPr/>
    </dgm:pt>
    <dgm:pt modelId="{0B29CCCB-6213-4396-A6A2-EC56EAB15276}" type="pres">
      <dgm:prSet presAssocID="{B89BA3B5-CC32-427C-8E9B-94260C396DD3}" presName="childTextVisible" presStyleLbl="bgAccFollowNode1" presStyleIdx="3" presStyleCnt="4" custScaleX="117011" custLinFactNeighborX="87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D7BC499-A1C2-42AC-87DF-6F6C89ACF425}" type="pres">
      <dgm:prSet presAssocID="{B89BA3B5-CC32-427C-8E9B-94260C396DD3}" presName="childTextHidden" presStyleLbl="bgAccFollowNode1" presStyleIdx="3" presStyleCnt="4"/>
      <dgm:spPr/>
      <dgm:t>
        <a:bodyPr/>
        <a:lstStyle/>
        <a:p>
          <a:endParaRPr lang="es-CO"/>
        </a:p>
      </dgm:t>
    </dgm:pt>
    <dgm:pt modelId="{CF3C2AF4-3ABF-4168-BC75-6369BD55B1BC}" type="pres">
      <dgm:prSet presAssocID="{B89BA3B5-CC32-427C-8E9B-94260C396DD3}" presName="parentText" presStyleLbl="node1" presStyleIdx="3" presStyleCnt="4" custScaleX="139404" custScaleY="152543" custLinFactNeighborX="-38475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BCD67EF8-A3CC-41C8-B6A9-9E67777845D4}" type="presOf" srcId="{4129F02B-34E1-41F4-B0BC-F8A45A9DE836}" destId="{6D51403A-0682-4FB6-8EAA-578448E1F206}" srcOrd="1" destOrd="0" presId="urn:microsoft.com/office/officeart/2005/8/layout/hProcess6"/>
    <dgm:cxn modelId="{F2DEDA04-A0AA-4F64-8D5F-6D02678815B4}" srcId="{6C54D696-4380-42B8-81AD-1B778E975F03}" destId="{4129F02B-34E1-41F4-B0BC-F8A45A9DE836}" srcOrd="0" destOrd="0" parTransId="{E7ADBC3A-6735-43B6-96D9-D75F88BADC8B}" sibTransId="{E016E48B-45E8-4C2F-A8FC-B72941B8ADF5}"/>
    <dgm:cxn modelId="{5221CCD7-62D2-49D2-ACD6-DC2DA1EC60F7}" type="presOf" srcId="{DEB19080-46B9-4662-A5C1-CCBB6EC28FF7}" destId="{98BF8CBA-B8D3-4418-B1E3-B121B408E4D2}" srcOrd="1" destOrd="0" presId="urn:microsoft.com/office/officeart/2005/8/layout/hProcess6"/>
    <dgm:cxn modelId="{2AB060B3-323B-44C5-9D1E-D4C62317229A}" type="presOf" srcId="{4129F02B-34E1-41F4-B0BC-F8A45A9DE836}" destId="{C59008A2-83D9-49B1-AA04-E822BC9693C4}" srcOrd="0" destOrd="0" presId="urn:microsoft.com/office/officeart/2005/8/layout/hProcess6"/>
    <dgm:cxn modelId="{A4E40875-F252-4FA0-A0B7-990EB8EE1520}" type="presOf" srcId="{F5A892FF-6FF9-48AD-B1FC-B58383499F26}" destId="{7216B1A2-9755-4356-81D2-5EA17F76A4B0}" srcOrd="1" destOrd="0" presId="urn:microsoft.com/office/officeart/2005/8/layout/hProcess6"/>
    <dgm:cxn modelId="{85D62DAA-08A7-4D1E-B704-C76A9440D9B4}" type="presOf" srcId="{9265A304-4CD1-40B5-9776-DDE78924D710}" destId="{3D7BC499-A1C2-42AC-87DF-6F6C89ACF425}" srcOrd="1" destOrd="1" presId="urn:microsoft.com/office/officeart/2005/8/layout/hProcess6"/>
    <dgm:cxn modelId="{2DE677D1-A732-45E5-AAB8-5892EAFB453E}" type="presOf" srcId="{B89BA3B5-CC32-427C-8E9B-94260C396DD3}" destId="{CF3C2AF4-3ABF-4168-BC75-6369BD55B1BC}" srcOrd="0" destOrd="0" presId="urn:microsoft.com/office/officeart/2005/8/layout/hProcess6"/>
    <dgm:cxn modelId="{BA36839F-B4AF-40CE-8097-5FFFEA990C84}" type="presOf" srcId="{8714ED50-791B-4B83-A976-EF384D8C65E8}" destId="{98BF8CBA-B8D3-4418-B1E3-B121B408E4D2}" srcOrd="1" destOrd="1" presId="urn:microsoft.com/office/officeart/2005/8/layout/hProcess6"/>
    <dgm:cxn modelId="{A4BDE26D-2B60-4904-AF46-42AB64BD61C2}" srcId="{44B97E0F-21EF-41CB-AD1D-EF2665302014}" destId="{6C54D696-4380-42B8-81AD-1B778E975F03}" srcOrd="2" destOrd="0" parTransId="{4ED48C5C-0075-4C0E-8A1F-D61849E3E68D}" sibTransId="{7898191D-B0F0-4BB5-AB1F-884807E386BF}"/>
    <dgm:cxn modelId="{279141F0-362F-44AA-8542-031BEEF716AE}" type="presOf" srcId="{9265A304-4CD1-40B5-9776-DDE78924D710}" destId="{0B29CCCB-6213-4396-A6A2-EC56EAB15276}" srcOrd="0" destOrd="1" presId="urn:microsoft.com/office/officeart/2005/8/layout/hProcess6"/>
    <dgm:cxn modelId="{D12F8134-F456-4BAE-B2D9-49A4670342E1}" type="presOf" srcId="{F5A892FF-6FF9-48AD-B1FC-B58383499F26}" destId="{5DC562A6-3F8A-435E-9113-268E6D04EB02}" srcOrd="0" destOrd="0" presId="urn:microsoft.com/office/officeart/2005/8/layout/hProcess6"/>
    <dgm:cxn modelId="{08B99B60-C7CD-4280-A7DC-539C8149891E}" type="presOf" srcId="{75337567-4EDE-4D27-AA1D-8E79FCC3C72E}" destId="{C9250949-55BB-45B5-ACF6-AC41CBD6F8AA}" srcOrd="0" destOrd="0" presId="urn:microsoft.com/office/officeart/2005/8/layout/hProcess6"/>
    <dgm:cxn modelId="{8452947A-3E63-4674-BFE8-7D9CE9491602}" srcId="{B89BA3B5-CC32-427C-8E9B-94260C396DD3}" destId="{9265A304-4CD1-40B5-9776-DDE78924D710}" srcOrd="1" destOrd="0" parTransId="{1B4B06A0-C244-4AEE-918F-362DFE13FCCD}" sibTransId="{A52D369C-FCBD-4B7E-A685-18C7666F3116}"/>
    <dgm:cxn modelId="{2A4A5C87-F4D4-487A-8497-C3454FECFD8A}" srcId="{2A85858E-FC3E-4C75-8C63-722A7F06B339}" destId="{F5A892FF-6FF9-48AD-B1FC-B58383499F26}" srcOrd="0" destOrd="0" parTransId="{ADC8A283-B16E-44EC-B488-E894A3BDD9EC}" sibTransId="{CAF5F98C-846A-467C-B763-D943B3D059E1}"/>
    <dgm:cxn modelId="{B9DC75E6-D183-43A8-8EF4-7EBA4F92645B}" type="presOf" srcId="{2F6D3E5E-EB53-4F99-AC0F-B216D6C30BA7}" destId="{0B29CCCB-6213-4396-A6A2-EC56EAB15276}" srcOrd="0" destOrd="0" presId="urn:microsoft.com/office/officeart/2005/8/layout/hProcess6"/>
    <dgm:cxn modelId="{0CAF92EE-9417-4D4B-BF47-9E25CE2C31A5}" srcId="{B89BA3B5-CC32-427C-8E9B-94260C396DD3}" destId="{2F6D3E5E-EB53-4F99-AC0F-B216D6C30BA7}" srcOrd="0" destOrd="0" parTransId="{0856EFD2-393A-4CA9-A773-C9AB4513D8F5}" sibTransId="{DF132EA4-36CB-44AB-A373-03938D0F76B6}"/>
    <dgm:cxn modelId="{EA397CE3-1CBF-4BFA-A315-6256A8440B70}" type="presOf" srcId="{2A85858E-FC3E-4C75-8C63-722A7F06B339}" destId="{152A5137-B68B-44DE-9E80-A629D2DADA32}" srcOrd="0" destOrd="0" presId="urn:microsoft.com/office/officeart/2005/8/layout/hProcess6"/>
    <dgm:cxn modelId="{9C6FC67E-CBEA-4D41-BDCF-DED34B0930EC}" type="presOf" srcId="{6C54D696-4380-42B8-81AD-1B778E975F03}" destId="{A821E2D5-A35B-4A04-A1A2-B21593449D33}" srcOrd="0" destOrd="0" presId="urn:microsoft.com/office/officeart/2005/8/layout/hProcess6"/>
    <dgm:cxn modelId="{665CBFCD-F78B-40D0-8C1C-82F89E5EB75C}" srcId="{44B97E0F-21EF-41CB-AD1D-EF2665302014}" destId="{75337567-4EDE-4D27-AA1D-8E79FCC3C72E}" srcOrd="0" destOrd="0" parTransId="{8211BDDD-DD6C-494D-8AEE-5FE39B23023E}" sibTransId="{92F59CED-72AE-407C-9B4C-C28983D4797A}"/>
    <dgm:cxn modelId="{CEF40F8D-4947-4221-A1D0-6D50999FC88D}" type="presOf" srcId="{44B97E0F-21EF-41CB-AD1D-EF2665302014}" destId="{49E748C4-A0C4-465C-A580-AC0100873535}" srcOrd="0" destOrd="0" presId="urn:microsoft.com/office/officeart/2005/8/layout/hProcess6"/>
    <dgm:cxn modelId="{EF8EA1D2-E156-479B-A03C-13D57AA3CA66}" type="presOf" srcId="{8714ED50-791B-4B83-A976-EF384D8C65E8}" destId="{2C3B687D-2951-4F2B-BDF9-FEAB4D7C9378}" srcOrd="0" destOrd="1" presId="urn:microsoft.com/office/officeart/2005/8/layout/hProcess6"/>
    <dgm:cxn modelId="{E5C408E7-E130-4B9B-BD92-7704FBC80756}" type="presOf" srcId="{2F6D3E5E-EB53-4F99-AC0F-B216D6C30BA7}" destId="{3D7BC499-A1C2-42AC-87DF-6F6C89ACF425}" srcOrd="1" destOrd="0" presId="urn:microsoft.com/office/officeart/2005/8/layout/hProcess6"/>
    <dgm:cxn modelId="{F459F5C9-6FED-4208-B908-CE4C114A9F86}" srcId="{44B97E0F-21EF-41CB-AD1D-EF2665302014}" destId="{2A85858E-FC3E-4C75-8C63-722A7F06B339}" srcOrd="1" destOrd="0" parTransId="{5F7806AB-0F2B-4A3A-BB3A-D96AE68387D4}" sibTransId="{4D5F40BF-927A-42A1-94DF-445F9294B00C}"/>
    <dgm:cxn modelId="{7EA9E194-40FB-4D75-8983-F634EBE08F34}" srcId="{44B97E0F-21EF-41CB-AD1D-EF2665302014}" destId="{B89BA3B5-CC32-427C-8E9B-94260C396DD3}" srcOrd="3" destOrd="0" parTransId="{7DCD1328-53E6-41D4-9DD8-F8C0E1ED2B0E}" sibTransId="{BBDE5E81-280C-4C47-A1FA-0D2D22A91B30}"/>
    <dgm:cxn modelId="{7FEE923C-A2F0-4052-821F-128EEC93236D}" srcId="{75337567-4EDE-4D27-AA1D-8E79FCC3C72E}" destId="{DEB19080-46B9-4662-A5C1-CCBB6EC28FF7}" srcOrd="0" destOrd="0" parTransId="{405CC197-2367-4DF9-8BC4-D8A052D38C50}" sibTransId="{7DC34099-D586-4D8F-809B-F53C466CB770}"/>
    <dgm:cxn modelId="{B7BE5F69-FDF4-42CA-A949-555C56CE0C04}" srcId="{75337567-4EDE-4D27-AA1D-8E79FCC3C72E}" destId="{8714ED50-791B-4B83-A976-EF384D8C65E8}" srcOrd="1" destOrd="0" parTransId="{E1619EB8-7B40-4087-936A-CD3B82059B2D}" sibTransId="{0C659B0D-9372-4C91-89B3-41BD2A7C9618}"/>
    <dgm:cxn modelId="{30273E1D-7F9E-40E5-85B0-C8E90690DE9D}" type="presOf" srcId="{DEB19080-46B9-4662-A5C1-CCBB6EC28FF7}" destId="{2C3B687D-2951-4F2B-BDF9-FEAB4D7C9378}" srcOrd="0" destOrd="0" presId="urn:microsoft.com/office/officeart/2005/8/layout/hProcess6"/>
    <dgm:cxn modelId="{EF03C441-6A07-4C72-853B-02424CD35E5F}" type="presParOf" srcId="{49E748C4-A0C4-465C-A580-AC0100873535}" destId="{E4848E4C-A340-426B-9A7F-CE83DB5CE7A1}" srcOrd="0" destOrd="0" presId="urn:microsoft.com/office/officeart/2005/8/layout/hProcess6"/>
    <dgm:cxn modelId="{E8D5A076-6052-4C57-BBA9-53F89201F21E}" type="presParOf" srcId="{E4848E4C-A340-426B-9A7F-CE83DB5CE7A1}" destId="{A9143906-F7F1-4540-965A-A7E287A6A283}" srcOrd="0" destOrd="0" presId="urn:microsoft.com/office/officeart/2005/8/layout/hProcess6"/>
    <dgm:cxn modelId="{B9F0E274-E346-4DA3-8E29-E200AFD278FD}" type="presParOf" srcId="{E4848E4C-A340-426B-9A7F-CE83DB5CE7A1}" destId="{2C3B687D-2951-4F2B-BDF9-FEAB4D7C9378}" srcOrd="1" destOrd="0" presId="urn:microsoft.com/office/officeart/2005/8/layout/hProcess6"/>
    <dgm:cxn modelId="{6E1015CA-750C-428C-9EF2-878AB4F32607}" type="presParOf" srcId="{E4848E4C-A340-426B-9A7F-CE83DB5CE7A1}" destId="{98BF8CBA-B8D3-4418-B1E3-B121B408E4D2}" srcOrd="2" destOrd="0" presId="urn:microsoft.com/office/officeart/2005/8/layout/hProcess6"/>
    <dgm:cxn modelId="{47D4B958-3322-40FB-B7B4-B855297A06D1}" type="presParOf" srcId="{E4848E4C-A340-426B-9A7F-CE83DB5CE7A1}" destId="{C9250949-55BB-45B5-ACF6-AC41CBD6F8AA}" srcOrd="3" destOrd="0" presId="urn:microsoft.com/office/officeart/2005/8/layout/hProcess6"/>
    <dgm:cxn modelId="{C1012A4F-B1E9-47DD-838A-1DACEA8DF127}" type="presParOf" srcId="{49E748C4-A0C4-465C-A580-AC0100873535}" destId="{CB9BF18B-9E4E-4D9E-8E9A-1DD55384DDF4}" srcOrd="1" destOrd="0" presId="urn:microsoft.com/office/officeart/2005/8/layout/hProcess6"/>
    <dgm:cxn modelId="{BC7132EF-019A-46D2-9F8E-70BBE82691D9}" type="presParOf" srcId="{49E748C4-A0C4-465C-A580-AC0100873535}" destId="{026ECF39-EB2C-445E-8E7E-2E59235380AE}" srcOrd="2" destOrd="0" presId="urn:microsoft.com/office/officeart/2005/8/layout/hProcess6"/>
    <dgm:cxn modelId="{50C0920F-21B6-49CD-8961-4B04BE668FB5}" type="presParOf" srcId="{026ECF39-EB2C-445E-8E7E-2E59235380AE}" destId="{67EF2E0C-7E4B-4541-A36B-4B3C3F5D5203}" srcOrd="0" destOrd="0" presId="urn:microsoft.com/office/officeart/2005/8/layout/hProcess6"/>
    <dgm:cxn modelId="{55280F21-6C29-4E6E-9742-A026292D9E78}" type="presParOf" srcId="{026ECF39-EB2C-445E-8E7E-2E59235380AE}" destId="{5DC562A6-3F8A-435E-9113-268E6D04EB02}" srcOrd="1" destOrd="0" presId="urn:microsoft.com/office/officeart/2005/8/layout/hProcess6"/>
    <dgm:cxn modelId="{13FA5B02-E9D0-4786-A394-007D3F639580}" type="presParOf" srcId="{026ECF39-EB2C-445E-8E7E-2E59235380AE}" destId="{7216B1A2-9755-4356-81D2-5EA17F76A4B0}" srcOrd="2" destOrd="0" presId="urn:microsoft.com/office/officeart/2005/8/layout/hProcess6"/>
    <dgm:cxn modelId="{9145981E-0630-4317-8C97-32BF94576440}" type="presParOf" srcId="{026ECF39-EB2C-445E-8E7E-2E59235380AE}" destId="{152A5137-B68B-44DE-9E80-A629D2DADA32}" srcOrd="3" destOrd="0" presId="urn:microsoft.com/office/officeart/2005/8/layout/hProcess6"/>
    <dgm:cxn modelId="{A660503A-FA35-485E-A354-F189CF0AF4C0}" type="presParOf" srcId="{49E748C4-A0C4-465C-A580-AC0100873535}" destId="{239A925A-27C9-45E8-86BA-DCE038605C8A}" srcOrd="3" destOrd="0" presId="urn:microsoft.com/office/officeart/2005/8/layout/hProcess6"/>
    <dgm:cxn modelId="{C58796A7-115D-4A78-B7CF-7DFD97586773}" type="presParOf" srcId="{49E748C4-A0C4-465C-A580-AC0100873535}" destId="{325EF5DB-B3D9-45FC-9CCD-57FF084C6D97}" srcOrd="4" destOrd="0" presId="urn:microsoft.com/office/officeart/2005/8/layout/hProcess6"/>
    <dgm:cxn modelId="{3D5A602A-62DF-453F-A1BB-1475D2F9FF4A}" type="presParOf" srcId="{325EF5DB-B3D9-45FC-9CCD-57FF084C6D97}" destId="{D10D1429-3DF5-4D1D-9DA7-300F426768DA}" srcOrd="0" destOrd="0" presId="urn:microsoft.com/office/officeart/2005/8/layout/hProcess6"/>
    <dgm:cxn modelId="{B46C824F-8588-4A06-A3AF-11E28AFF59CB}" type="presParOf" srcId="{325EF5DB-B3D9-45FC-9CCD-57FF084C6D97}" destId="{C59008A2-83D9-49B1-AA04-E822BC9693C4}" srcOrd="1" destOrd="0" presId="urn:microsoft.com/office/officeart/2005/8/layout/hProcess6"/>
    <dgm:cxn modelId="{F0B20357-D308-423C-9E85-9D34A198FE93}" type="presParOf" srcId="{325EF5DB-B3D9-45FC-9CCD-57FF084C6D97}" destId="{6D51403A-0682-4FB6-8EAA-578448E1F206}" srcOrd="2" destOrd="0" presId="urn:microsoft.com/office/officeart/2005/8/layout/hProcess6"/>
    <dgm:cxn modelId="{0495FD1B-0532-4E07-9B76-2EC56B5EAA0D}" type="presParOf" srcId="{325EF5DB-B3D9-45FC-9CCD-57FF084C6D97}" destId="{A821E2D5-A35B-4A04-A1A2-B21593449D33}" srcOrd="3" destOrd="0" presId="urn:microsoft.com/office/officeart/2005/8/layout/hProcess6"/>
    <dgm:cxn modelId="{13B1A52D-01B8-41B1-8BB1-9F44D7576735}" type="presParOf" srcId="{49E748C4-A0C4-465C-A580-AC0100873535}" destId="{94518B86-A419-4CDA-BB52-10F26AD26892}" srcOrd="5" destOrd="0" presId="urn:microsoft.com/office/officeart/2005/8/layout/hProcess6"/>
    <dgm:cxn modelId="{DA917860-CAD7-41FF-BA3B-555EA6014504}" type="presParOf" srcId="{49E748C4-A0C4-465C-A580-AC0100873535}" destId="{C8458921-4793-495C-963F-3C819DC58BE2}" srcOrd="6" destOrd="0" presId="urn:microsoft.com/office/officeart/2005/8/layout/hProcess6"/>
    <dgm:cxn modelId="{0BA97FD2-302B-461E-A067-3CAC1631E855}" type="presParOf" srcId="{C8458921-4793-495C-963F-3C819DC58BE2}" destId="{4409EB08-0118-4A42-9432-660D28FDFB89}" srcOrd="0" destOrd="0" presId="urn:microsoft.com/office/officeart/2005/8/layout/hProcess6"/>
    <dgm:cxn modelId="{9937C181-21D3-48D6-9C2B-7F811F03A397}" type="presParOf" srcId="{C8458921-4793-495C-963F-3C819DC58BE2}" destId="{0B29CCCB-6213-4396-A6A2-EC56EAB15276}" srcOrd="1" destOrd="0" presId="urn:microsoft.com/office/officeart/2005/8/layout/hProcess6"/>
    <dgm:cxn modelId="{9CEF9B7C-C8BE-4414-B8B7-9018B3C83AE1}" type="presParOf" srcId="{C8458921-4793-495C-963F-3C819DC58BE2}" destId="{3D7BC499-A1C2-42AC-87DF-6F6C89ACF425}" srcOrd="2" destOrd="0" presId="urn:microsoft.com/office/officeart/2005/8/layout/hProcess6"/>
    <dgm:cxn modelId="{F4714838-BC5E-45FB-967C-8B241B349BA9}" type="presParOf" srcId="{C8458921-4793-495C-963F-3C819DC58BE2}" destId="{CF3C2AF4-3ABF-4168-BC75-6369BD55B1B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3504C45-8BC5-4DAE-B07F-651828ACE34F}" type="doc">
      <dgm:prSet loTypeId="urn:microsoft.com/office/officeart/2009/layout/CircleArrowProcess" loCatId="process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F7C4CB4A-5BE5-4DD2-A869-D2906E8BACBC}">
      <dgm:prSet phldrT="[Texto]"/>
      <dgm:spPr/>
      <dgm:t>
        <a:bodyPr/>
        <a:lstStyle/>
        <a:p>
          <a:r>
            <a:rPr lang="es-CO" dirty="0" smtClean="0"/>
            <a:t>TIA PORTAL</a:t>
          </a:r>
          <a:endParaRPr lang="es-CO" dirty="0"/>
        </a:p>
      </dgm:t>
    </dgm:pt>
    <dgm:pt modelId="{950405CF-09ED-4DAE-BA2E-6D0E58259D53}" type="parTrans" cxnId="{6DAB10D5-82E9-4627-A7C4-9214B436B7B1}">
      <dgm:prSet/>
      <dgm:spPr/>
      <dgm:t>
        <a:bodyPr/>
        <a:lstStyle/>
        <a:p>
          <a:endParaRPr lang="es-CO"/>
        </a:p>
      </dgm:t>
    </dgm:pt>
    <dgm:pt modelId="{42EF8106-CAF1-485B-85B7-8998C97093FD}" type="sibTrans" cxnId="{6DAB10D5-82E9-4627-A7C4-9214B436B7B1}">
      <dgm:prSet/>
      <dgm:spPr/>
      <dgm:t>
        <a:bodyPr/>
        <a:lstStyle/>
        <a:p>
          <a:endParaRPr lang="es-CO"/>
        </a:p>
      </dgm:t>
    </dgm:pt>
    <dgm:pt modelId="{B2DD9014-F86A-409E-882D-B01B21C9F559}">
      <dgm:prSet phldrT="[Texto]"/>
      <dgm:spPr/>
      <dgm:t>
        <a:bodyPr/>
        <a:lstStyle/>
        <a:p>
          <a:r>
            <a:rPr lang="es-CO" dirty="0" smtClean="0"/>
            <a:t>OPC</a:t>
          </a:r>
          <a:endParaRPr lang="es-CO" dirty="0"/>
        </a:p>
      </dgm:t>
    </dgm:pt>
    <dgm:pt modelId="{27C2FF82-70C8-4F29-A976-E614FB1A283C}" type="parTrans" cxnId="{B2E83078-59EF-4D8D-BC59-9885719014FE}">
      <dgm:prSet/>
      <dgm:spPr/>
      <dgm:t>
        <a:bodyPr/>
        <a:lstStyle/>
        <a:p>
          <a:endParaRPr lang="es-CO"/>
        </a:p>
      </dgm:t>
    </dgm:pt>
    <dgm:pt modelId="{E82B9C85-7207-4F89-8E85-9D5C24D0A2F4}" type="sibTrans" cxnId="{B2E83078-59EF-4D8D-BC59-9885719014FE}">
      <dgm:prSet/>
      <dgm:spPr/>
      <dgm:t>
        <a:bodyPr/>
        <a:lstStyle/>
        <a:p>
          <a:endParaRPr lang="es-CO"/>
        </a:p>
      </dgm:t>
    </dgm:pt>
    <dgm:pt modelId="{3C1523D6-B377-4233-8E09-43B02EFF00C2}">
      <dgm:prSet phldrT="[Texto]"/>
      <dgm:spPr/>
      <dgm:t>
        <a:bodyPr/>
        <a:lstStyle/>
        <a:p>
          <a:r>
            <a:rPr lang="es-CO" dirty="0" smtClean="0"/>
            <a:t>LABVIEW</a:t>
          </a:r>
          <a:endParaRPr lang="es-CO" dirty="0"/>
        </a:p>
      </dgm:t>
    </dgm:pt>
    <dgm:pt modelId="{E711BFEA-70F1-4D92-91EA-11214A067B9B}" type="parTrans" cxnId="{EFE2C6BB-A46C-4065-8AC5-265E42FDF644}">
      <dgm:prSet/>
      <dgm:spPr/>
      <dgm:t>
        <a:bodyPr/>
        <a:lstStyle/>
        <a:p>
          <a:endParaRPr lang="es-CO"/>
        </a:p>
      </dgm:t>
    </dgm:pt>
    <dgm:pt modelId="{715FE5C3-7560-4A29-BED5-0FFF6CF2512E}" type="sibTrans" cxnId="{EFE2C6BB-A46C-4065-8AC5-265E42FDF644}">
      <dgm:prSet/>
      <dgm:spPr/>
      <dgm:t>
        <a:bodyPr/>
        <a:lstStyle/>
        <a:p>
          <a:endParaRPr lang="es-CO"/>
        </a:p>
      </dgm:t>
    </dgm:pt>
    <dgm:pt modelId="{4D6703C2-A5D3-478D-909C-A04A0613485A}" type="pres">
      <dgm:prSet presAssocID="{83504C45-8BC5-4DAE-B07F-651828ACE34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F1785D45-9ADE-467F-B120-1F5A0FE58E18}" type="pres">
      <dgm:prSet presAssocID="{F7C4CB4A-5BE5-4DD2-A869-D2906E8BACBC}" presName="Accent1" presStyleCnt="0"/>
      <dgm:spPr/>
      <dgm:t>
        <a:bodyPr/>
        <a:lstStyle/>
        <a:p>
          <a:endParaRPr lang="es-CO"/>
        </a:p>
      </dgm:t>
    </dgm:pt>
    <dgm:pt modelId="{149458D6-85F3-4135-AD65-B3A36FCA03D8}" type="pres">
      <dgm:prSet presAssocID="{F7C4CB4A-5BE5-4DD2-A869-D2906E8BACBC}" presName="Accent" presStyleLbl="node1" presStyleIdx="0" presStyleCnt="3"/>
      <dgm:spPr/>
      <dgm:t>
        <a:bodyPr/>
        <a:lstStyle/>
        <a:p>
          <a:endParaRPr lang="es-CO"/>
        </a:p>
      </dgm:t>
    </dgm:pt>
    <dgm:pt modelId="{7B05FCA6-00C7-4160-A74C-770CB1A5ED37}" type="pres">
      <dgm:prSet presAssocID="{F7C4CB4A-5BE5-4DD2-A869-D2906E8BACBC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B6403EE-978D-4F91-BA66-4267EB290BBA}" type="pres">
      <dgm:prSet presAssocID="{B2DD9014-F86A-409E-882D-B01B21C9F559}" presName="Accent2" presStyleCnt="0"/>
      <dgm:spPr/>
      <dgm:t>
        <a:bodyPr/>
        <a:lstStyle/>
        <a:p>
          <a:endParaRPr lang="es-CO"/>
        </a:p>
      </dgm:t>
    </dgm:pt>
    <dgm:pt modelId="{3852B220-6B53-4112-8CBA-CC018AD02C39}" type="pres">
      <dgm:prSet presAssocID="{B2DD9014-F86A-409E-882D-B01B21C9F559}" presName="Accent" presStyleLbl="node1" presStyleIdx="1" presStyleCnt="3"/>
      <dgm:spPr/>
      <dgm:t>
        <a:bodyPr/>
        <a:lstStyle/>
        <a:p>
          <a:endParaRPr lang="es-CO"/>
        </a:p>
      </dgm:t>
    </dgm:pt>
    <dgm:pt modelId="{D21F8A58-4ECD-484E-9BB9-4445CFF1F3BA}" type="pres">
      <dgm:prSet presAssocID="{B2DD9014-F86A-409E-882D-B01B21C9F559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0B1A052-BE24-43A8-9F43-81040CEE9654}" type="pres">
      <dgm:prSet presAssocID="{3C1523D6-B377-4233-8E09-43B02EFF00C2}" presName="Accent3" presStyleCnt="0"/>
      <dgm:spPr/>
      <dgm:t>
        <a:bodyPr/>
        <a:lstStyle/>
        <a:p>
          <a:endParaRPr lang="es-CO"/>
        </a:p>
      </dgm:t>
    </dgm:pt>
    <dgm:pt modelId="{35602A71-B840-473A-8739-15197CFBF71B}" type="pres">
      <dgm:prSet presAssocID="{3C1523D6-B377-4233-8E09-43B02EFF00C2}" presName="Accent" presStyleLbl="node1" presStyleIdx="2" presStyleCnt="3"/>
      <dgm:spPr/>
      <dgm:t>
        <a:bodyPr/>
        <a:lstStyle/>
        <a:p>
          <a:endParaRPr lang="es-CO"/>
        </a:p>
      </dgm:t>
    </dgm:pt>
    <dgm:pt modelId="{5CE72AAA-21ED-47F6-9836-5858495C53BE}" type="pres">
      <dgm:prSet presAssocID="{3C1523D6-B377-4233-8E09-43B02EFF00C2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E0ED66C-CEFE-47B9-B73B-4791A28F4436}" type="presOf" srcId="{B2DD9014-F86A-409E-882D-B01B21C9F559}" destId="{D21F8A58-4ECD-484E-9BB9-4445CFF1F3BA}" srcOrd="0" destOrd="0" presId="urn:microsoft.com/office/officeart/2009/layout/CircleArrowProcess"/>
    <dgm:cxn modelId="{6DAB10D5-82E9-4627-A7C4-9214B436B7B1}" srcId="{83504C45-8BC5-4DAE-B07F-651828ACE34F}" destId="{F7C4CB4A-5BE5-4DD2-A869-D2906E8BACBC}" srcOrd="0" destOrd="0" parTransId="{950405CF-09ED-4DAE-BA2E-6D0E58259D53}" sibTransId="{42EF8106-CAF1-485B-85B7-8998C97093FD}"/>
    <dgm:cxn modelId="{2C5165FB-053E-4778-B8BE-226C6B422EF4}" type="presOf" srcId="{83504C45-8BC5-4DAE-B07F-651828ACE34F}" destId="{4D6703C2-A5D3-478D-909C-A04A0613485A}" srcOrd="0" destOrd="0" presId="urn:microsoft.com/office/officeart/2009/layout/CircleArrowProcess"/>
    <dgm:cxn modelId="{B2E83078-59EF-4D8D-BC59-9885719014FE}" srcId="{83504C45-8BC5-4DAE-B07F-651828ACE34F}" destId="{B2DD9014-F86A-409E-882D-B01B21C9F559}" srcOrd="1" destOrd="0" parTransId="{27C2FF82-70C8-4F29-A976-E614FB1A283C}" sibTransId="{E82B9C85-7207-4F89-8E85-9D5C24D0A2F4}"/>
    <dgm:cxn modelId="{1538F7C1-9B6C-466E-BF95-8EC59589DC4B}" type="presOf" srcId="{F7C4CB4A-5BE5-4DD2-A869-D2906E8BACBC}" destId="{7B05FCA6-00C7-4160-A74C-770CB1A5ED37}" srcOrd="0" destOrd="0" presId="urn:microsoft.com/office/officeart/2009/layout/CircleArrowProcess"/>
    <dgm:cxn modelId="{699771A8-10E7-408C-BB3F-0DBB163C7E09}" type="presOf" srcId="{3C1523D6-B377-4233-8E09-43B02EFF00C2}" destId="{5CE72AAA-21ED-47F6-9836-5858495C53BE}" srcOrd="0" destOrd="0" presId="urn:microsoft.com/office/officeart/2009/layout/CircleArrowProcess"/>
    <dgm:cxn modelId="{EFE2C6BB-A46C-4065-8AC5-265E42FDF644}" srcId="{83504C45-8BC5-4DAE-B07F-651828ACE34F}" destId="{3C1523D6-B377-4233-8E09-43B02EFF00C2}" srcOrd="2" destOrd="0" parTransId="{E711BFEA-70F1-4D92-91EA-11214A067B9B}" sibTransId="{715FE5C3-7560-4A29-BED5-0FFF6CF2512E}"/>
    <dgm:cxn modelId="{323DDAE2-BA57-4C8D-AD4F-F1476974F6C4}" type="presParOf" srcId="{4D6703C2-A5D3-478D-909C-A04A0613485A}" destId="{F1785D45-9ADE-467F-B120-1F5A0FE58E18}" srcOrd="0" destOrd="0" presId="urn:microsoft.com/office/officeart/2009/layout/CircleArrowProcess"/>
    <dgm:cxn modelId="{E055EA92-3B50-4723-8DE2-FF083C1B49A4}" type="presParOf" srcId="{F1785D45-9ADE-467F-B120-1F5A0FE58E18}" destId="{149458D6-85F3-4135-AD65-B3A36FCA03D8}" srcOrd="0" destOrd="0" presId="urn:microsoft.com/office/officeart/2009/layout/CircleArrowProcess"/>
    <dgm:cxn modelId="{94DAC7EC-73D0-40C2-B50D-D31041E57A12}" type="presParOf" srcId="{4D6703C2-A5D3-478D-909C-A04A0613485A}" destId="{7B05FCA6-00C7-4160-A74C-770CB1A5ED37}" srcOrd="1" destOrd="0" presId="urn:microsoft.com/office/officeart/2009/layout/CircleArrowProcess"/>
    <dgm:cxn modelId="{F86DA5D8-E37D-48B7-906F-870F4A240735}" type="presParOf" srcId="{4D6703C2-A5D3-478D-909C-A04A0613485A}" destId="{6B6403EE-978D-4F91-BA66-4267EB290BBA}" srcOrd="2" destOrd="0" presId="urn:microsoft.com/office/officeart/2009/layout/CircleArrowProcess"/>
    <dgm:cxn modelId="{1C48F4D9-64F0-4C92-9A83-441C1B9A4488}" type="presParOf" srcId="{6B6403EE-978D-4F91-BA66-4267EB290BBA}" destId="{3852B220-6B53-4112-8CBA-CC018AD02C39}" srcOrd="0" destOrd="0" presId="urn:microsoft.com/office/officeart/2009/layout/CircleArrowProcess"/>
    <dgm:cxn modelId="{D8B0B504-4F3B-4194-A223-231B7B9DF4CC}" type="presParOf" srcId="{4D6703C2-A5D3-478D-909C-A04A0613485A}" destId="{D21F8A58-4ECD-484E-9BB9-4445CFF1F3BA}" srcOrd="3" destOrd="0" presId="urn:microsoft.com/office/officeart/2009/layout/CircleArrowProcess"/>
    <dgm:cxn modelId="{44A71C38-20D3-4EAD-8EB1-D37F62B97E97}" type="presParOf" srcId="{4D6703C2-A5D3-478D-909C-A04A0613485A}" destId="{C0B1A052-BE24-43A8-9F43-81040CEE9654}" srcOrd="4" destOrd="0" presId="urn:microsoft.com/office/officeart/2009/layout/CircleArrowProcess"/>
    <dgm:cxn modelId="{80AC6184-EB08-41C0-86CA-AAD3ABC91C41}" type="presParOf" srcId="{C0B1A052-BE24-43A8-9F43-81040CEE9654}" destId="{35602A71-B840-473A-8739-15197CFBF71B}" srcOrd="0" destOrd="0" presId="urn:microsoft.com/office/officeart/2009/layout/CircleArrowProcess"/>
    <dgm:cxn modelId="{D92E85EB-14BF-4C30-9CAA-20BBEA3DD8CE}" type="presParOf" srcId="{4D6703C2-A5D3-478D-909C-A04A0613485A}" destId="{5CE72AAA-21ED-47F6-9836-5858495C53BE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A9089CE-F6AD-4DE5-9212-009829E763B6}" type="doc">
      <dgm:prSet loTypeId="urn:microsoft.com/office/officeart/2005/8/layout/list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4F1B4B7-53A0-42A9-A685-2AFAABE4219B}">
      <dgm:prSet phldrT="[Texto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CO" sz="2000" dirty="0" smtClean="0">
              <a:solidFill>
                <a:schemeClr val="tx1"/>
              </a:solidFill>
            </a:rPr>
            <a:t>Los PLC </a:t>
          </a:r>
          <a:r>
            <a:rPr lang="es-MX" sz="2000" dirty="0" smtClean="0">
              <a:solidFill>
                <a:schemeClr val="tx1"/>
              </a:solidFill>
            </a:rPr>
            <a:t>proporcionan calidad y eficiencia permitiendo que la automatización de los procesos se asemeje a los ambientes industriales que los estudiantes pueden encontrar  en el campo laboral </a:t>
          </a:r>
          <a:r>
            <a:rPr lang="es-CO" sz="2000" dirty="0" smtClean="0">
              <a:solidFill>
                <a:schemeClr val="tx1"/>
              </a:solidFill>
            </a:rPr>
            <a:t> </a:t>
          </a:r>
          <a:endParaRPr lang="es-CO" sz="2000" dirty="0">
            <a:solidFill>
              <a:schemeClr val="tx1"/>
            </a:solidFill>
          </a:endParaRPr>
        </a:p>
      </dgm:t>
    </dgm:pt>
    <dgm:pt modelId="{9787486E-B6EA-49D9-9FE5-7B0F973017E4}" type="parTrans" cxnId="{6511E782-0BF3-46C6-B14C-4629385A1C23}">
      <dgm:prSet/>
      <dgm:spPr/>
      <dgm:t>
        <a:bodyPr/>
        <a:lstStyle/>
        <a:p>
          <a:endParaRPr lang="es-CO"/>
        </a:p>
      </dgm:t>
    </dgm:pt>
    <dgm:pt modelId="{5CD5835A-B0F4-4A6E-B214-D5A79BC10547}" type="sibTrans" cxnId="{6511E782-0BF3-46C6-B14C-4629385A1C23}">
      <dgm:prSet/>
      <dgm:spPr/>
      <dgm:t>
        <a:bodyPr/>
        <a:lstStyle/>
        <a:p>
          <a:endParaRPr lang="es-CO"/>
        </a:p>
      </dgm:t>
    </dgm:pt>
    <dgm:pt modelId="{54F404E4-3A7D-45BC-B6CF-56FD389A1114}">
      <dgm:prSet phldrT="[Texto]" custT="1"/>
      <dgm:spPr/>
      <dgm:t>
        <a:bodyPr/>
        <a:lstStyle/>
        <a:p>
          <a:pPr algn="just"/>
          <a:r>
            <a:rPr lang="es-MX" sz="2000" dirty="0" smtClean="0">
              <a:solidFill>
                <a:schemeClr val="tx1"/>
              </a:solidFill>
            </a:rPr>
            <a:t>Los estudios técnicos y teóricos previos realizados a los sensores industriales permitió generar reportes técnicos y realizar pruebas con el fin de conocer su funcionamiento y su conexión al PLC.</a:t>
          </a:r>
          <a:endParaRPr lang="es-CO" sz="2000" dirty="0">
            <a:solidFill>
              <a:schemeClr val="tx1"/>
            </a:solidFill>
          </a:endParaRPr>
        </a:p>
      </dgm:t>
    </dgm:pt>
    <dgm:pt modelId="{F8F4DCE3-D0B7-44B3-B3AC-D7FDCECC11BD}" type="parTrans" cxnId="{4C171396-BD65-4E82-A84F-336873F18DA2}">
      <dgm:prSet/>
      <dgm:spPr/>
      <dgm:t>
        <a:bodyPr/>
        <a:lstStyle/>
        <a:p>
          <a:endParaRPr lang="es-CO"/>
        </a:p>
      </dgm:t>
    </dgm:pt>
    <dgm:pt modelId="{AD071FCB-5E5E-4CB9-8ED7-F396C44E98AD}" type="sibTrans" cxnId="{4C171396-BD65-4E82-A84F-336873F18DA2}">
      <dgm:prSet/>
      <dgm:spPr/>
      <dgm:t>
        <a:bodyPr/>
        <a:lstStyle/>
        <a:p>
          <a:endParaRPr lang="es-CO"/>
        </a:p>
      </dgm:t>
    </dgm:pt>
    <dgm:pt modelId="{328D4993-865C-49F1-9686-94299927F695}">
      <dgm:prSet phldrT="[Texto]" custT="1"/>
      <dgm:spPr/>
      <dgm:t>
        <a:bodyPr/>
        <a:lstStyle/>
        <a:p>
          <a:pPr algn="just"/>
          <a:r>
            <a:rPr lang="es-CO" sz="2000" dirty="0" smtClean="0">
              <a:solidFill>
                <a:schemeClr val="tx1"/>
              </a:solidFill>
            </a:rPr>
            <a:t>El software FACTORY I/O  es una herramienta para el desarrollo de ambientes industriales que facilito el diseño del prototipo.</a:t>
          </a:r>
          <a:endParaRPr lang="es-CO" sz="2000" dirty="0">
            <a:solidFill>
              <a:schemeClr val="tx1"/>
            </a:solidFill>
          </a:endParaRPr>
        </a:p>
      </dgm:t>
    </dgm:pt>
    <dgm:pt modelId="{CC223DA2-4997-47E6-BA42-1007FC3A5B6F}" type="parTrans" cxnId="{1783F8B8-6A53-4DCC-BC80-5E4599F7A263}">
      <dgm:prSet/>
      <dgm:spPr/>
      <dgm:t>
        <a:bodyPr/>
        <a:lstStyle/>
        <a:p>
          <a:endParaRPr lang="es-CO"/>
        </a:p>
      </dgm:t>
    </dgm:pt>
    <dgm:pt modelId="{0F30E4D8-D4FB-4893-9D38-C83A2955BA82}" type="sibTrans" cxnId="{1783F8B8-6A53-4DCC-BC80-5E4599F7A263}">
      <dgm:prSet/>
      <dgm:spPr/>
      <dgm:t>
        <a:bodyPr/>
        <a:lstStyle/>
        <a:p>
          <a:endParaRPr lang="es-CO"/>
        </a:p>
      </dgm:t>
    </dgm:pt>
    <dgm:pt modelId="{25BB258B-A11A-4F04-8A7B-3671EF099C78}">
      <dgm:prSet phldrT="[Texto]" custT="1"/>
      <dgm:spPr/>
      <dgm:t>
        <a:bodyPr/>
        <a:lstStyle/>
        <a:p>
          <a:pPr algn="just"/>
          <a:r>
            <a:rPr lang="es-CO" sz="2000" dirty="0" smtClean="0">
              <a:solidFill>
                <a:schemeClr val="tx1"/>
              </a:solidFill>
            </a:rPr>
            <a:t>Los software TIA PORTAL y LABVIEW permiten la adquisición, control  y manejo de la información en tiempo real. </a:t>
          </a:r>
          <a:endParaRPr lang="es-CO" sz="2000" dirty="0">
            <a:solidFill>
              <a:schemeClr val="tx1"/>
            </a:solidFill>
          </a:endParaRPr>
        </a:p>
      </dgm:t>
    </dgm:pt>
    <dgm:pt modelId="{944AAC48-69F6-46BF-8B85-88BD1A9AD80E}" type="parTrans" cxnId="{E33C9875-65B5-4F3F-A289-E2AD284FEA11}">
      <dgm:prSet/>
      <dgm:spPr/>
      <dgm:t>
        <a:bodyPr/>
        <a:lstStyle/>
        <a:p>
          <a:endParaRPr lang="es-CO"/>
        </a:p>
      </dgm:t>
    </dgm:pt>
    <dgm:pt modelId="{E1E91FDC-1446-4F5E-BE19-D07FE60E0A5F}" type="sibTrans" cxnId="{E33C9875-65B5-4F3F-A289-E2AD284FEA11}">
      <dgm:prSet/>
      <dgm:spPr/>
      <dgm:t>
        <a:bodyPr/>
        <a:lstStyle/>
        <a:p>
          <a:endParaRPr lang="es-CO"/>
        </a:p>
      </dgm:t>
    </dgm:pt>
    <dgm:pt modelId="{0DA12E49-56EA-4F70-BD71-ED869714B26F}" type="pres">
      <dgm:prSet presAssocID="{FA9089CE-F6AD-4DE5-9212-009829E763B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23E5F13-88B9-4ECD-9AF4-BD9ED973CB10}" type="pres">
      <dgm:prSet presAssocID="{64F1B4B7-53A0-42A9-A685-2AFAABE4219B}" presName="parentLin" presStyleCnt="0"/>
      <dgm:spPr/>
      <dgm:t>
        <a:bodyPr/>
        <a:lstStyle/>
        <a:p>
          <a:endParaRPr lang="es-CO"/>
        </a:p>
      </dgm:t>
    </dgm:pt>
    <dgm:pt modelId="{9A9F038E-6C76-438A-931F-FB774F0AF2AA}" type="pres">
      <dgm:prSet presAssocID="{64F1B4B7-53A0-42A9-A685-2AFAABE4219B}" presName="parentLeftMargin" presStyleLbl="node1" presStyleIdx="0" presStyleCnt="4"/>
      <dgm:spPr/>
      <dgm:t>
        <a:bodyPr/>
        <a:lstStyle/>
        <a:p>
          <a:endParaRPr lang="es-CO"/>
        </a:p>
      </dgm:t>
    </dgm:pt>
    <dgm:pt modelId="{B6226CAD-2FDD-4DC4-9D35-00A5D47C499C}" type="pres">
      <dgm:prSet presAssocID="{64F1B4B7-53A0-42A9-A685-2AFAABE4219B}" presName="parentText" presStyleLbl="node1" presStyleIdx="0" presStyleCnt="4" custScaleX="127939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D2E1BDD-5567-4261-8075-92156BC264CE}" type="pres">
      <dgm:prSet presAssocID="{64F1B4B7-53A0-42A9-A685-2AFAABE4219B}" presName="negativeSpace" presStyleCnt="0"/>
      <dgm:spPr/>
      <dgm:t>
        <a:bodyPr/>
        <a:lstStyle/>
        <a:p>
          <a:endParaRPr lang="es-CO"/>
        </a:p>
      </dgm:t>
    </dgm:pt>
    <dgm:pt modelId="{39675415-5BB4-4096-9F50-FB1B0A80D156}" type="pres">
      <dgm:prSet presAssocID="{64F1B4B7-53A0-42A9-A685-2AFAABE4219B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9957909-432C-4843-83AD-D4593CB78F90}" type="pres">
      <dgm:prSet presAssocID="{5CD5835A-B0F4-4A6E-B214-D5A79BC10547}" presName="spaceBetweenRectangles" presStyleCnt="0"/>
      <dgm:spPr/>
      <dgm:t>
        <a:bodyPr/>
        <a:lstStyle/>
        <a:p>
          <a:endParaRPr lang="es-CO"/>
        </a:p>
      </dgm:t>
    </dgm:pt>
    <dgm:pt modelId="{2E247FEA-4978-47E9-96DD-08439CE913A5}" type="pres">
      <dgm:prSet presAssocID="{54F404E4-3A7D-45BC-B6CF-56FD389A1114}" presName="parentLin" presStyleCnt="0"/>
      <dgm:spPr/>
      <dgm:t>
        <a:bodyPr/>
        <a:lstStyle/>
        <a:p>
          <a:endParaRPr lang="es-CO"/>
        </a:p>
      </dgm:t>
    </dgm:pt>
    <dgm:pt modelId="{EAA006E7-1741-4998-91B1-4010E4E9BA28}" type="pres">
      <dgm:prSet presAssocID="{54F404E4-3A7D-45BC-B6CF-56FD389A1114}" presName="parentLeftMargin" presStyleLbl="node1" presStyleIdx="0" presStyleCnt="4"/>
      <dgm:spPr/>
      <dgm:t>
        <a:bodyPr/>
        <a:lstStyle/>
        <a:p>
          <a:endParaRPr lang="es-CO"/>
        </a:p>
      </dgm:t>
    </dgm:pt>
    <dgm:pt modelId="{3D66C147-2873-4DE0-814D-C0F45C45D4B9}" type="pres">
      <dgm:prSet presAssocID="{54F404E4-3A7D-45BC-B6CF-56FD389A1114}" presName="parentText" presStyleLbl="node1" presStyleIdx="1" presStyleCnt="4" custScaleX="127939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E676C8E-2181-4D14-B58E-A7DA86278FBB}" type="pres">
      <dgm:prSet presAssocID="{54F404E4-3A7D-45BC-B6CF-56FD389A1114}" presName="negativeSpace" presStyleCnt="0"/>
      <dgm:spPr/>
      <dgm:t>
        <a:bodyPr/>
        <a:lstStyle/>
        <a:p>
          <a:endParaRPr lang="es-CO"/>
        </a:p>
      </dgm:t>
    </dgm:pt>
    <dgm:pt modelId="{EC3DA3BE-9C40-4594-A26A-53C7DD1CF0A5}" type="pres">
      <dgm:prSet presAssocID="{54F404E4-3A7D-45BC-B6CF-56FD389A1114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27B6DAC-0C6F-432E-845B-662EA0517B81}" type="pres">
      <dgm:prSet presAssocID="{AD071FCB-5E5E-4CB9-8ED7-F396C44E98AD}" presName="spaceBetweenRectangles" presStyleCnt="0"/>
      <dgm:spPr/>
      <dgm:t>
        <a:bodyPr/>
        <a:lstStyle/>
        <a:p>
          <a:endParaRPr lang="es-CO"/>
        </a:p>
      </dgm:t>
    </dgm:pt>
    <dgm:pt modelId="{C0EE98C2-C5AE-4AD5-9F8C-9197D38EB579}" type="pres">
      <dgm:prSet presAssocID="{328D4993-865C-49F1-9686-94299927F695}" presName="parentLin" presStyleCnt="0"/>
      <dgm:spPr/>
      <dgm:t>
        <a:bodyPr/>
        <a:lstStyle/>
        <a:p>
          <a:endParaRPr lang="es-CO"/>
        </a:p>
      </dgm:t>
    </dgm:pt>
    <dgm:pt modelId="{E76B9429-108A-405C-9C71-E1D81195C596}" type="pres">
      <dgm:prSet presAssocID="{328D4993-865C-49F1-9686-94299927F695}" presName="parentLeftMargin" presStyleLbl="node1" presStyleIdx="1" presStyleCnt="4"/>
      <dgm:spPr/>
      <dgm:t>
        <a:bodyPr/>
        <a:lstStyle/>
        <a:p>
          <a:endParaRPr lang="es-CO"/>
        </a:p>
      </dgm:t>
    </dgm:pt>
    <dgm:pt modelId="{D96E20A2-447D-4358-98D7-D9B8A49D7743}" type="pres">
      <dgm:prSet presAssocID="{328D4993-865C-49F1-9686-94299927F695}" presName="parentText" presStyleLbl="node1" presStyleIdx="2" presStyleCnt="4" custScaleX="127939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1ABBDEB-A4AA-49AC-8860-BEB8368DB336}" type="pres">
      <dgm:prSet presAssocID="{328D4993-865C-49F1-9686-94299927F695}" presName="negativeSpace" presStyleCnt="0"/>
      <dgm:spPr/>
      <dgm:t>
        <a:bodyPr/>
        <a:lstStyle/>
        <a:p>
          <a:endParaRPr lang="es-CO"/>
        </a:p>
      </dgm:t>
    </dgm:pt>
    <dgm:pt modelId="{3E538192-149A-4CAC-83AC-F466D98AE9A0}" type="pres">
      <dgm:prSet presAssocID="{328D4993-865C-49F1-9686-94299927F695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7E60C3B-03AE-40EF-A9D6-6CE90BDB3722}" type="pres">
      <dgm:prSet presAssocID="{0F30E4D8-D4FB-4893-9D38-C83A2955BA82}" presName="spaceBetweenRectangles" presStyleCnt="0"/>
      <dgm:spPr/>
      <dgm:t>
        <a:bodyPr/>
        <a:lstStyle/>
        <a:p>
          <a:endParaRPr lang="es-CO"/>
        </a:p>
      </dgm:t>
    </dgm:pt>
    <dgm:pt modelId="{427CB717-882B-444A-9C25-630B8132D779}" type="pres">
      <dgm:prSet presAssocID="{25BB258B-A11A-4F04-8A7B-3671EF099C78}" presName="parentLin" presStyleCnt="0"/>
      <dgm:spPr/>
      <dgm:t>
        <a:bodyPr/>
        <a:lstStyle/>
        <a:p>
          <a:endParaRPr lang="es-CO"/>
        </a:p>
      </dgm:t>
    </dgm:pt>
    <dgm:pt modelId="{EAC083E1-9C49-4785-B1C2-1A9DFE53676C}" type="pres">
      <dgm:prSet presAssocID="{25BB258B-A11A-4F04-8A7B-3671EF099C78}" presName="parentLeftMargin" presStyleLbl="node1" presStyleIdx="2" presStyleCnt="4"/>
      <dgm:spPr/>
      <dgm:t>
        <a:bodyPr/>
        <a:lstStyle/>
        <a:p>
          <a:endParaRPr lang="es-CO"/>
        </a:p>
      </dgm:t>
    </dgm:pt>
    <dgm:pt modelId="{5A8E5925-3D88-42D0-866F-D5398E692756}" type="pres">
      <dgm:prSet presAssocID="{25BB258B-A11A-4F04-8A7B-3671EF099C78}" presName="parentText" presStyleLbl="node1" presStyleIdx="3" presStyleCnt="4" custScaleX="127939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9FD68EF-1F4A-414F-8F2D-7FE266B753B1}" type="pres">
      <dgm:prSet presAssocID="{25BB258B-A11A-4F04-8A7B-3671EF099C78}" presName="negativeSpace" presStyleCnt="0"/>
      <dgm:spPr/>
      <dgm:t>
        <a:bodyPr/>
        <a:lstStyle/>
        <a:p>
          <a:endParaRPr lang="es-CO"/>
        </a:p>
      </dgm:t>
    </dgm:pt>
    <dgm:pt modelId="{4C23F1F7-FD63-4AA0-9026-A69C8D979383}" type="pres">
      <dgm:prSet presAssocID="{25BB258B-A11A-4F04-8A7B-3671EF099C78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33C9875-65B5-4F3F-A289-E2AD284FEA11}" srcId="{FA9089CE-F6AD-4DE5-9212-009829E763B6}" destId="{25BB258B-A11A-4F04-8A7B-3671EF099C78}" srcOrd="3" destOrd="0" parTransId="{944AAC48-69F6-46BF-8B85-88BD1A9AD80E}" sibTransId="{E1E91FDC-1446-4F5E-BE19-D07FE60E0A5F}"/>
    <dgm:cxn modelId="{9EEEF97D-4DA6-4720-B594-C54B4B0FE96E}" type="presOf" srcId="{64F1B4B7-53A0-42A9-A685-2AFAABE4219B}" destId="{9A9F038E-6C76-438A-931F-FB774F0AF2AA}" srcOrd="0" destOrd="0" presId="urn:microsoft.com/office/officeart/2005/8/layout/list1"/>
    <dgm:cxn modelId="{6511E782-0BF3-46C6-B14C-4629385A1C23}" srcId="{FA9089CE-F6AD-4DE5-9212-009829E763B6}" destId="{64F1B4B7-53A0-42A9-A685-2AFAABE4219B}" srcOrd="0" destOrd="0" parTransId="{9787486E-B6EA-49D9-9FE5-7B0F973017E4}" sibTransId="{5CD5835A-B0F4-4A6E-B214-D5A79BC10547}"/>
    <dgm:cxn modelId="{31C5753C-551E-479A-992D-D6FB07B554C5}" type="presOf" srcId="{64F1B4B7-53A0-42A9-A685-2AFAABE4219B}" destId="{B6226CAD-2FDD-4DC4-9D35-00A5D47C499C}" srcOrd="1" destOrd="0" presId="urn:microsoft.com/office/officeart/2005/8/layout/list1"/>
    <dgm:cxn modelId="{A4BFFCA1-B777-4FF0-89D2-E566B93B1F11}" type="presOf" srcId="{25BB258B-A11A-4F04-8A7B-3671EF099C78}" destId="{EAC083E1-9C49-4785-B1C2-1A9DFE53676C}" srcOrd="0" destOrd="0" presId="urn:microsoft.com/office/officeart/2005/8/layout/list1"/>
    <dgm:cxn modelId="{93DF9A5A-70A6-4C6F-BAB4-E5F32540772B}" type="presOf" srcId="{FA9089CE-F6AD-4DE5-9212-009829E763B6}" destId="{0DA12E49-56EA-4F70-BD71-ED869714B26F}" srcOrd="0" destOrd="0" presId="urn:microsoft.com/office/officeart/2005/8/layout/list1"/>
    <dgm:cxn modelId="{BE0D1596-198B-4F0B-97D3-DF34841D8045}" type="presOf" srcId="{328D4993-865C-49F1-9686-94299927F695}" destId="{D96E20A2-447D-4358-98D7-D9B8A49D7743}" srcOrd="1" destOrd="0" presId="urn:microsoft.com/office/officeart/2005/8/layout/list1"/>
    <dgm:cxn modelId="{C3D608B5-356B-421D-9EA6-489529C121E1}" type="presOf" srcId="{54F404E4-3A7D-45BC-B6CF-56FD389A1114}" destId="{3D66C147-2873-4DE0-814D-C0F45C45D4B9}" srcOrd="1" destOrd="0" presId="urn:microsoft.com/office/officeart/2005/8/layout/list1"/>
    <dgm:cxn modelId="{4C171396-BD65-4E82-A84F-336873F18DA2}" srcId="{FA9089CE-F6AD-4DE5-9212-009829E763B6}" destId="{54F404E4-3A7D-45BC-B6CF-56FD389A1114}" srcOrd="1" destOrd="0" parTransId="{F8F4DCE3-D0B7-44B3-B3AC-D7FDCECC11BD}" sibTransId="{AD071FCB-5E5E-4CB9-8ED7-F396C44E98AD}"/>
    <dgm:cxn modelId="{7A3F6485-72CC-41E7-9EF5-2A8D6F8BE744}" type="presOf" srcId="{54F404E4-3A7D-45BC-B6CF-56FD389A1114}" destId="{EAA006E7-1741-4998-91B1-4010E4E9BA28}" srcOrd="0" destOrd="0" presId="urn:microsoft.com/office/officeart/2005/8/layout/list1"/>
    <dgm:cxn modelId="{1783F8B8-6A53-4DCC-BC80-5E4599F7A263}" srcId="{FA9089CE-F6AD-4DE5-9212-009829E763B6}" destId="{328D4993-865C-49F1-9686-94299927F695}" srcOrd="2" destOrd="0" parTransId="{CC223DA2-4997-47E6-BA42-1007FC3A5B6F}" sibTransId="{0F30E4D8-D4FB-4893-9D38-C83A2955BA82}"/>
    <dgm:cxn modelId="{71139F11-D915-4F87-976E-50BF40810E61}" type="presOf" srcId="{25BB258B-A11A-4F04-8A7B-3671EF099C78}" destId="{5A8E5925-3D88-42D0-866F-D5398E692756}" srcOrd="1" destOrd="0" presId="urn:microsoft.com/office/officeart/2005/8/layout/list1"/>
    <dgm:cxn modelId="{633163E6-3A45-46B5-9333-44C780D7F54E}" type="presOf" srcId="{328D4993-865C-49F1-9686-94299927F695}" destId="{E76B9429-108A-405C-9C71-E1D81195C596}" srcOrd="0" destOrd="0" presId="urn:microsoft.com/office/officeart/2005/8/layout/list1"/>
    <dgm:cxn modelId="{4E209AB6-49B3-4252-80D1-3101E4D0FABF}" type="presParOf" srcId="{0DA12E49-56EA-4F70-BD71-ED869714B26F}" destId="{123E5F13-88B9-4ECD-9AF4-BD9ED973CB10}" srcOrd="0" destOrd="0" presId="urn:microsoft.com/office/officeart/2005/8/layout/list1"/>
    <dgm:cxn modelId="{B4E4B44B-3534-49EF-87F4-7A304015BC4D}" type="presParOf" srcId="{123E5F13-88B9-4ECD-9AF4-BD9ED973CB10}" destId="{9A9F038E-6C76-438A-931F-FB774F0AF2AA}" srcOrd="0" destOrd="0" presId="urn:microsoft.com/office/officeart/2005/8/layout/list1"/>
    <dgm:cxn modelId="{59E40498-9308-4105-9A92-F45A64EA6D1D}" type="presParOf" srcId="{123E5F13-88B9-4ECD-9AF4-BD9ED973CB10}" destId="{B6226CAD-2FDD-4DC4-9D35-00A5D47C499C}" srcOrd="1" destOrd="0" presId="urn:microsoft.com/office/officeart/2005/8/layout/list1"/>
    <dgm:cxn modelId="{F7894613-7A87-461A-AAAD-F52688FC6965}" type="presParOf" srcId="{0DA12E49-56EA-4F70-BD71-ED869714B26F}" destId="{2D2E1BDD-5567-4261-8075-92156BC264CE}" srcOrd="1" destOrd="0" presId="urn:microsoft.com/office/officeart/2005/8/layout/list1"/>
    <dgm:cxn modelId="{11BB6104-1DA1-4B1D-9D83-CB7666BCF0D3}" type="presParOf" srcId="{0DA12E49-56EA-4F70-BD71-ED869714B26F}" destId="{39675415-5BB4-4096-9F50-FB1B0A80D156}" srcOrd="2" destOrd="0" presId="urn:microsoft.com/office/officeart/2005/8/layout/list1"/>
    <dgm:cxn modelId="{29F29F72-0785-4C2F-828D-DB9FCB689984}" type="presParOf" srcId="{0DA12E49-56EA-4F70-BD71-ED869714B26F}" destId="{49957909-432C-4843-83AD-D4593CB78F90}" srcOrd="3" destOrd="0" presId="urn:microsoft.com/office/officeart/2005/8/layout/list1"/>
    <dgm:cxn modelId="{6EE33D62-2C00-4D87-9744-7A184803BA42}" type="presParOf" srcId="{0DA12E49-56EA-4F70-BD71-ED869714B26F}" destId="{2E247FEA-4978-47E9-96DD-08439CE913A5}" srcOrd="4" destOrd="0" presId="urn:microsoft.com/office/officeart/2005/8/layout/list1"/>
    <dgm:cxn modelId="{A65FC594-F16E-4E0B-9600-4FFCDB06D5D9}" type="presParOf" srcId="{2E247FEA-4978-47E9-96DD-08439CE913A5}" destId="{EAA006E7-1741-4998-91B1-4010E4E9BA28}" srcOrd="0" destOrd="0" presId="urn:microsoft.com/office/officeart/2005/8/layout/list1"/>
    <dgm:cxn modelId="{5817FDF8-995F-4D9F-BEF3-B3D2462908C3}" type="presParOf" srcId="{2E247FEA-4978-47E9-96DD-08439CE913A5}" destId="{3D66C147-2873-4DE0-814D-C0F45C45D4B9}" srcOrd="1" destOrd="0" presId="urn:microsoft.com/office/officeart/2005/8/layout/list1"/>
    <dgm:cxn modelId="{2BD3DB5B-B527-4544-AD59-E02242C6EC58}" type="presParOf" srcId="{0DA12E49-56EA-4F70-BD71-ED869714B26F}" destId="{2E676C8E-2181-4D14-B58E-A7DA86278FBB}" srcOrd="5" destOrd="0" presId="urn:microsoft.com/office/officeart/2005/8/layout/list1"/>
    <dgm:cxn modelId="{8BEE2AED-F71F-4AB2-B7D8-6A54DCEFF729}" type="presParOf" srcId="{0DA12E49-56EA-4F70-BD71-ED869714B26F}" destId="{EC3DA3BE-9C40-4594-A26A-53C7DD1CF0A5}" srcOrd="6" destOrd="0" presId="urn:microsoft.com/office/officeart/2005/8/layout/list1"/>
    <dgm:cxn modelId="{E7503D13-5358-4F5C-961F-4D84136D6433}" type="presParOf" srcId="{0DA12E49-56EA-4F70-BD71-ED869714B26F}" destId="{B27B6DAC-0C6F-432E-845B-662EA0517B81}" srcOrd="7" destOrd="0" presId="urn:microsoft.com/office/officeart/2005/8/layout/list1"/>
    <dgm:cxn modelId="{6C869CE0-A06F-44C9-942D-0E7B07D1A62D}" type="presParOf" srcId="{0DA12E49-56EA-4F70-BD71-ED869714B26F}" destId="{C0EE98C2-C5AE-4AD5-9F8C-9197D38EB579}" srcOrd="8" destOrd="0" presId="urn:microsoft.com/office/officeart/2005/8/layout/list1"/>
    <dgm:cxn modelId="{672AC95C-F894-4242-8A6A-46D80970E4A1}" type="presParOf" srcId="{C0EE98C2-C5AE-4AD5-9F8C-9197D38EB579}" destId="{E76B9429-108A-405C-9C71-E1D81195C596}" srcOrd="0" destOrd="0" presId="urn:microsoft.com/office/officeart/2005/8/layout/list1"/>
    <dgm:cxn modelId="{1EE6BB25-AF93-4992-A664-23345F90B6EF}" type="presParOf" srcId="{C0EE98C2-C5AE-4AD5-9F8C-9197D38EB579}" destId="{D96E20A2-447D-4358-98D7-D9B8A49D7743}" srcOrd="1" destOrd="0" presId="urn:microsoft.com/office/officeart/2005/8/layout/list1"/>
    <dgm:cxn modelId="{C4D9F42A-DD74-410E-B61F-11941A3E332A}" type="presParOf" srcId="{0DA12E49-56EA-4F70-BD71-ED869714B26F}" destId="{21ABBDEB-A4AA-49AC-8860-BEB8368DB336}" srcOrd="9" destOrd="0" presId="urn:microsoft.com/office/officeart/2005/8/layout/list1"/>
    <dgm:cxn modelId="{416171FC-5D61-44FB-A1FC-50ACD1611D27}" type="presParOf" srcId="{0DA12E49-56EA-4F70-BD71-ED869714B26F}" destId="{3E538192-149A-4CAC-83AC-F466D98AE9A0}" srcOrd="10" destOrd="0" presId="urn:microsoft.com/office/officeart/2005/8/layout/list1"/>
    <dgm:cxn modelId="{F36C6768-AD8E-43C7-A6D6-66292BCD9CC3}" type="presParOf" srcId="{0DA12E49-56EA-4F70-BD71-ED869714B26F}" destId="{A7E60C3B-03AE-40EF-A9D6-6CE90BDB3722}" srcOrd="11" destOrd="0" presId="urn:microsoft.com/office/officeart/2005/8/layout/list1"/>
    <dgm:cxn modelId="{AC61B27A-0008-40A3-BA44-6237393A0C97}" type="presParOf" srcId="{0DA12E49-56EA-4F70-BD71-ED869714B26F}" destId="{427CB717-882B-444A-9C25-630B8132D779}" srcOrd="12" destOrd="0" presId="urn:microsoft.com/office/officeart/2005/8/layout/list1"/>
    <dgm:cxn modelId="{8DB1CDB3-B890-4B20-8035-849D075D2F88}" type="presParOf" srcId="{427CB717-882B-444A-9C25-630B8132D779}" destId="{EAC083E1-9C49-4785-B1C2-1A9DFE53676C}" srcOrd="0" destOrd="0" presId="urn:microsoft.com/office/officeart/2005/8/layout/list1"/>
    <dgm:cxn modelId="{7A994267-43D1-4190-8901-4553BFE9C052}" type="presParOf" srcId="{427CB717-882B-444A-9C25-630B8132D779}" destId="{5A8E5925-3D88-42D0-866F-D5398E692756}" srcOrd="1" destOrd="0" presId="urn:microsoft.com/office/officeart/2005/8/layout/list1"/>
    <dgm:cxn modelId="{F1E44C37-3B84-4655-B7C5-2933B66D6C2F}" type="presParOf" srcId="{0DA12E49-56EA-4F70-BD71-ED869714B26F}" destId="{99FD68EF-1F4A-414F-8F2D-7FE266B753B1}" srcOrd="13" destOrd="0" presId="urn:microsoft.com/office/officeart/2005/8/layout/list1"/>
    <dgm:cxn modelId="{BC77D247-04D5-45C3-AE65-4C3ECB21D3A7}" type="presParOf" srcId="{0DA12E49-56EA-4F70-BD71-ED869714B26F}" destId="{4C23F1F7-FD63-4AA0-9026-A69C8D97938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A9089CE-F6AD-4DE5-9212-009829E763B6}" type="doc">
      <dgm:prSet loTypeId="urn:microsoft.com/office/officeart/2005/8/layout/list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4F1B4B7-53A0-42A9-A685-2AFAABE4219B}">
      <dgm:prSet phldrT="[Texto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es-CO" sz="2000" dirty="0" smtClean="0">
              <a:solidFill>
                <a:schemeClr val="tx1"/>
              </a:solidFill>
            </a:rPr>
            <a:t>Las pruebas con los sensores fotoeléctricos determinaron su modo de conexión PNP o NPN </a:t>
          </a:r>
          <a:endParaRPr lang="es-CO" sz="2000" dirty="0">
            <a:solidFill>
              <a:schemeClr val="tx1"/>
            </a:solidFill>
          </a:endParaRPr>
        </a:p>
      </dgm:t>
    </dgm:pt>
    <dgm:pt modelId="{9787486E-B6EA-49D9-9FE5-7B0F973017E4}" type="parTrans" cxnId="{6511E782-0BF3-46C6-B14C-4629385A1C2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CD5835A-B0F4-4A6E-B214-D5A79BC10547}" type="sibTrans" cxnId="{6511E782-0BF3-46C6-B14C-4629385A1C2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4F404E4-3A7D-45BC-B6CF-56FD389A1114}">
      <dgm:prSet phldrT="[Texto]" custT="1"/>
      <dgm:spPr/>
      <dgm:t>
        <a:bodyPr/>
        <a:lstStyle/>
        <a:p>
          <a:pPr algn="just"/>
          <a:r>
            <a:rPr lang="es-CO" sz="2000" smtClean="0">
              <a:solidFill>
                <a:schemeClr val="tx1"/>
              </a:solidFill>
            </a:rPr>
            <a:t>Los sensores capacitivos son  empleados para la detección de nivel en solidos y fluidos. </a:t>
          </a:r>
          <a:endParaRPr lang="es-CO" sz="2000" dirty="0">
            <a:solidFill>
              <a:schemeClr val="tx1"/>
            </a:solidFill>
          </a:endParaRPr>
        </a:p>
      </dgm:t>
    </dgm:pt>
    <dgm:pt modelId="{F8F4DCE3-D0B7-44B3-B3AC-D7FDCECC11BD}" type="parTrans" cxnId="{4C171396-BD65-4E82-A84F-336873F18DA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D071FCB-5E5E-4CB9-8ED7-F396C44E98AD}" type="sibTrans" cxnId="{4C171396-BD65-4E82-A84F-336873F18DA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328D4993-865C-49F1-9686-94299927F695}">
      <dgm:prSet phldrT="[Texto]" custT="1"/>
      <dgm:spPr/>
      <dgm:t>
        <a:bodyPr/>
        <a:lstStyle/>
        <a:p>
          <a:pPr algn="just"/>
          <a:r>
            <a:rPr lang="es-CO" sz="2000" dirty="0" smtClean="0">
              <a:solidFill>
                <a:schemeClr val="tx1"/>
              </a:solidFill>
            </a:rPr>
            <a:t>Las funciones básicas y los respectivos circuitos de control y potencia del sistema se encuentran dispuestas en un tablero de mando que facilita las conexiones y manejo del prototipo. </a:t>
          </a:r>
          <a:endParaRPr lang="es-CO" sz="2000" dirty="0">
            <a:solidFill>
              <a:schemeClr val="tx1"/>
            </a:solidFill>
          </a:endParaRPr>
        </a:p>
      </dgm:t>
    </dgm:pt>
    <dgm:pt modelId="{CC223DA2-4997-47E6-BA42-1007FC3A5B6F}" type="parTrans" cxnId="{1783F8B8-6A53-4DCC-BC80-5E4599F7A26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F30E4D8-D4FB-4893-9D38-C83A2955BA82}" type="sibTrans" cxnId="{1783F8B8-6A53-4DCC-BC80-5E4599F7A263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DA12E49-56EA-4F70-BD71-ED869714B26F}" type="pres">
      <dgm:prSet presAssocID="{FA9089CE-F6AD-4DE5-9212-009829E763B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23E5F13-88B9-4ECD-9AF4-BD9ED973CB10}" type="pres">
      <dgm:prSet presAssocID="{64F1B4B7-53A0-42A9-A685-2AFAABE4219B}" presName="parentLin" presStyleCnt="0"/>
      <dgm:spPr/>
      <dgm:t>
        <a:bodyPr/>
        <a:lstStyle/>
        <a:p>
          <a:endParaRPr lang="es-CO"/>
        </a:p>
      </dgm:t>
    </dgm:pt>
    <dgm:pt modelId="{9A9F038E-6C76-438A-931F-FB774F0AF2AA}" type="pres">
      <dgm:prSet presAssocID="{64F1B4B7-53A0-42A9-A685-2AFAABE4219B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B6226CAD-2FDD-4DC4-9D35-00A5D47C499C}" type="pres">
      <dgm:prSet presAssocID="{64F1B4B7-53A0-42A9-A685-2AFAABE4219B}" presName="parentText" presStyleLbl="node1" presStyleIdx="0" presStyleCnt="3" custScaleX="12824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D2E1BDD-5567-4261-8075-92156BC264CE}" type="pres">
      <dgm:prSet presAssocID="{64F1B4B7-53A0-42A9-A685-2AFAABE4219B}" presName="negativeSpace" presStyleCnt="0"/>
      <dgm:spPr/>
      <dgm:t>
        <a:bodyPr/>
        <a:lstStyle/>
        <a:p>
          <a:endParaRPr lang="es-CO"/>
        </a:p>
      </dgm:t>
    </dgm:pt>
    <dgm:pt modelId="{39675415-5BB4-4096-9F50-FB1B0A80D156}" type="pres">
      <dgm:prSet presAssocID="{64F1B4B7-53A0-42A9-A685-2AFAABE4219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9957909-432C-4843-83AD-D4593CB78F90}" type="pres">
      <dgm:prSet presAssocID="{5CD5835A-B0F4-4A6E-B214-D5A79BC10547}" presName="spaceBetweenRectangles" presStyleCnt="0"/>
      <dgm:spPr/>
      <dgm:t>
        <a:bodyPr/>
        <a:lstStyle/>
        <a:p>
          <a:endParaRPr lang="es-CO"/>
        </a:p>
      </dgm:t>
    </dgm:pt>
    <dgm:pt modelId="{2E247FEA-4978-47E9-96DD-08439CE913A5}" type="pres">
      <dgm:prSet presAssocID="{54F404E4-3A7D-45BC-B6CF-56FD389A1114}" presName="parentLin" presStyleCnt="0"/>
      <dgm:spPr/>
      <dgm:t>
        <a:bodyPr/>
        <a:lstStyle/>
        <a:p>
          <a:endParaRPr lang="es-CO"/>
        </a:p>
      </dgm:t>
    </dgm:pt>
    <dgm:pt modelId="{EAA006E7-1741-4998-91B1-4010E4E9BA28}" type="pres">
      <dgm:prSet presAssocID="{54F404E4-3A7D-45BC-B6CF-56FD389A1114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3D66C147-2873-4DE0-814D-C0F45C45D4B9}" type="pres">
      <dgm:prSet presAssocID="{54F404E4-3A7D-45BC-B6CF-56FD389A1114}" presName="parentText" presStyleLbl="node1" presStyleIdx="1" presStyleCnt="3" custScaleX="12824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E676C8E-2181-4D14-B58E-A7DA86278FBB}" type="pres">
      <dgm:prSet presAssocID="{54F404E4-3A7D-45BC-B6CF-56FD389A1114}" presName="negativeSpace" presStyleCnt="0"/>
      <dgm:spPr/>
      <dgm:t>
        <a:bodyPr/>
        <a:lstStyle/>
        <a:p>
          <a:endParaRPr lang="es-CO"/>
        </a:p>
      </dgm:t>
    </dgm:pt>
    <dgm:pt modelId="{EC3DA3BE-9C40-4594-A26A-53C7DD1CF0A5}" type="pres">
      <dgm:prSet presAssocID="{54F404E4-3A7D-45BC-B6CF-56FD389A111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27B6DAC-0C6F-432E-845B-662EA0517B81}" type="pres">
      <dgm:prSet presAssocID="{AD071FCB-5E5E-4CB9-8ED7-F396C44E98AD}" presName="spaceBetweenRectangles" presStyleCnt="0"/>
      <dgm:spPr/>
      <dgm:t>
        <a:bodyPr/>
        <a:lstStyle/>
        <a:p>
          <a:endParaRPr lang="es-CO"/>
        </a:p>
      </dgm:t>
    </dgm:pt>
    <dgm:pt modelId="{C0EE98C2-C5AE-4AD5-9F8C-9197D38EB579}" type="pres">
      <dgm:prSet presAssocID="{328D4993-865C-49F1-9686-94299927F695}" presName="parentLin" presStyleCnt="0"/>
      <dgm:spPr/>
      <dgm:t>
        <a:bodyPr/>
        <a:lstStyle/>
        <a:p>
          <a:endParaRPr lang="es-CO"/>
        </a:p>
      </dgm:t>
    </dgm:pt>
    <dgm:pt modelId="{E76B9429-108A-405C-9C71-E1D81195C596}" type="pres">
      <dgm:prSet presAssocID="{328D4993-865C-49F1-9686-94299927F695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D96E20A2-447D-4358-98D7-D9B8A49D7743}" type="pres">
      <dgm:prSet presAssocID="{328D4993-865C-49F1-9686-94299927F695}" presName="parentText" presStyleLbl="node1" presStyleIdx="2" presStyleCnt="3" custScaleX="12824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1ABBDEB-A4AA-49AC-8860-BEB8368DB336}" type="pres">
      <dgm:prSet presAssocID="{328D4993-865C-49F1-9686-94299927F695}" presName="negativeSpace" presStyleCnt="0"/>
      <dgm:spPr/>
      <dgm:t>
        <a:bodyPr/>
        <a:lstStyle/>
        <a:p>
          <a:endParaRPr lang="es-CO"/>
        </a:p>
      </dgm:t>
    </dgm:pt>
    <dgm:pt modelId="{3E538192-149A-4CAC-83AC-F466D98AE9A0}" type="pres">
      <dgm:prSet presAssocID="{328D4993-865C-49F1-9686-94299927F69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511E782-0BF3-46C6-B14C-4629385A1C23}" srcId="{FA9089CE-F6AD-4DE5-9212-009829E763B6}" destId="{64F1B4B7-53A0-42A9-A685-2AFAABE4219B}" srcOrd="0" destOrd="0" parTransId="{9787486E-B6EA-49D9-9FE5-7B0F973017E4}" sibTransId="{5CD5835A-B0F4-4A6E-B214-D5A79BC10547}"/>
    <dgm:cxn modelId="{FE86C9B6-0DEB-4B43-81AB-CA91931F45DB}" type="presOf" srcId="{FA9089CE-F6AD-4DE5-9212-009829E763B6}" destId="{0DA12E49-56EA-4F70-BD71-ED869714B26F}" srcOrd="0" destOrd="0" presId="urn:microsoft.com/office/officeart/2005/8/layout/list1"/>
    <dgm:cxn modelId="{7B0BE19B-824C-490D-BFF6-6A250501CE93}" type="presOf" srcId="{64F1B4B7-53A0-42A9-A685-2AFAABE4219B}" destId="{9A9F038E-6C76-438A-931F-FB774F0AF2AA}" srcOrd="0" destOrd="0" presId="urn:microsoft.com/office/officeart/2005/8/layout/list1"/>
    <dgm:cxn modelId="{70C5F96A-9336-4FA1-AC99-38F1EDE80C65}" type="presOf" srcId="{328D4993-865C-49F1-9686-94299927F695}" destId="{E76B9429-108A-405C-9C71-E1D81195C596}" srcOrd="0" destOrd="0" presId="urn:microsoft.com/office/officeart/2005/8/layout/list1"/>
    <dgm:cxn modelId="{624CC271-B2F1-47A5-8D99-090F96D883BF}" type="presOf" srcId="{328D4993-865C-49F1-9686-94299927F695}" destId="{D96E20A2-447D-4358-98D7-D9B8A49D7743}" srcOrd="1" destOrd="0" presId="urn:microsoft.com/office/officeart/2005/8/layout/list1"/>
    <dgm:cxn modelId="{4C171396-BD65-4E82-A84F-336873F18DA2}" srcId="{FA9089CE-F6AD-4DE5-9212-009829E763B6}" destId="{54F404E4-3A7D-45BC-B6CF-56FD389A1114}" srcOrd="1" destOrd="0" parTransId="{F8F4DCE3-D0B7-44B3-B3AC-D7FDCECC11BD}" sibTransId="{AD071FCB-5E5E-4CB9-8ED7-F396C44E98AD}"/>
    <dgm:cxn modelId="{57A121E7-8721-4142-BCED-F8D6A2964EF9}" type="presOf" srcId="{54F404E4-3A7D-45BC-B6CF-56FD389A1114}" destId="{EAA006E7-1741-4998-91B1-4010E4E9BA28}" srcOrd="0" destOrd="0" presId="urn:microsoft.com/office/officeart/2005/8/layout/list1"/>
    <dgm:cxn modelId="{1783F8B8-6A53-4DCC-BC80-5E4599F7A263}" srcId="{FA9089CE-F6AD-4DE5-9212-009829E763B6}" destId="{328D4993-865C-49F1-9686-94299927F695}" srcOrd="2" destOrd="0" parTransId="{CC223DA2-4997-47E6-BA42-1007FC3A5B6F}" sibTransId="{0F30E4D8-D4FB-4893-9D38-C83A2955BA82}"/>
    <dgm:cxn modelId="{76C747C1-4388-404B-A593-5C4DA1D984BC}" type="presOf" srcId="{64F1B4B7-53A0-42A9-A685-2AFAABE4219B}" destId="{B6226CAD-2FDD-4DC4-9D35-00A5D47C499C}" srcOrd="1" destOrd="0" presId="urn:microsoft.com/office/officeart/2005/8/layout/list1"/>
    <dgm:cxn modelId="{EB280D6C-3AA0-4A0D-965C-785C394DAAA5}" type="presOf" srcId="{54F404E4-3A7D-45BC-B6CF-56FD389A1114}" destId="{3D66C147-2873-4DE0-814D-C0F45C45D4B9}" srcOrd="1" destOrd="0" presId="urn:microsoft.com/office/officeart/2005/8/layout/list1"/>
    <dgm:cxn modelId="{2C3AF492-81EE-4C59-B3C1-38590CEB5B25}" type="presParOf" srcId="{0DA12E49-56EA-4F70-BD71-ED869714B26F}" destId="{123E5F13-88B9-4ECD-9AF4-BD9ED973CB10}" srcOrd="0" destOrd="0" presId="urn:microsoft.com/office/officeart/2005/8/layout/list1"/>
    <dgm:cxn modelId="{33FB825D-9038-4B0D-9FD7-71D9449392BD}" type="presParOf" srcId="{123E5F13-88B9-4ECD-9AF4-BD9ED973CB10}" destId="{9A9F038E-6C76-438A-931F-FB774F0AF2AA}" srcOrd="0" destOrd="0" presId="urn:microsoft.com/office/officeart/2005/8/layout/list1"/>
    <dgm:cxn modelId="{2A9E9946-576F-4FCB-8E3B-A2E22884DCF3}" type="presParOf" srcId="{123E5F13-88B9-4ECD-9AF4-BD9ED973CB10}" destId="{B6226CAD-2FDD-4DC4-9D35-00A5D47C499C}" srcOrd="1" destOrd="0" presId="urn:microsoft.com/office/officeart/2005/8/layout/list1"/>
    <dgm:cxn modelId="{B85AC553-668A-4622-83FC-DA01D0EE64BD}" type="presParOf" srcId="{0DA12E49-56EA-4F70-BD71-ED869714B26F}" destId="{2D2E1BDD-5567-4261-8075-92156BC264CE}" srcOrd="1" destOrd="0" presId="urn:microsoft.com/office/officeart/2005/8/layout/list1"/>
    <dgm:cxn modelId="{EECC0F26-2F9B-4E49-8DFC-3B189707ED03}" type="presParOf" srcId="{0DA12E49-56EA-4F70-BD71-ED869714B26F}" destId="{39675415-5BB4-4096-9F50-FB1B0A80D156}" srcOrd="2" destOrd="0" presId="urn:microsoft.com/office/officeart/2005/8/layout/list1"/>
    <dgm:cxn modelId="{F3090BA2-2115-405A-B954-04DADF2A01FE}" type="presParOf" srcId="{0DA12E49-56EA-4F70-BD71-ED869714B26F}" destId="{49957909-432C-4843-83AD-D4593CB78F90}" srcOrd="3" destOrd="0" presId="urn:microsoft.com/office/officeart/2005/8/layout/list1"/>
    <dgm:cxn modelId="{A394563B-E28B-4C69-964E-B53F259E493F}" type="presParOf" srcId="{0DA12E49-56EA-4F70-BD71-ED869714B26F}" destId="{2E247FEA-4978-47E9-96DD-08439CE913A5}" srcOrd="4" destOrd="0" presId="urn:microsoft.com/office/officeart/2005/8/layout/list1"/>
    <dgm:cxn modelId="{D231AE4E-8B93-4FF6-A980-3746AAFC5C35}" type="presParOf" srcId="{2E247FEA-4978-47E9-96DD-08439CE913A5}" destId="{EAA006E7-1741-4998-91B1-4010E4E9BA28}" srcOrd="0" destOrd="0" presId="urn:microsoft.com/office/officeart/2005/8/layout/list1"/>
    <dgm:cxn modelId="{255F1852-8587-4EEE-81CC-F6D5AFC30BCC}" type="presParOf" srcId="{2E247FEA-4978-47E9-96DD-08439CE913A5}" destId="{3D66C147-2873-4DE0-814D-C0F45C45D4B9}" srcOrd="1" destOrd="0" presId="urn:microsoft.com/office/officeart/2005/8/layout/list1"/>
    <dgm:cxn modelId="{B7FB838A-F8E7-46BD-8D9A-B5B02C29D6BC}" type="presParOf" srcId="{0DA12E49-56EA-4F70-BD71-ED869714B26F}" destId="{2E676C8E-2181-4D14-B58E-A7DA86278FBB}" srcOrd="5" destOrd="0" presId="urn:microsoft.com/office/officeart/2005/8/layout/list1"/>
    <dgm:cxn modelId="{72343BCB-A9F6-4B87-BF94-C761C16F5497}" type="presParOf" srcId="{0DA12E49-56EA-4F70-BD71-ED869714B26F}" destId="{EC3DA3BE-9C40-4594-A26A-53C7DD1CF0A5}" srcOrd="6" destOrd="0" presId="urn:microsoft.com/office/officeart/2005/8/layout/list1"/>
    <dgm:cxn modelId="{7BD6FF62-914B-4745-A120-C440A0E28771}" type="presParOf" srcId="{0DA12E49-56EA-4F70-BD71-ED869714B26F}" destId="{B27B6DAC-0C6F-432E-845B-662EA0517B81}" srcOrd="7" destOrd="0" presId="urn:microsoft.com/office/officeart/2005/8/layout/list1"/>
    <dgm:cxn modelId="{011217F3-FB33-4DF4-B079-6965C29E2F5B}" type="presParOf" srcId="{0DA12E49-56EA-4F70-BD71-ED869714B26F}" destId="{C0EE98C2-C5AE-4AD5-9F8C-9197D38EB579}" srcOrd="8" destOrd="0" presId="urn:microsoft.com/office/officeart/2005/8/layout/list1"/>
    <dgm:cxn modelId="{9C76AF97-0A02-4F9A-B9D9-28AAED827753}" type="presParOf" srcId="{C0EE98C2-C5AE-4AD5-9F8C-9197D38EB579}" destId="{E76B9429-108A-405C-9C71-E1D81195C596}" srcOrd="0" destOrd="0" presId="urn:microsoft.com/office/officeart/2005/8/layout/list1"/>
    <dgm:cxn modelId="{7FBECF0F-ACD3-409B-ACDD-26EFD7B32CD4}" type="presParOf" srcId="{C0EE98C2-C5AE-4AD5-9F8C-9197D38EB579}" destId="{D96E20A2-447D-4358-98D7-D9B8A49D7743}" srcOrd="1" destOrd="0" presId="urn:microsoft.com/office/officeart/2005/8/layout/list1"/>
    <dgm:cxn modelId="{0FE84432-8545-422D-837B-50CE9E77C0DC}" type="presParOf" srcId="{0DA12E49-56EA-4F70-BD71-ED869714B26F}" destId="{21ABBDEB-A4AA-49AC-8860-BEB8368DB336}" srcOrd="9" destOrd="0" presId="urn:microsoft.com/office/officeart/2005/8/layout/list1"/>
    <dgm:cxn modelId="{95B6FB2A-924A-48D9-978D-08587F8E2CDD}" type="presParOf" srcId="{0DA12E49-56EA-4F70-BD71-ED869714B26F}" destId="{3E538192-149A-4CAC-83AC-F466D98AE9A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A9089CE-F6AD-4DE5-9212-009829E763B6}" type="doc">
      <dgm:prSet loTypeId="urn:microsoft.com/office/officeart/2005/8/layout/list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4F1B4B7-53A0-42A9-A685-2AFAABE4219B}">
      <dgm:prSet phldrT="[Texto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es-CO" sz="2000" dirty="0" smtClean="0">
              <a:solidFill>
                <a:schemeClr val="tx1"/>
              </a:solidFill>
            </a:rPr>
            <a:t>Herramientas como los diagramas GRAFCET  proporcionan una descripción literal del sistema ayudando  al desarrollo del sistema. </a:t>
          </a:r>
          <a:endParaRPr lang="es-CO" sz="2000" dirty="0">
            <a:solidFill>
              <a:schemeClr val="tx1"/>
            </a:solidFill>
          </a:endParaRPr>
        </a:p>
      </dgm:t>
    </dgm:pt>
    <dgm:pt modelId="{9787486E-B6EA-49D9-9FE5-7B0F973017E4}" type="parTrans" cxnId="{6511E782-0BF3-46C6-B14C-4629385A1C23}">
      <dgm:prSet/>
      <dgm:spPr/>
      <dgm:t>
        <a:bodyPr/>
        <a:lstStyle/>
        <a:p>
          <a:endParaRPr lang="es-CO"/>
        </a:p>
      </dgm:t>
    </dgm:pt>
    <dgm:pt modelId="{5CD5835A-B0F4-4A6E-B214-D5A79BC10547}" type="sibTrans" cxnId="{6511E782-0BF3-46C6-B14C-4629385A1C23}">
      <dgm:prSet/>
      <dgm:spPr/>
      <dgm:t>
        <a:bodyPr/>
        <a:lstStyle/>
        <a:p>
          <a:endParaRPr lang="es-CO"/>
        </a:p>
      </dgm:t>
    </dgm:pt>
    <dgm:pt modelId="{8F1EE99D-D976-4159-A57D-90A59AAF5CF7}">
      <dgm:prSet phldrT="[Texto]" custT="1"/>
      <dgm:spPr/>
      <dgm:t>
        <a:bodyPr/>
        <a:lstStyle/>
        <a:p>
          <a:pPr algn="just"/>
          <a:r>
            <a:rPr lang="es-CO" sz="2000" dirty="0" smtClean="0">
              <a:solidFill>
                <a:schemeClr val="tx1"/>
              </a:solidFill>
            </a:rPr>
            <a:t>Las guías desarrolladas ofrecen a los estudiantes de la facultad de Ingeniería Electrónica un acercamiento a los procesos industriales además, de permitirles realizar cambios e interactuar con el mismo.</a:t>
          </a:r>
          <a:endParaRPr lang="es-CO" sz="2000" dirty="0">
            <a:solidFill>
              <a:schemeClr val="tx1"/>
            </a:solidFill>
          </a:endParaRPr>
        </a:p>
      </dgm:t>
    </dgm:pt>
    <dgm:pt modelId="{874E379E-AF6C-4936-824E-B4C473502D1E}" type="parTrans" cxnId="{67FC5EEF-284B-46A8-8E4D-9BFFF7442A0F}">
      <dgm:prSet/>
      <dgm:spPr/>
      <dgm:t>
        <a:bodyPr/>
        <a:lstStyle/>
        <a:p>
          <a:endParaRPr lang="es-CO"/>
        </a:p>
      </dgm:t>
    </dgm:pt>
    <dgm:pt modelId="{D63F2C88-AC6A-438E-B66D-3879ED8415D1}" type="sibTrans" cxnId="{67FC5EEF-284B-46A8-8E4D-9BFFF7442A0F}">
      <dgm:prSet/>
      <dgm:spPr/>
      <dgm:t>
        <a:bodyPr/>
        <a:lstStyle/>
        <a:p>
          <a:endParaRPr lang="es-CO"/>
        </a:p>
      </dgm:t>
    </dgm:pt>
    <dgm:pt modelId="{40B78B4A-EE34-4A64-82F6-4BA010D04264}">
      <dgm:prSet phldrT="[Texto]" custT="1"/>
      <dgm:spPr/>
      <dgm:t>
        <a:bodyPr/>
        <a:lstStyle/>
        <a:p>
          <a:pPr algn="just"/>
          <a:r>
            <a:rPr lang="es-MX" sz="2000" dirty="0" smtClean="0">
              <a:solidFill>
                <a:schemeClr val="tx1"/>
              </a:solidFill>
            </a:rPr>
            <a:t>El sistema SCADA desarrollado en el software </a:t>
          </a:r>
          <a:r>
            <a:rPr lang="es-MX" sz="2000" dirty="0" err="1" smtClean="0">
              <a:solidFill>
                <a:schemeClr val="tx1"/>
              </a:solidFill>
            </a:rPr>
            <a:t>Labview</a:t>
          </a:r>
          <a:r>
            <a:rPr lang="es-MX" sz="2000" dirty="0" smtClean="0">
              <a:solidFill>
                <a:schemeClr val="tx1"/>
              </a:solidFill>
            </a:rPr>
            <a:t>, recibe la información enviada por el servidor OPC desde el PLC brindándole al sistema control y supervisión en tiempo real y por ende eficiencia y calidad desde el nivel 0 de la pirámide de la automatización (CMI) hasta el nivel de gestión. </a:t>
          </a:r>
          <a:endParaRPr lang="es-CO" sz="2000" dirty="0">
            <a:solidFill>
              <a:schemeClr val="tx1"/>
            </a:solidFill>
          </a:endParaRPr>
        </a:p>
      </dgm:t>
    </dgm:pt>
    <dgm:pt modelId="{B3B97643-43C6-4624-97DB-291448289190}" type="parTrans" cxnId="{FEFC0133-A94A-40FC-9CA6-176A2D8B590A}">
      <dgm:prSet/>
      <dgm:spPr/>
      <dgm:t>
        <a:bodyPr/>
        <a:lstStyle/>
        <a:p>
          <a:endParaRPr lang="es-CO"/>
        </a:p>
      </dgm:t>
    </dgm:pt>
    <dgm:pt modelId="{F12AEDA4-D9FD-4137-B8CE-24D1A35A2873}" type="sibTrans" cxnId="{FEFC0133-A94A-40FC-9CA6-176A2D8B590A}">
      <dgm:prSet/>
      <dgm:spPr/>
      <dgm:t>
        <a:bodyPr/>
        <a:lstStyle/>
        <a:p>
          <a:endParaRPr lang="es-CO"/>
        </a:p>
      </dgm:t>
    </dgm:pt>
    <dgm:pt modelId="{0DA12E49-56EA-4F70-BD71-ED869714B26F}" type="pres">
      <dgm:prSet presAssocID="{FA9089CE-F6AD-4DE5-9212-009829E763B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23E5F13-88B9-4ECD-9AF4-BD9ED973CB10}" type="pres">
      <dgm:prSet presAssocID="{64F1B4B7-53A0-42A9-A685-2AFAABE4219B}" presName="parentLin" presStyleCnt="0"/>
      <dgm:spPr/>
      <dgm:t>
        <a:bodyPr/>
        <a:lstStyle/>
        <a:p>
          <a:endParaRPr lang="es-CO"/>
        </a:p>
      </dgm:t>
    </dgm:pt>
    <dgm:pt modelId="{9A9F038E-6C76-438A-931F-FB774F0AF2AA}" type="pres">
      <dgm:prSet presAssocID="{64F1B4B7-53A0-42A9-A685-2AFAABE4219B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B6226CAD-2FDD-4DC4-9D35-00A5D47C499C}" type="pres">
      <dgm:prSet presAssocID="{64F1B4B7-53A0-42A9-A685-2AFAABE4219B}" presName="parentText" presStyleLbl="node1" presStyleIdx="0" presStyleCnt="3" custScaleX="12858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D2E1BDD-5567-4261-8075-92156BC264CE}" type="pres">
      <dgm:prSet presAssocID="{64F1B4B7-53A0-42A9-A685-2AFAABE4219B}" presName="negativeSpace" presStyleCnt="0"/>
      <dgm:spPr/>
      <dgm:t>
        <a:bodyPr/>
        <a:lstStyle/>
        <a:p>
          <a:endParaRPr lang="es-CO"/>
        </a:p>
      </dgm:t>
    </dgm:pt>
    <dgm:pt modelId="{39675415-5BB4-4096-9F50-FB1B0A80D156}" type="pres">
      <dgm:prSet presAssocID="{64F1B4B7-53A0-42A9-A685-2AFAABE4219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9957909-432C-4843-83AD-D4593CB78F90}" type="pres">
      <dgm:prSet presAssocID="{5CD5835A-B0F4-4A6E-B214-D5A79BC10547}" presName="spaceBetweenRectangles" presStyleCnt="0"/>
      <dgm:spPr/>
      <dgm:t>
        <a:bodyPr/>
        <a:lstStyle/>
        <a:p>
          <a:endParaRPr lang="es-CO"/>
        </a:p>
      </dgm:t>
    </dgm:pt>
    <dgm:pt modelId="{9176E3FF-CBC4-4901-B551-A1BA241B285B}" type="pres">
      <dgm:prSet presAssocID="{8F1EE99D-D976-4159-A57D-90A59AAF5CF7}" presName="parentLin" presStyleCnt="0"/>
      <dgm:spPr/>
    </dgm:pt>
    <dgm:pt modelId="{86C8D83E-BC97-4BEC-969E-638BC23DC78F}" type="pres">
      <dgm:prSet presAssocID="{8F1EE99D-D976-4159-A57D-90A59AAF5CF7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E3C9BCA1-BE26-47E1-8522-C449D7FA4632}" type="pres">
      <dgm:prSet presAssocID="{8F1EE99D-D976-4159-A57D-90A59AAF5CF7}" presName="parentText" presStyleLbl="node1" presStyleIdx="1" presStyleCnt="3" custScaleX="127989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5EC4D8E-E430-4289-A4EF-A763BDFC1EAD}" type="pres">
      <dgm:prSet presAssocID="{8F1EE99D-D976-4159-A57D-90A59AAF5CF7}" presName="negativeSpace" presStyleCnt="0"/>
      <dgm:spPr/>
    </dgm:pt>
    <dgm:pt modelId="{69176F05-6F32-440A-95B0-CFD49DE5829A}" type="pres">
      <dgm:prSet presAssocID="{8F1EE99D-D976-4159-A57D-90A59AAF5CF7}" presName="childText" presStyleLbl="conFgAcc1" presStyleIdx="1" presStyleCnt="3">
        <dgm:presLayoutVars>
          <dgm:bulletEnabled val="1"/>
        </dgm:presLayoutVars>
      </dgm:prSet>
      <dgm:spPr/>
    </dgm:pt>
    <dgm:pt modelId="{DDDC690A-ECC4-4376-B28E-17BD0EFBB373}" type="pres">
      <dgm:prSet presAssocID="{D63F2C88-AC6A-438E-B66D-3879ED8415D1}" presName="spaceBetweenRectangles" presStyleCnt="0"/>
      <dgm:spPr/>
    </dgm:pt>
    <dgm:pt modelId="{824D1C03-6159-47F9-901B-F2386A4D478C}" type="pres">
      <dgm:prSet presAssocID="{40B78B4A-EE34-4A64-82F6-4BA010D04264}" presName="parentLin" presStyleCnt="0"/>
      <dgm:spPr/>
    </dgm:pt>
    <dgm:pt modelId="{BCCE0F09-2186-45CA-944D-5A2FE234183A}" type="pres">
      <dgm:prSet presAssocID="{40B78B4A-EE34-4A64-82F6-4BA010D04264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31E1C8BE-4201-46C9-876E-8BB2CA4E13D6}" type="pres">
      <dgm:prSet presAssocID="{40B78B4A-EE34-4A64-82F6-4BA010D04264}" presName="parentText" presStyleLbl="node1" presStyleIdx="2" presStyleCnt="3" custScaleX="12783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507ADC0-9735-4443-BDCB-D87B8CE01E2E}" type="pres">
      <dgm:prSet presAssocID="{40B78B4A-EE34-4A64-82F6-4BA010D04264}" presName="negativeSpace" presStyleCnt="0"/>
      <dgm:spPr/>
    </dgm:pt>
    <dgm:pt modelId="{AB57A152-05E0-4B9B-972F-66DDFDA2F67E}" type="pres">
      <dgm:prSet presAssocID="{40B78B4A-EE34-4A64-82F6-4BA010D0426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511E782-0BF3-46C6-B14C-4629385A1C23}" srcId="{FA9089CE-F6AD-4DE5-9212-009829E763B6}" destId="{64F1B4B7-53A0-42A9-A685-2AFAABE4219B}" srcOrd="0" destOrd="0" parTransId="{9787486E-B6EA-49D9-9FE5-7B0F973017E4}" sibTransId="{5CD5835A-B0F4-4A6E-B214-D5A79BC10547}"/>
    <dgm:cxn modelId="{03C25C7D-28B4-4C82-8C18-83888B2626D8}" type="presOf" srcId="{FA9089CE-F6AD-4DE5-9212-009829E763B6}" destId="{0DA12E49-56EA-4F70-BD71-ED869714B26F}" srcOrd="0" destOrd="0" presId="urn:microsoft.com/office/officeart/2005/8/layout/list1"/>
    <dgm:cxn modelId="{19078290-3CA0-4ADB-8AA4-55C0993AF5BE}" type="presOf" srcId="{40B78B4A-EE34-4A64-82F6-4BA010D04264}" destId="{31E1C8BE-4201-46C9-876E-8BB2CA4E13D6}" srcOrd="1" destOrd="0" presId="urn:microsoft.com/office/officeart/2005/8/layout/list1"/>
    <dgm:cxn modelId="{FEFC0133-A94A-40FC-9CA6-176A2D8B590A}" srcId="{FA9089CE-F6AD-4DE5-9212-009829E763B6}" destId="{40B78B4A-EE34-4A64-82F6-4BA010D04264}" srcOrd="2" destOrd="0" parTransId="{B3B97643-43C6-4624-97DB-291448289190}" sibTransId="{F12AEDA4-D9FD-4137-B8CE-24D1A35A2873}"/>
    <dgm:cxn modelId="{67FC5EEF-284B-46A8-8E4D-9BFFF7442A0F}" srcId="{FA9089CE-F6AD-4DE5-9212-009829E763B6}" destId="{8F1EE99D-D976-4159-A57D-90A59AAF5CF7}" srcOrd="1" destOrd="0" parTransId="{874E379E-AF6C-4936-824E-B4C473502D1E}" sibTransId="{D63F2C88-AC6A-438E-B66D-3879ED8415D1}"/>
    <dgm:cxn modelId="{7ED80EC5-23D7-4F31-808A-F0AE9AA9AA02}" type="presOf" srcId="{64F1B4B7-53A0-42A9-A685-2AFAABE4219B}" destId="{9A9F038E-6C76-438A-931F-FB774F0AF2AA}" srcOrd="0" destOrd="0" presId="urn:microsoft.com/office/officeart/2005/8/layout/list1"/>
    <dgm:cxn modelId="{86AC630C-B057-4010-B0AD-63DAC0E9A95C}" type="presOf" srcId="{40B78B4A-EE34-4A64-82F6-4BA010D04264}" destId="{BCCE0F09-2186-45CA-944D-5A2FE234183A}" srcOrd="0" destOrd="0" presId="urn:microsoft.com/office/officeart/2005/8/layout/list1"/>
    <dgm:cxn modelId="{31899000-8EEE-4DE8-9C33-0DA089F8FC46}" type="presOf" srcId="{8F1EE99D-D976-4159-A57D-90A59AAF5CF7}" destId="{E3C9BCA1-BE26-47E1-8522-C449D7FA4632}" srcOrd="1" destOrd="0" presId="urn:microsoft.com/office/officeart/2005/8/layout/list1"/>
    <dgm:cxn modelId="{B7E03D81-BC77-4D5A-89A1-AFF13058D489}" type="presOf" srcId="{8F1EE99D-D976-4159-A57D-90A59AAF5CF7}" destId="{86C8D83E-BC97-4BEC-969E-638BC23DC78F}" srcOrd="0" destOrd="0" presId="urn:microsoft.com/office/officeart/2005/8/layout/list1"/>
    <dgm:cxn modelId="{45A952A7-0753-450E-93C5-D01B7630FB15}" type="presOf" srcId="{64F1B4B7-53A0-42A9-A685-2AFAABE4219B}" destId="{B6226CAD-2FDD-4DC4-9D35-00A5D47C499C}" srcOrd="1" destOrd="0" presId="urn:microsoft.com/office/officeart/2005/8/layout/list1"/>
    <dgm:cxn modelId="{37C9E3CC-A276-4BD4-B071-7D9476C4E2A0}" type="presParOf" srcId="{0DA12E49-56EA-4F70-BD71-ED869714B26F}" destId="{123E5F13-88B9-4ECD-9AF4-BD9ED973CB10}" srcOrd="0" destOrd="0" presId="urn:microsoft.com/office/officeart/2005/8/layout/list1"/>
    <dgm:cxn modelId="{009D5509-E5C9-440A-9EE8-3856606B0EB1}" type="presParOf" srcId="{123E5F13-88B9-4ECD-9AF4-BD9ED973CB10}" destId="{9A9F038E-6C76-438A-931F-FB774F0AF2AA}" srcOrd="0" destOrd="0" presId="urn:microsoft.com/office/officeart/2005/8/layout/list1"/>
    <dgm:cxn modelId="{24060DBD-0A0B-42AA-BF3F-1C5D90E8899B}" type="presParOf" srcId="{123E5F13-88B9-4ECD-9AF4-BD9ED973CB10}" destId="{B6226CAD-2FDD-4DC4-9D35-00A5D47C499C}" srcOrd="1" destOrd="0" presId="urn:microsoft.com/office/officeart/2005/8/layout/list1"/>
    <dgm:cxn modelId="{D8B53D7C-344E-4271-AC54-C1D55C5B4FC7}" type="presParOf" srcId="{0DA12E49-56EA-4F70-BD71-ED869714B26F}" destId="{2D2E1BDD-5567-4261-8075-92156BC264CE}" srcOrd="1" destOrd="0" presId="urn:microsoft.com/office/officeart/2005/8/layout/list1"/>
    <dgm:cxn modelId="{C57157C3-2945-4E8F-B54C-C8FEBAF362D9}" type="presParOf" srcId="{0DA12E49-56EA-4F70-BD71-ED869714B26F}" destId="{39675415-5BB4-4096-9F50-FB1B0A80D156}" srcOrd="2" destOrd="0" presId="urn:microsoft.com/office/officeart/2005/8/layout/list1"/>
    <dgm:cxn modelId="{661B107B-BB5E-46DE-B505-434DBFE141B4}" type="presParOf" srcId="{0DA12E49-56EA-4F70-BD71-ED869714B26F}" destId="{49957909-432C-4843-83AD-D4593CB78F90}" srcOrd="3" destOrd="0" presId="urn:microsoft.com/office/officeart/2005/8/layout/list1"/>
    <dgm:cxn modelId="{5F820E4B-2F77-4341-A775-362EAF5A3324}" type="presParOf" srcId="{0DA12E49-56EA-4F70-BD71-ED869714B26F}" destId="{9176E3FF-CBC4-4901-B551-A1BA241B285B}" srcOrd="4" destOrd="0" presId="urn:microsoft.com/office/officeart/2005/8/layout/list1"/>
    <dgm:cxn modelId="{372934E9-1056-4462-B06D-44D7D5D122A0}" type="presParOf" srcId="{9176E3FF-CBC4-4901-B551-A1BA241B285B}" destId="{86C8D83E-BC97-4BEC-969E-638BC23DC78F}" srcOrd="0" destOrd="0" presId="urn:microsoft.com/office/officeart/2005/8/layout/list1"/>
    <dgm:cxn modelId="{9DB21D16-E054-4562-9B16-431AAC5568F4}" type="presParOf" srcId="{9176E3FF-CBC4-4901-B551-A1BA241B285B}" destId="{E3C9BCA1-BE26-47E1-8522-C449D7FA4632}" srcOrd="1" destOrd="0" presId="urn:microsoft.com/office/officeart/2005/8/layout/list1"/>
    <dgm:cxn modelId="{991B2857-D7AF-4725-8B57-279375BC190E}" type="presParOf" srcId="{0DA12E49-56EA-4F70-BD71-ED869714B26F}" destId="{45EC4D8E-E430-4289-A4EF-A763BDFC1EAD}" srcOrd="5" destOrd="0" presId="urn:microsoft.com/office/officeart/2005/8/layout/list1"/>
    <dgm:cxn modelId="{B266A6B2-46F6-40AF-A1A3-3BBEAF87F8DE}" type="presParOf" srcId="{0DA12E49-56EA-4F70-BD71-ED869714B26F}" destId="{69176F05-6F32-440A-95B0-CFD49DE5829A}" srcOrd="6" destOrd="0" presId="urn:microsoft.com/office/officeart/2005/8/layout/list1"/>
    <dgm:cxn modelId="{457E6576-B565-4F03-B1F3-A91904607E6B}" type="presParOf" srcId="{0DA12E49-56EA-4F70-BD71-ED869714B26F}" destId="{DDDC690A-ECC4-4376-B28E-17BD0EFBB373}" srcOrd="7" destOrd="0" presId="urn:microsoft.com/office/officeart/2005/8/layout/list1"/>
    <dgm:cxn modelId="{7C78B662-F08E-4813-968E-22AF2DA37535}" type="presParOf" srcId="{0DA12E49-56EA-4F70-BD71-ED869714B26F}" destId="{824D1C03-6159-47F9-901B-F2386A4D478C}" srcOrd="8" destOrd="0" presId="urn:microsoft.com/office/officeart/2005/8/layout/list1"/>
    <dgm:cxn modelId="{9EAA4295-9D37-40BA-A216-E1C73E0AE836}" type="presParOf" srcId="{824D1C03-6159-47F9-901B-F2386A4D478C}" destId="{BCCE0F09-2186-45CA-944D-5A2FE234183A}" srcOrd="0" destOrd="0" presId="urn:microsoft.com/office/officeart/2005/8/layout/list1"/>
    <dgm:cxn modelId="{5A16924F-E8F1-4965-A762-9034416D433E}" type="presParOf" srcId="{824D1C03-6159-47F9-901B-F2386A4D478C}" destId="{31E1C8BE-4201-46C9-876E-8BB2CA4E13D6}" srcOrd="1" destOrd="0" presId="urn:microsoft.com/office/officeart/2005/8/layout/list1"/>
    <dgm:cxn modelId="{6836C3AF-BC62-4FD8-958D-85EFA5DE4840}" type="presParOf" srcId="{0DA12E49-56EA-4F70-BD71-ED869714B26F}" destId="{1507ADC0-9735-4443-BDCB-D87B8CE01E2E}" srcOrd="9" destOrd="0" presId="urn:microsoft.com/office/officeart/2005/8/layout/list1"/>
    <dgm:cxn modelId="{51DE63ED-3281-4EC5-8C65-9EAB9A0E533C}" type="presParOf" srcId="{0DA12E49-56EA-4F70-BD71-ED869714B26F}" destId="{AB57A152-05E0-4B9B-972F-66DDFDA2F67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8802BA-E609-4459-909A-F99FD92BC5AB}" type="doc">
      <dgm:prSet loTypeId="urn:microsoft.com/office/officeart/2005/8/layout/StepDownProcess" loCatId="process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B9A2A57D-67A0-427F-9A08-A2C041795385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 dirty="0"/>
        </a:p>
      </dgm:t>
    </dgm:pt>
    <dgm:pt modelId="{1A5B83B6-6776-4FC2-AF4B-9A94D5DA106E}" type="parTrans" cxnId="{F12787B5-3D4C-450A-BF2F-F5FAEE52E0F6}">
      <dgm:prSet/>
      <dgm:spPr/>
      <dgm:t>
        <a:bodyPr/>
        <a:lstStyle/>
        <a:p>
          <a:endParaRPr lang="es-CO"/>
        </a:p>
      </dgm:t>
    </dgm:pt>
    <dgm:pt modelId="{692BBDEC-CBE7-43EA-860A-558556E2BF9B}" type="sibTrans" cxnId="{F12787B5-3D4C-450A-BF2F-F5FAEE52E0F6}">
      <dgm:prSet/>
      <dgm:spPr/>
      <dgm:t>
        <a:bodyPr/>
        <a:lstStyle/>
        <a:p>
          <a:endParaRPr lang="es-CO"/>
        </a:p>
      </dgm:t>
    </dgm:pt>
    <dgm:pt modelId="{018CDD27-8321-4414-9606-3542C7D1C4B5}">
      <dgm:prSet phldrT="[Texto]"/>
      <dgm:spPr/>
      <dgm:t>
        <a:bodyPr/>
        <a:lstStyle/>
        <a:p>
          <a:r>
            <a:rPr lang="es-CO" dirty="0" smtClean="0"/>
            <a:t>Sistemas  secuenciales</a:t>
          </a:r>
          <a:endParaRPr lang="es-CO" dirty="0"/>
        </a:p>
      </dgm:t>
    </dgm:pt>
    <dgm:pt modelId="{4E2F86A8-1424-45C0-B776-CCE5B940A816}" type="parTrans" cxnId="{C2EA0B42-1FBD-4379-BA18-D01699653769}">
      <dgm:prSet/>
      <dgm:spPr/>
      <dgm:t>
        <a:bodyPr/>
        <a:lstStyle/>
        <a:p>
          <a:endParaRPr lang="es-CO"/>
        </a:p>
      </dgm:t>
    </dgm:pt>
    <dgm:pt modelId="{D7FA783D-A92C-4133-BAD2-83596912B5DA}" type="sibTrans" cxnId="{C2EA0B42-1FBD-4379-BA18-D01699653769}">
      <dgm:prSet/>
      <dgm:spPr/>
      <dgm:t>
        <a:bodyPr/>
        <a:lstStyle/>
        <a:p>
          <a:endParaRPr lang="es-CO"/>
        </a:p>
      </dgm:t>
    </dgm:pt>
    <dgm:pt modelId="{142A56AD-3EA7-496C-A053-1AC9A5A9AB74}">
      <dgm:prSet phldrT="[Texto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O" dirty="0"/>
        </a:p>
      </dgm:t>
    </dgm:pt>
    <dgm:pt modelId="{6576616A-A1AC-4738-8756-9778985445D5}" type="parTrans" cxnId="{A75460E1-2E48-4AE1-A3EE-40E2E1F16015}">
      <dgm:prSet/>
      <dgm:spPr/>
      <dgm:t>
        <a:bodyPr/>
        <a:lstStyle/>
        <a:p>
          <a:endParaRPr lang="es-CO"/>
        </a:p>
      </dgm:t>
    </dgm:pt>
    <dgm:pt modelId="{73FB44F1-BD3F-4461-B901-EF7D0023710B}" type="sibTrans" cxnId="{A75460E1-2E48-4AE1-A3EE-40E2E1F16015}">
      <dgm:prSet/>
      <dgm:spPr/>
      <dgm:t>
        <a:bodyPr/>
        <a:lstStyle/>
        <a:p>
          <a:endParaRPr lang="es-CO"/>
        </a:p>
      </dgm:t>
    </dgm:pt>
    <dgm:pt modelId="{B57C937F-7A2D-449A-8147-3DD8597B1463}">
      <dgm:prSet phldrT="[Texto]"/>
      <dgm:spPr/>
      <dgm:t>
        <a:bodyPr/>
        <a:lstStyle/>
        <a:p>
          <a:r>
            <a:rPr lang="es-CO" dirty="0" smtClean="0"/>
            <a:t>PLC</a:t>
          </a:r>
          <a:endParaRPr lang="es-CO" dirty="0"/>
        </a:p>
      </dgm:t>
    </dgm:pt>
    <dgm:pt modelId="{2E62CF47-E334-4C50-AC7F-E00D6A2A5EA9}" type="parTrans" cxnId="{5A6F520F-F1E4-433E-A1E0-B02187813C54}">
      <dgm:prSet/>
      <dgm:spPr/>
      <dgm:t>
        <a:bodyPr/>
        <a:lstStyle/>
        <a:p>
          <a:endParaRPr lang="es-CO"/>
        </a:p>
      </dgm:t>
    </dgm:pt>
    <dgm:pt modelId="{5887D86A-0FEB-4C67-814B-C80B12E4229D}" type="sibTrans" cxnId="{5A6F520F-F1E4-433E-A1E0-B02187813C54}">
      <dgm:prSet/>
      <dgm:spPr/>
      <dgm:t>
        <a:bodyPr/>
        <a:lstStyle/>
        <a:p>
          <a:endParaRPr lang="es-CO"/>
        </a:p>
      </dgm:t>
    </dgm:pt>
    <dgm:pt modelId="{687AF7A0-CFA3-4996-BEB8-88438C7D7662}" type="pres">
      <dgm:prSet presAssocID="{058802BA-E609-4459-909A-F99FD92BC5A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448490C1-768B-4236-80CA-7BD714EEE52E}" type="pres">
      <dgm:prSet presAssocID="{B9A2A57D-67A0-427F-9A08-A2C041795385}" presName="composite" presStyleCnt="0"/>
      <dgm:spPr/>
      <dgm:t>
        <a:bodyPr/>
        <a:lstStyle/>
        <a:p>
          <a:endParaRPr lang="es-CO"/>
        </a:p>
      </dgm:t>
    </dgm:pt>
    <dgm:pt modelId="{1185EF3A-E42D-4135-A181-B0C7FCD2B347}" type="pres">
      <dgm:prSet presAssocID="{B9A2A57D-67A0-427F-9A08-A2C041795385}" presName="bentUpArrow1" presStyleLbl="alignImgPlace1" presStyleIdx="0" presStyleCnt="1"/>
      <dgm:spPr/>
      <dgm:t>
        <a:bodyPr/>
        <a:lstStyle/>
        <a:p>
          <a:endParaRPr lang="es-CO"/>
        </a:p>
      </dgm:t>
    </dgm:pt>
    <dgm:pt modelId="{BFDAC305-088A-457B-A70F-E31B953F7887}" type="pres">
      <dgm:prSet presAssocID="{B9A2A57D-67A0-427F-9A08-A2C041795385}" presName="ParentText" presStyleLbl="node1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2AED0CB-3C06-4632-B6E3-23E9D6486C42}" type="pres">
      <dgm:prSet presAssocID="{B9A2A57D-67A0-427F-9A08-A2C041795385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D666646-CA7B-4439-9E4B-2CC6B543CC6F}" type="pres">
      <dgm:prSet presAssocID="{692BBDEC-CBE7-43EA-860A-558556E2BF9B}" presName="sibTrans" presStyleCnt="0"/>
      <dgm:spPr/>
      <dgm:t>
        <a:bodyPr/>
        <a:lstStyle/>
        <a:p>
          <a:endParaRPr lang="es-CO"/>
        </a:p>
      </dgm:t>
    </dgm:pt>
    <dgm:pt modelId="{D05143E3-2E34-456C-B3F4-41BB1D32295A}" type="pres">
      <dgm:prSet presAssocID="{142A56AD-3EA7-496C-A053-1AC9A5A9AB74}" presName="composite" presStyleCnt="0"/>
      <dgm:spPr/>
      <dgm:t>
        <a:bodyPr/>
        <a:lstStyle/>
        <a:p>
          <a:endParaRPr lang="es-CO"/>
        </a:p>
      </dgm:t>
    </dgm:pt>
    <dgm:pt modelId="{B4AAFB0A-EE87-4F9A-A8F1-117EEACFCEA2}" type="pres">
      <dgm:prSet presAssocID="{142A56AD-3EA7-496C-A053-1AC9A5A9AB74}" presName="ParentText" presStyleLbl="node1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EA1B1F1-5F08-4757-8BC6-DFCBF37C18DA}" type="pres">
      <dgm:prSet presAssocID="{142A56AD-3EA7-496C-A053-1AC9A5A9AB74}" presName="Final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E029E6E-B952-43BB-9365-BE994AE07EA4}" type="presOf" srcId="{058802BA-E609-4459-909A-F99FD92BC5AB}" destId="{687AF7A0-CFA3-4996-BEB8-88438C7D7662}" srcOrd="0" destOrd="0" presId="urn:microsoft.com/office/officeart/2005/8/layout/StepDownProcess"/>
    <dgm:cxn modelId="{488467D7-FB5A-4ACC-A1D1-9DB569B42567}" type="presOf" srcId="{142A56AD-3EA7-496C-A053-1AC9A5A9AB74}" destId="{B4AAFB0A-EE87-4F9A-A8F1-117EEACFCEA2}" srcOrd="0" destOrd="0" presId="urn:microsoft.com/office/officeart/2005/8/layout/StepDownProcess"/>
    <dgm:cxn modelId="{A5539B0F-5C3E-4A53-AF1B-F6A7A322459E}" type="presOf" srcId="{B57C937F-7A2D-449A-8147-3DD8597B1463}" destId="{5EA1B1F1-5F08-4757-8BC6-DFCBF37C18DA}" srcOrd="0" destOrd="0" presId="urn:microsoft.com/office/officeart/2005/8/layout/StepDownProcess"/>
    <dgm:cxn modelId="{5A6F520F-F1E4-433E-A1E0-B02187813C54}" srcId="{142A56AD-3EA7-496C-A053-1AC9A5A9AB74}" destId="{B57C937F-7A2D-449A-8147-3DD8597B1463}" srcOrd="0" destOrd="0" parTransId="{2E62CF47-E334-4C50-AC7F-E00D6A2A5EA9}" sibTransId="{5887D86A-0FEB-4C67-814B-C80B12E4229D}"/>
    <dgm:cxn modelId="{86AF0AFD-0023-4114-96FE-B238AB39D367}" type="presOf" srcId="{B9A2A57D-67A0-427F-9A08-A2C041795385}" destId="{BFDAC305-088A-457B-A70F-E31B953F7887}" srcOrd="0" destOrd="0" presId="urn:microsoft.com/office/officeart/2005/8/layout/StepDownProcess"/>
    <dgm:cxn modelId="{F12787B5-3D4C-450A-BF2F-F5FAEE52E0F6}" srcId="{058802BA-E609-4459-909A-F99FD92BC5AB}" destId="{B9A2A57D-67A0-427F-9A08-A2C041795385}" srcOrd="0" destOrd="0" parTransId="{1A5B83B6-6776-4FC2-AF4B-9A94D5DA106E}" sibTransId="{692BBDEC-CBE7-43EA-860A-558556E2BF9B}"/>
    <dgm:cxn modelId="{A75460E1-2E48-4AE1-A3EE-40E2E1F16015}" srcId="{058802BA-E609-4459-909A-F99FD92BC5AB}" destId="{142A56AD-3EA7-496C-A053-1AC9A5A9AB74}" srcOrd="1" destOrd="0" parTransId="{6576616A-A1AC-4738-8756-9778985445D5}" sibTransId="{73FB44F1-BD3F-4461-B901-EF7D0023710B}"/>
    <dgm:cxn modelId="{C2EA0B42-1FBD-4379-BA18-D01699653769}" srcId="{B9A2A57D-67A0-427F-9A08-A2C041795385}" destId="{018CDD27-8321-4414-9606-3542C7D1C4B5}" srcOrd="0" destOrd="0" parTransId="{4E2F86A8-1424-45C0-B776-CCE5B940A816}" sibTransId="{D7FA783D-A92C-4133-BAD2-83596912B5DA}"/>
    <dgm:cxn modelId="{09E3A030-E04B-4D46-8241-A86ECBA543C2}" type="presOf" srcId="{018CDD27-8321-4414-9606-3542C7D1C4B5}" destId="{22AED0CB-3C06-4632-B6E3-23E9D6486C42}" srcOrd="0" destOrd="0" presId="urn:microsoft.com/office/officeart/2005/8/layout/StepDownProcess"/>
    <dgm:cxn modelId="{4FB9CC4E-679D-4B4A-AA9C-1739BD83F294}" type="presParOf" srcId="{687AF7A0-CFA3-4996-BEB8-88438C7D7662}" destId="{448490C1-768B-4236-80CA-7BD714EEE52E}" srcOrd="0" destOrd="0" presId="urn:microsoft.com/office/officeart/2005/8/layout/StepDownProcess"/>
    <dgm:cxn modelId="{8F75ACC1-11FE-4A41-9937-EDB58299D130}" type="presParOf" srcId="{448490C1-768B-4236-80CA-7BD714EEE52E}" destId="{1185EF3A-E42D-4135-A181-B0C7FCD2B347}" srcOrd="0" destOrd="0" presId="urn:microsoft.com/office/officeart/2005/8/layout/StepDownProcess"/>
    <dgm:cxn modelId="{A4EAA7D8-AEE1-4497-B09F-00E7C1A14B67}" type="presParOf" srcId="{448490C1-768B-4236-80CA-7BD714EEE52E}" destId="{BFDAC305-088A-457B-A70F-E31B953F7887}" srcOrd="1" destOrd="0" presId="urn:microsoft.com/office/officeart/2005/8/layout/StepDownProcess"/>
    <dgm:cxn modelId="{7BD700F3-C656-44D1-9857-F7758F258361}" type="presParOf" srcId="{448490C1-768B-4236-80CA-7BD714EEE52E}" destId="{22AED0CB-3C06-4632-B6E3-23E9D6486C42}" srcOrd="2" destOrd="0" presId="urn:microsoft.com/office/officeart/2005/8/layout/StepDownProcess"/>
    <dgm:cxn modelId="{F4453E33-AAD2-4473-B648-4D7F3C5D5183}" type="presParOf" srcId="{687AF7A0-CFA3-4996-BEB8-88438C7D7662}" destId="{3D666646-CA7B-4439-9E4B-2CC6B543CC6F}" srcOrd="1" destOrd="0" presId="urn:microsoft.com/office/officeart/2005/8/layout/StepDownProcess"/>
    <dgm:cxn modelId="{BDC9CC73-838D-4705-842B-788902614444}" type="presParOf" srcId="{687AF7A0-CFA3-4996-BEB8-88438C7D7662}" destId="{D05143E3-2E34-456C-B3F4-41BB1D32295A}" srcOrd="2" destOrd="0" presId="urn:microsoft.com/office/officeart/2005/8/layout/StepDownProcess"/>
    <dgm:cxn modelId="{82660978-EB96-4D63-B199-51DE27573F94}" type="presParOf" srcId="{D05143E3-2E34-456C-B3F4-41BB1D32295A}" destId="{B4AAFB0A-EE87-4F9A-A8F1-117EEACFCEA2}" srcOrd="0" destOrd="0" presId="urn:microsoft.com/office/officeart/2005/8/layout/StepDownProcess"/>
    <dgm:cxn modelId="{267E808C-4193-4B66-818D-52CB2A0B1609}" type="presParOf" srcId="{D05143E3-2E34-456C-B3F4-41BB1D32295A}" destId="{5EA1B1F1-5F08-4757-8BC6-DFCBF37C18DA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34D056-931A-48A6-BAE4-51BC624A65B3}" type="doc">
      <dgm:prSet loTypeId="urn:microsoft.com/office/officeart/2005/8/layout/target3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16AF1A9-1504-49C0-845A-DD878489F2AD}">
      <dgm:prSet phldrT="[Texto]"/>
      <dgm:spPr/>
      <dgm:t>
        <a:bodyPr/>
        <a:lstStyle/>
        <a:p>
          <a:r>
            <a:rPr lang="es-CO" smtClean="0"/>
            <a:t>Delimitación</a:t>
          </a:r>
          <a:endParaRPr lang="es-CO"/>
        </a:p>
      </dgm:t>
    </dgm:pt>
    <dgm:pt modelId="{A0F8E730-6DD2-4CEE-BF9E-90E4BFF7AD0D}" type="parTrans" cxnId="{C7BE6F9E-EB58-4E77-998C-3504DA1DC215}">
      <dgm:prSet/>
      <dgm:spPr/>
      <dgm:t>
        <a:bodyPr/>
        <a:lstStyle/>
        <a:p>
          <a:endParaRPr lang="es-CO"/>
        </a:p>
      </dgm:t>
    </dgm:pt>
    <dgm:pt modelId="{86FC248F-E933-48AE-91A6-88F9DFAF0ABD}" type="sibTrans" cxnId="{C7BE6F9E-EB58-4E77-998C-3504DA1DC215}">
      <dgm:prSet/>
      <dgm:spPr/>
      <dgm:t>
        <a:bodyPr/>
        <a:lstStyle/>
        <a:p>
          <a:endParaRPr lang="es-CO"/>
        </a:p>
      </dgm:t>
    </dgm:pt>
    <dgm:pt modelId="{107262ED-2BA7-4119-8C30-942371CC4277}">
      <dgm:prSet phldrT="[Texto]"/>
      <dgm:spPr/>
      <dgm:t>
        <a:bodyPr/>
        <a:lstStyle/>
        <a:p>
          <a:r>
            <a:rPr lang="es-CO" dirty="0" smtClean="0"/>
            <a:t>Universidad Santo Tomas Seccional Tunja</a:t>
          </a:r>
          <a:endParaRPr lang="es-CO" dirty="0"/>
        </a:p>
      </dgm:t>
    </dgm:pt>
    <dgm:pt modelId="{DDBDEBB3-884D-4A8F-A6BC-472D347EF048}" type="parTrans" cxnId="{80B721A4-919D-45D3-9668-49C2620AE3BF}">
      <dgm:prSet/>
      <dgm:spPr/>
      <dgm:t>
        <a:bodyPr/>
        <a:lstStyle/>
        <a:p>
          <a:endParaRPr lang="es-CO"/>
        </a:p>
      </dgm:t>
    </dgm:pt>
    <dgm:pt modelId="{DDD9F6F6-D2B5-487E-A4E8-49CC5E33C850}" type="sibTrans" cxnId="{80B721A4-919D-45D3-9668-49C2620AE3BF}">
      <dgm:prSet/>
      <dgm:spPr/>
      <dgm:t>
        <a:bodyPr/>
        <a:lstStyle/>
        <a:p>
          <a:endParaRPr lang="es-CO"/>
        </a:p>
      </dgm:t>
    </dgm:pt>
    <dgm:pt modelId="{31BC7156-9EB9-4535-B984-E901448A0E01}">
      <dgm:prSet phldrT="[Texto]"/>
      <dgm:spPr/>
      <dgm:t>
        <a:bodyPr/>
        <a:lstStyle/>
        <a:p>
          <a:r>
            <a:rPr lang="es-CO" dirty="0" smtClean="0"/>
            <a:t>Estudiantes Ingeniería Electrónica</a:t>
          </a:r>
          <a:endParaRPr lang="es-CO" dirty="0"/>
        </a:p>
      </dgm:t>
    </dgm:pt>
    <dgm:pt modelId="{55AF3269-7E95-4C69-9F0C-F906DAF1B9CB}" type="parTrans" cxnId="{0F7A33FA-B146-40DB-92C0-E4CFA449EBBE}">
      <dgm:prSet/>
      <dgm:spPr/>
      <dgm:t>
        <a:bodyPr/>
        <a:lstStyle/>
        <a:p>
          <a:endParaRPr lang="es-CO"/>
        </a:p>
      </dgm:t>
    </dgm:pt>
    <dgm:pt modelId="{BD8C8D09-AA13-4CE9-8AE5-9942D7E8ACAC}" type="sibTrans" cxnId="{0F7A33FA-B146-40DB-92C0-E4CFA449EBBE}">
      <dgm:prSet/>
      <dgm:spPr/>
      <dgm:t>
        <a:bodyPr/>
        <a:lstStyle/>
        <a:p>
          <a:endParaRPr lang="es-CO"/>
        </a:p>
      </dgm:t>
    </dgm:pt>
    <dgm:pt modelId="{6B13CC05-7FD8-46B5-A290-F8A809222AC5}">
      <dgm:prSet phldrT="[Texto]"/>
      <dgm:spPr/>
      <dgm:t>
        <a:bodyPr/>
        <a:lstStyle/>
        <a:p>
          <a:r>
            <a:rPr lang="es-CO" dirty="0" smtClean="0"/>
            <a:t>Definición</a:t>
          </a:r>
          <a:endParaRPr lang="es-CO" dirty="0"/>
        </a:p>
      </dgm:t>
    </dgm:pt>
    <dgm:pt modelId="{EF2F3CD1-D5EB-41CA-AFCC-F75F72EFDE98}" type="parTrans" cxnId="{6EF06689-9EEE-4F1A-9BD8-6176453D4CDE}">
      <dgm:prSet/>
      <dgm:spPr/>
      <dgm:t>
        <a:bodyPr/>
        <a:lstStyle/>
        <a:p>
          <a:endParaRPr lang="es-CO"/>
        </a:p>
      </dgm:t>
    </dgm:pt>
    <dgm:pt modelId="{76286C16-052A-4D85-A540-BB7A03C7E57B}" type="sibTrans" cxnId="{6EF06689-9EEE-4F1A-9BD8-6176453D4CDE}">
      <dgm:prSet/>
      <dgm:spPr/>
      <dgm:t>
        <a:bodyPr/>
        <a:lstStyle/>
        <a:p>
          <a:endParaRPr lang="es-CO"/>
        </a:p>
      </dgm:t>
    </dgm:pt>
    <dgm:pt modelId="{A9A7F560-0D2F-4E4C-B474-EF6B309C9D89}">
      <dgm:prSet phldrT="[Texto]"/>
      <dgm:spPr/>
      <dgm:t>
        <a:bodyPr/>
        <a:lstStyle/>
        <a:p>
          <a:r>
            <a:rPr lang="es-CO" dirty="0" smtClean="0"/>
            <a:t>Personal capacitado</a:t>
          </a:r>
          <a:endParaRPr lang="es-CO" dirty="0"/>
        </a:p>
      </dgm:t>
    </dgm:pt>
    <dgm:pt modelId="{3E0815F7-C2F4-499F-8176-9D5FDA537048}" type="parTrans" cxnId="{C73847FB-3400-4E9E-91B2-38B94A5C3202}">
      <dgm:prSet/>
      <dgm:spPr/>
      <dgm:t>
        <a:bodyPr/>
        <a:lstStyle/>
        <a:p>
          <a:endParaRPr lang="es-CO"/>
        </a:p>
      </dgm:t>
    </dgm:pt>
    <dgm:pt modelId="{58027170-43B5-4335-94C9-B54B2DECA536}" type="sibTrans" cxnId="{C73847FB-3400-4E9E-91B2-38B94A5C3202}">
      <dgm:prSet/>
      <dgm:spPr/>
      <dgm:t>
        <a:bodyPr/>
        <a:lstStyle/>
        <a:p>
          <a:endParaRPr lang="es-CO"/>
        </a:p>
      </dgm:t>
    </dgm:pt>
    <dgm:pt modelId="{FE09F1E8-D7A0-409F-9C08-D7F5D856B9B8}">
      <dgm:prSet phldrT="[Texto]"/>
      <dgm:spPr/>
      <dgm:t>
        <a:bodyPr/>
        <a:lstStyle/>
        <a:p>
          <a:r>
            <a:rPr lang="es-CO" dirty="0" smtClean="0"/>
            <a:t>Procesos industriales</a:t>
          </a:r>
          <a:endParaRPr lang="es-CO" dirty="0"/>
        </a:p>
      </dgm:t>
    </dgm:pt>
    <dgm:pt modelId="{A23B2E0C-EE7E-4CB8-9464-8E12EE0FC6D0}" type="parTrans" cxnId="{A02D3E29-673D-4D29-8CB3-8497899FF518}">
      <dgm:prSet/>
      <dgm:spPr/>
      <dgm:t>
        <a:bodyPr/>
        <a:lstStyle/>
        <a:p>
          <a:endParaRPr lang="es-CO"/>
        </a:p>
      </dgm:t>
    </dgm:pt>
    <dgm:pt modelId="{7D0E77FE-B2AC-44F4-BD0D-BEB3298FF3BC}" type="sibTrans" cxnId="{A02D3E29-673D-4D29-8CB3-8497899FF518}">
      <dgm:prSet/>
      <dgm:spPr/>
      <dgm:t>
        <a:bodyPr/>
        <a:lstStyle/>
        <a:p>
          <a:endParaRPr lang="es-CO"/>
        </a:p>
      </dgm:t>
    </dgm:pt>
    <dgm:pt modelId="{D9D5F058-52ED-4D75-9BD2-97D0605A1E90}">
      <dgm:prSet phldrT="[Texto]"/>
      <dgm:spPr/>
      <dgm:t>
        <a:bodyPr/>
        <a:lstStyle/>
        <a:p>
          <a:r>
            <a:rPr lang="es-CO" dirty="0" smtClean="0"/>
            <a:t>Aprendizaje dinámico</a:t>
          </a:r>
          <a:endParaRPr lang="es-CO" dirty="0"/>
        </a:p>
      </dgm:t>
    </dgm:pt>
    <dgm:pt modelId="{25840AEA-38B5-49F1-9D4B-6A48D002C5D9}" type="parTrans" cxnId="{4EC62508-D5C1-461C-A019-2C24D1CFC080}">
      <dgm:prSet/>
      <dgm:spPr/>
      <dgm:t>
        <a:bodyPr/>
        <a:lstStyle/>
        <a:p>
          <a:endParaRPr lang="es-CO"/>
        </a:p>
      </dgm:t>
    </dgm:pt>
    <dgm:pt modelId="{5E3F6AC6-30CA-4385-9A46-46C254962F9D}" type="sibTrans" cxnId="{4EC62508-D5C1-461C-A019-2C24D1CFC080}">
      <dgm:prSet/>
      <dgm:spPr/>
      <dgm:t>
        <a:bodyPr/>
        <a:lstStyle/>
        <a:p>
          <a:endParaRPr lang="es-CO"/>
        </a:p>
      </dgm:t>
    </dgm:pt>
    <dgm:pt modelId="{31C25842-14B2-4348-BD2D-4E0890C6FFAF}" type="pres">
      <dgm:prSet presAssocID="{1434D056-931A-48A6-BAE4-51BC624A65B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DAD92A12-BDD2-446F-8E26-D83BD41771B2}" type="pres">
      <dgm:prSet presAssocID="{616AF1A9-1504-49C0-845A-DD878489F2AD}" presName="circle1" presStyleLbl="node1" presStyleIdx="0" presStyleCnt="2"/>
      <dgm:spPr/>
    </dgm:pt>
    <dgm:pt modelId="{33B656E5-C6B2-4792-B432-A05F96BBCD4B}" type="pres">
      <dgm:prSet presAssocID="{616AF1A9-1504-49C0-845A-DD878489F2AD}" presName="space" presStyleCnt="0"/>
      <dgm:spPr/>
    </dgm:pt>
    <dgm:pt modelId="{490DDA38-BC24-44FF-B30C-A75E174D339B}" type="pres">
      <dgm:prSet presAssocID="{616AF1A9-1504-49C0-845A-DD878489F2AD}" presName="rect1" presStyleLbl="alignAcc1" presStyleIdx="0" presStyleCnt="2"/>
      <dgm:spPr/>
      <dgm:t>
        <a:bodyPr/>
        <a:lstStyle/>
        <a:p>
          <a:endParaRPr lang="es-CO"/>
        </a:p>
      </dgm:t>
    </dgm:pt>
    <dgm:pt modelId="{97987A91-AA81-471C-A3C7-A59443A8C88B}" type="pres">
      <dgm:prSet presAssocID="{6B13CC05-7FD8-46B5-A290-F8A809222AC5}" presName="vertSpace2" presStyleLbl="node1" presStyleIdx="0" presStyleCnt="2"/>
      <dgm:spPr/>
    </dgm:pt>
    <dgm:pt modelId="{8BDBD667-C524-4567-813F-8AA502563B25}" type="pres">
      <dgm:prSet presAssocID="{6B13CC05-7FD8-46B5-A290-F8A809222AC5}" presName="circle2" presStyleLbl="node1" presStyleIdx="1" presStyleCnt="2"/>
      <dgm:spPr/>
    </dgm:pt>
    <dgm:pt modelId="{64212FA8-0DE5-441F-83FD-2F465DA74F31}" type="pres">
      <dgm:prSet presAssocID="{6B13CC05-7FD8-46B5-A290-F8A809222AC5}" presName="rect2" presStyleLbl="alignAcc1" presStyleIdx="1" presStyleCnt="2" custLinFactNeighborY="-623"/>
      <dgm:spPr/>
      <dgm:t>
        <a:bodyPr/>
        <a:lstStyle/>
        <a:p>
          <a:endParaRPr lang="es-CO"/>
        </a:p>
      </dgm:t>
    </dgm:pt>
    <dgm:pt modelId="{AE91D6EA-541E-450C-913C-0043E31B206E}" type="pres">
      <dgm:prSet presAssocID="{616AF1A9-1504-49C0-845A-DD878489F2AD}" presName="rect1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EAA72A3-6A0F-4143-B783-F0F8ED6B9165}" type="pres">
      <dgm:prSet presAssocID="{616AF1A9-1504-49C0-845A-DD878489F2AD}" presName="rect1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1D843A-4E19-4016-B9F6-5EB6793032F1}" type="pres">
      <dgm:prSet presAssocID="{6B13CC05-7FD8-46B5-A290-F8A809222AC5}" presName="rect2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883C654-5312-49ED-AA57-AD94DE0939C6}" type="pres">
      <dgm:prSet presAssocID="{6B13CC05-7FD8-46B5-A290-F8A809222AC5}" presName="rect2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0F7A33FA-B146-40DB-92C0-E4CFA449EBBE}" srcId="{616AF1A9-1504-49C0-845A-DD878489F2AD}" destId="{31BC7156-9EB9-4535-B984-E901448A0E01}" srcOrd="1" destOrd="0" parTransId="{55AF3269-7E95-4C69-9F0C-F906DAF1B9CB}" sibTransId="{BD8C8D09-AA13-4CE9-8AE5-9942D7E8ACAC}"/>
    <dgm:cxn modelId="{609791F4-4537-484C-AE33-420C0BA73139}" type="presOf" srcId="{6B13CC05-7FD8-46B5-A290-F8A809222AC5}" destId="{5B1D843A-4E19-4016-B9F6-5EB6793032F1}" srcOrd="1" destOrd="0" presId="urn:microsoft.com/office/officeart/2005/8/layout/target3"/>
    <dgm:cxn modelId="{490CD265-EA6F-445F-A6F1-6F4626CEEFAB}" type="presOf" srcId="{A9A7F560-0D2F-4E4C-B474-EF6B309C9D89}" destId="{6883C654-5312-49ED-AA57-AD94DE0939C6}" srcOrd="0" destOrd="0" presId="urn:microsoft.com/office/officeart/2005/8/layout/target3"/>
    <dgm:cxn modelId="{C7BE6F9E-EB58-4E77-998C-3504DA1DC215}" srcId="{1434D056-931A-48A6-BAE4-51BC624A65B3}" destId="{616AF1A9-1504-49C0-845A-DD878489F2AD}" srcOrd="0" destOrd="0" parTransId="{A0F8E730-6DD2-4CEE-BF9E-90E4BFF7AD0D}" sibTransId="{86FC248F-E933-48AE-91A6-88F9DFAF0ABD}"/>
    <dgm:cxn modelId="{D748EA3B-2310-46EA-8216-1C708BC23129}" type="presOf" srcId="{FE09F1E8-D7A0-409F-9C08-D7F5D856B9B8}" destId="{6883C654-5312-49ED-AA57-AD94DE0939C6}" srcOrd="0" destOrd="1" presId="urn:microsoft.com/office/officeart/2005/8/layout/target3"/>
    <dgm:cxn modelId="{B00CFC9C-5437-4543-B042-81ADDAB15DB6}" type="presOf" srcId="{6B13CC05-7FD8-46B5-A290-F8A809222AC5}" destId="{64212FA8-0DE5-441F-83FD-2F465DA74F31}" srcOrd="0" destOrd="0" presId="urn:microsoft.com/office/officeart/2005/8/layout/target3"/>
    <dgm:cxn modelId="{6EF06689-9EEE-4F1A-9BD8-6176453D4CDE}" srcId="{1434D056-931A-48A6-BAE4-51BC624A65B3}" destId="{6B13CC05-7FD8-46B5-A290-F8A809222AC5}" srcOrd="1" destOrd="0" parTransId="{EF2F3CD1-D5EB-41CA-AFCC-F75F72EFDE98}" sibTransId="{76286C16-052A-4D85-A540-BB7A03C7E57B}"/>
    <dgm:cxn modelId="{770541AD-D14F-489C-8934-FC2480EF5659}" type="presOf" srcId="{107262ED-2BA7-4119-8C30-942371CC4277}" destId="{EEAA72A3-6A0F-4143-B783-F0F8ED6B9165}" srcOrd="0" destOrd="0" presId="urn:microsoft.com/office/officeart/2005/8/layout/target3"/>
    <dgm:cxn modelId="{3CED2D17-85BB-40A5-A6D6-34A91D457308}" type="presOf" srcId="{D9D5F058-52ED-4D75-9BD2-97D0605A1E90}" destId="{6883C654-5312-49ED-AA57-AD94DE0939C6}" srcOrd="0" destOrd="2" presId="urn:microsoft.com/office/officeart/2005/8/layout/target3"/>
    <dgm:cxn modelId="{4EC62508-D5C1-461C-A019-2C24D1CFC080}" srcId="{6B13CC05-7FD8-46B5-A290-F8A809222AC5}" destId="{D9D5F058-52ED-4D75-9BD2-97D0605A1E90}" srcOrd="2" destOrd="0" parTransId="{25840AEA-38B5-49F1-9D4B-6A48D002C5D9}" sibTransId="{5E3F6AC6-30CA-4385-9A46-46C254962F9D}"/>
    <dgm:cxn modelId="{FE765AA6-E94A-4976-AF32-71EFF53E0AA8}" type="presOf" srcId="{31BC7156-9EB9-4535-B984-E901448A0E01}" destId="{EEAA72A3-6A0F-4143-B783-F0F8ED6B9165}" srcOrd="0" destOrd="1" presId="urn:microsoft.com/office/officeart/2005/8/layout/target3"/>
    <dgm:cxn modelId="{80B721A4-919D-45D3-9668-49C2620AE3BF}" srcId="{616AF1A9-1504-49C0-845A-DD878489F2AD}" destId="{107262ED-2BA7-4119-8C30-942371CC4277}" srcOrd="0" destOrd="0" parTransId="{DDBDEBB3-884D-4A8F-A6BC-472D347EF048}" sibTransId="{DDD9F6F6-D2B5-487E-A4E8-49CC5E33C850}"/>
    <dgm:cxn modelId="{A02D3E29-673D-4D29-8CB3-8497899FF518}" srcId="{6B13CC05-7FD8-46B5-A290-F8A809222AC5}" destId="{FE09F1E8-D7A0-409F-9C08-D7F5D856B9B8}" srcOrd="1" destOrd="0" parTransId="{A23B2E0C-EE7E-4CB8-9464-8E12EE0FC6D0}" sibTransId="{7D0E77FE-B2AC-44F4-BD0D-BEB3298FF3BC}"/>
    <dgm:cxn modelId="{4DF85CD8-0EED-4B0D-9B1A-9E20C5DADDB9}" type="presOf" srcId="{1434D056-931A-48A6-BAE4-51BC624A65B3}" destId="{31C25842-14B2-4348-BD2D-4E0890C6FFAF}" srcOrd="0" destOrd="0" presId="urn:microsoft.com/office/officeart/2005/8/layout/target3"/>
    <dgm:cxn modelId="{7AF33FC4-9F16-4213-8F0D-85FBF56B3680}" type="presOf" srcId="{616AF1A9-1504-49C0-845A-DD878489F2AD}" destId="{AE91D6EA-541E-450C-913C-0043E31B206E}" srcOrd="1" destOrd="0" presId="urn:microsoft.com/office/officeart/2005/8/layout/target3"/>
    <dgm:cxn modelId="{9EB125E3-8C09-43C6-86CA-A5C90862996B}" type="presOf" srcId="{616AF1A9-1504-49C0-845A-DD878489F2AD}" destId="{490DDA38-BC24-44FF-B30C-A75E174D339B}" srcOrd="0" destOrd="0" presId="urn:microsoft.com/office/officeart/2005/8/layout/target3"/>
    <dgm:cxn modelId="{C73847FB-3400-4E9E-91B2-38B94A5C3202}" srcId="{6B13CC05-7FD8-46B5-A290-F8A809222AC5}" destId="{A9A7F560-0D2F-4E4C-B474-EF6B309C9D89}" srcOrd="0" destOrd="0" parTransId="{3E0815F7-C2F4-499F-8176-9D5FDA537048}" sibTransId="{58027170-43B5-4335-94C9-B54B2DECA536}"/>
    <dgm:cxn modelId="{7493751A-636F-4F0E-BDE0-8503F64F4D93}" type="presParOf" srcId="{31C25842-14B2-4348-BD2D-4E0890C6FFAF}" destId="{DAD92A12-BDD2-446F-8E26-D83BD41771B2}" srcOrd="0" destOrd="0" presId="urn:microsoft.com/office/officeart/2005/8/layout/target3"/>
    <dgm:cxn modelId="{49D45901-83E1-4EDD-9001-97F52F58748D}" type="presParOf" srcId="{31C25842-14B2-4348-BD2D-4E0890C6FFAF}" destId="{33B656E5-C6B2-4792-B432-A05F96BBCD4B}" srcOrd="1" destOrd="0" presId="urn:microsoft.com/office/officeart/2005/8/layout/target3"/>
    <dgm:cxn modelId="{41237EBD-D966-4D31-BC1D-298F6BC1EA64}" type="presParOf" srcId="{31C25842-14B2-4348-BD2D-4E0890C6FFAF}" destId="{490DDA38-BC24-44FF-B30C-A75E174D339B}" srcOrd="2" destOrd="0" presId="urn:microsoft.com/office/officeart/2005/8/layout/target3"/>
    <dgm:cxn modelId="{EDFB192B-70D9-4A6B-A03A-15D703D407DA}" type="presParOf" srcId="{31C25842-14B2-4348-BD2D-4E0890C6FFAF}" destId="{97987A91-AA81-471C-A3C7-A59443A8C88B}" srcOrd="3" destOrd="0" presId="urn:microsoft.com/office/officeart/2005/8/layout/target3"/>
    <dgm:cxn modelId="{FB24804F-11D5-49FB-AB44-6EA0249C6852}" type="presParOf" srcId="{31C25842-14B2-4348-BD2D-4E0890C6FFAF}" destId="{8BDBD667-C524-4567-813F-8AA502563B25}" srcOrd="4" destOrd="0" presId="urn:microsoft.com/office/officeart/2005/8/layout/target3"/>
    <dgm:cxn modelId="{F099A391-08C4-4920-847A-520457D4CD27}" type="presParOf" srcId="{31C25842-14B2-4348-BD2D-4E0890C6FFAF}" destId="{64212FA8-0DE5-441F-83FD-2F465DA74F31}" srcOrd="5" destOrd="0" presId="urn:microsoft.com/office/officeart/2005/8/layout/target3"/>
    <dgm:cxn modelId="{95B3B634-82E7-44A7-B691-111A1C301966}" type="presParOf" srcId="{31C25842-14B2-4348-BD2D-4E0890C6FFAF}" destId="{AE91D6EA-541E-450C-913C-0043E31B206E}" srcOrd="6" destOrd="0" presId="urn:microsoft.com/office/officeart/2005/8/layout/target3"/>
    <dgm:cxn modelId="{46924066-BB79-4B3C-ABB2-13E733DA29AF}" type="presParOf" srcId="{31C25842-14B2-4348-BD2D-4E0890C6FFAF}" destId="{EEAA72A3-6A0F-4143-B783-F0F8ED6B9165}" srcOrd="7" destOrd="0" presId="urn:microsoft.com/office/officeart/2005/8/layout/target3"/>
    <dgm:cxn modelId="{D7FA43F3-6E7E-454B-AE0B-7EDC973782B8}" type="presParOf" srcId="{31C25842-14B2-4348-BD2D-4E0890C6FFAF}" destId="{5B1D843A-4E19-4016-B9F6-5EB6793032F1}" srcOrd="8" destOrd="0" presId="urn:microsoft.com/office/officeart/2005/8/layout/target3"/>
    <dgm:cxn modelId="{C2DC956F-411D-49C8-BA1D-D960F7DF70B1}" type="presParOf" srcId="{31C25842-14B2-4348-BD2D-4E0890C6FFAF}" destId="{6883C654-5312-49ED-AA57-AD94DE0939C6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6E5780-DE33-49AF-B98A-DE955841D29A}" type="doc">
      <dgm:prSet loTypeId="urn:microsoft.com/office/officeart/2005/8/layout/funnel1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F68EE4BC-B6E6-4B94-AE6D-E26454F1FF4E}">
      <dgm:prSet phldrT="[Texto]" custT="1"/>
      <dgm:spPr/>
      <dgm:t>
        <a:bodyPr/>
        <a:lstStyle/>
        <a:p>
          <a:r>
            <a:rPr lang="es-CO" sz="1600" dirty="0" smtClean="0">
              <a:solidFill>
                <a:schemeClr val="tx1"/>
              </a:solidFill>
            </a:rPr>
            <a:t>Procesos automatizados</a:t>
          </a:r>
          <a:endParaRPr lang="es-CO" sz="1600" dirty="0">
            <a:solidFill>
              <a:schemeClr val="tx1"/>
            </a:solidFill>
          </a:endParaRPr>
        </a:p>
      </dgm:t>
    </dgm:pt>
    <dgm:pt modelId="{B3E1A173-E70B-44F7-9253-D172CC5E3C07}" type="parTrans" cxnId="{618A0DC4-B5A2-4AC7-912E-33ABF4E4ADA5}">
      <dgm:prSet/>
      <dgm:spPr/>
      <dgm:t>
        <a:bodyPr/>
        <a:lstStyle/>
        <a:p>
          <a:endParaRPr lang="es-CO"/>
        </a:p>
      </dgm:t>
    </dgm:pt>
    <dgm:pt modelId="{E5017A1B-CA99-483D-A2DE-141DC92C57CD}" type="sibTrans" cxnId="{618A0DC4-B5A2-4AC7-912E-33ABF4E4ADA5}">
      <dgm:prSet/>
      <dgm:spPr/>
      <dgm:t>
        <a:bodyPr/>
        <a:lstStyle/>
        <a:p>
          <a:endParaRPr lang="es-CO"/>
        </a:p>
      </dgm:t>
    </dgm:pt>
    <dgm:pt modelId="{8D4851C3-7D28-4918-970A-AB871C8E4A0F}">
      <dgm:prSet phldrT="[Texto]" custT="1"/>
      <dgm:spPr/>
      <dgm:t>
        <a:bodyPr/>
        <a:lstStyle/>
        <a:p>
          <a:r>
            <a:rPr lang="es-CO" sz="1600" dirty="0" smtClean="0">
              <a:solidFill>
                <a:schemeClr val="tx1"/>
              </a:solidFill>
            </a:rPr>
            <a:t>Visitas técnicas</a:t>
          </a:r>
          <a:endParaRPr lang="es-CO" sz="1600" dirty="0">
            <a:solidFill>
              <a:schemeClr val="tx1"/>
            </a:solidFill>
          </a:endParaRPr>
        </a:p>
      </dgm:t>
    </dgm:pt>
    <dgm:pt modelId="{E1A68C42-5DF0-4868-B4AE-66544197D450}" type="parTrans" cxnId="{58BF943C-179C-4B5F-81BB-6737402948BE}">
      <dgm:prSet/>
      <dgm:spPr/>
      <dgm:t>
        <a:bodyPr/>
        <a:lstStyle/>
        <a:p>
          <a:endParaRPr lang="es-CO"/>
        </a:p>
      </dgm:t>
    </dgm:pt>
    <dgm:pt modelId="{2C0DF76E-8E99-4E71-8B88-86117A93C9F0}" type="sibTrans" cxnId="{58BF943C-179C-4B5F-81BB-6737402948BE}">
      <dgm:prSet/>
      <dgm:spPr/>
      <dgm:t>
        <a:bodyPr/>
        <a:lstStyle/>
        <a:p>
          <a:endParaRPr lang="es-CO"/>
        </a:p>
      </dgm:t>
    </dgm:pt>
    <dgm:pt modelId="{29DE5C83-8E2D-4FBC-AFBF-9D8F29C405AD}">
      <dgm:prSet phldrT="[Texto]" custT="1"/>
      <dgm:spPr/>
      <dgm:t>
        <a:bodyPr/>
        <a:lstStyle/>
        <a:p>
          <a:r>
            <a:rPr lang="es-CO" sz="1600" dirty="0" smtClean="0">
              <a:solidFill>
                <a:schemeClr val="tx1"/>
              </a:solidFill>
            </a:rPr>
            <a:t>Componente teórico</a:t>
          </a:r>
          <a:endParaRPr lang="es-CO" sz="1600" dirty="0">
            <a:solidFill>
              <a:schemeClr val="tx1"/>
            </a:solidFill>
          </a:endParaRPr>
        </a:p>
      </dgm:t>
    </dgm:pt>
    <dgm:pt modelId="{0452D4E0-0943-43B2-AFCF-B7AA1A6A2E17}" type="parTrans" cxnId="{A2EA7C61-3F2C-4D03-98E0-2B9853F8ED73}">
      <dgm:prSet/>
      <dgm:spPr/>
      <dgm:t>
        <a:bodyPr/>
        <a:lstStyle/>
        <a:p>
          <a:endParaRPr lang="es-CO"/>
        </a:p>
      </dgm:t>
    </dgm:pt>
    <dgm:pt modelId="{8FE6E959-5F5C-47A1-832D-F0915C88C7F7}" type="sibTrans" cxnId="{A2EA7C61-3F2C-4D03-98E0-2B9853F8ED73}">
      <dgm:prSet/>
      <dgm:spPr/>
      <dgm:t>
        <a:bodyPr/>
        <a:lstStyle/>
        <a:p>
          <a:endParaRPr lang="es-CO"/>
        </a:p>
      </dgm:t>
    </dgm:pt>
    <dgm:pt modelId="{9DCDDE7E-90C9-4086-ADAC-63E7009602C5}">
      <dgm:prSet phldrT="[Texto]" custT="1"/>
      <dgm:spPr/>
      <dgm:t>
        <a:bodyPr/>
        <a:lstStyle/>
        <a:p>
          <a:r>
            <a:rPr lang="es-CO" sz="1600" dirty="0" smtClean="0"/>
            <a:t>Laboratorio de prácticas </a:t>
          </a:r>
          <a:endParaRPr lang="es-CO" sz="1600" dirty="0"/>
        </a:p>
      </dgm:t>
    </dgm:pt>
    <dgm:pt modelId="{5161B47B-CD9E-437E-8A22-FFAAE580DF38}" type="parTrans" cxnId="{74B19895-BD3F-4313-A33B-282861046510}">
      <dgm:prSet/>
      <dgm:spPr/>
      <dgm:t>
        <a:bodyPr/>
        <a:lstStyle/>
        <a:p>
          <a:endParaRPr lang="es-CO"/>
        </a:p>
      </dgm:t>
    </dgm:pt>
    <dgm:pt modelId="{F3611D97-30EF-4050-82F3-CEF4446DDD21}" type="sibTrans" cxnId="{74B19895-BD3F-4313-A33B-282861046510}">
      <dgm:prSet/>
      <dgm:spPr/>
      <dgm:t>
        <a:bodyPr/>
        <a:lstStyle/>
        <a:p>
          <a:endParaRPr lang="es-CO"/>
        </a:p>
      </dgm:t>
    </dgm:pt>
    <dgm:pt modelId="{2D917A33-D423-42A1-B535-ADF4D6C7C95A}" type="pres">
      <dgm:prSet presAssocID="{F86E5780-DE33-49AF-B98A-DE955841D29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BFBFB3A7-7B46-4614-94F9-C149533A6DD3}" type="pres">
      <dgm:prSet presAssocID="{F86E5780-DE33-49AF-B98A-DE955841D29A}" presName="ellipse" presStyleLbl="trBgShp" presStyleIdx="0" presStyleCnt="1"/>
      <dgm:spPr/>
      <dgm:t>
        <a:bodyPr/>
        <a:lstStyle/>
        <a:p>
          <a:endParaRPr lang="es-CO"/>
        </a:p>
      </dgm:t>
    </dgm:pt>
    <dgm:pt modelId="{C7FF818A-8180-4CCF-BA01-6C69119497AC}" type="pres">
      <dgm:prSet presAssocID="{F86E5780-DE33-49AF-B98A-DE955841D29A}" presName="arrow1" presStyleLbl="fgShp" presStyleIdx="0" presStyleCnt="1"/>
      <dgm:spPr/>
      <dgm:t>
        <a:bodyPr/>
        <a:lstStyle/>
        <a:p>
          <a:endParaRPr lang="es-CO"/>
        </a:p>
      </dgm:t>
    </dgm:pt>
    <dgm:pt modelId="{4B7D214D-40C2-4598-A6BF-37D84A47F710}" type="pres">
      <dgm:prSet presAssocID="{F86E5780-DE33-49AF-B98A-DE955841D29A}" presName="rectangle" presStyleLbl="revTx" presStyleIdx="0" presStyleCnt="1" custScaleX="114150" custScaleY="10591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06C6654-392F-4C36-BD1D-D948F6A8A73D}" type="pres">
      <dgm:prSet presAssocID="{8D4851C3-7D28-4918-970A-AB871C8E4A0F}" presName="item1" presStyleLbl="node1" presStyleIdx="0" presStyleCnt="3" custScaleX="114150" custScaleY="10591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42A71AA-90B0-4A8C-9719-872E4AC774CA}" type="pres">
      <dgm:prSet presAssocID="{29DE5C83-8E2D-4FBC-AFBF-9D8F29C405AD}" presName="item2" presStyleLbl="node1" presStyleIdx="1" presStyleCnt="3" custScaleX="114150" custScaleY="10591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45A5BCE-2F91-4D31-AE6A-D6F59F57F2FA}" type="pres">
      <dgm:prSet presAssocID="{9DCDDE7E-90C9-4086-ADAC-63E7009602C5}" presName="item3" presStyleLbl="node1" presStyleIdx="2" presStyleCnt="3" custScaleX="128097" custScaleY="10591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B538195-45AC-44C1-B92E-DB6BB3E43AAE}" type="pres">
      <dgm:prSet presAssocID="{F86E5780-DE33-49AF-B98A-DE955841D29A}" presName="funnel" presStyleLbl="trAlignAcc1" presStyleIdx="0" presStyleCnt="1" custScaleX="114395" custScaleY="123895" custLinFactNeighborY="-1526"/>
      <dgm:spPr/>
      <dgm:t>
        <a:bodyPr/>
        <a:lstStyle/>
        <a:p>
          <a:endParaRPr lang="es-CO"/>
        </a:p>
      </dgm:t>
    </dgm:pt>
  </dgm:ptLst>
  <dgm:cxnLst>
    <dgm:cxn modelId="{04DAD67B-65CB-4C62-9E02-CFA7287526AD}" type="presOf" srcId="{29DE5C83-8E2D-4FBC-AFBF-9D8F29C405AD}" destId="{A06C6654-392F-4C36-BD1D-D948F6A8A73D}" srcOrd="0" destOrd="0" presId="urn:microsoft.com/office/officeart/2005/8/layout/funnel1"/>
    <dgm:cxn modelId="{2B58D64A-3038-48A4-82BF-4194B9576D16}" type="presOf" srcId="{8D4851C3-7D28-4918-970A-AB871C8E4A0F}" destId="{E42A71AA-90B0-4A8C-9719-872E4AC774CA}" srcOrd="0" destOrd="0" presId="urn:microsoft.com/office/officeart/2005/8/layout/funnel1"/>
    <dgm:cxn modelId="{79546A51-7D39-4905-9884-DFC8B794BE05}" type="presOf" srcId="{9DCDDE7E-90C9-4086-ADAC-63E7009602C5}" destId="{4B7D214D-40C2-4598-A6BF-37D84A47F710}" srcOrd="0" destOrd="0" presId="urn:microsoft.com/office/officeart/2005/8/layout/funnel1"/>
    <dgm:cxn modelId="{618A0DC4-B5A2-4AC7-912E-33ABF4E4ADA5}" srcId="{F86E5780-DE33-49AF-B98A-DE955841D29A}" destId="{F68EE4BC-B6E6-4B94-AE6D-E26454F1FF4E}" srcOrd="0" destOrd="0" parTransId="{B3E1A173-E70B-44F7-9253-D172CC5E3C07}" sibTransId="{E5017A1B-CA99-483D-A2DE-141DC92C57CD}"/>
    <dgm:cxn modelId="{A2EA7C61-3F2C-4D03-98E0-2B9853F8ED73}" srcId="{F86E5780-DE33-49AF-B98A-DE955841D29A}" destId="{29DE5C83-8E2D-4FBC-AFBF-9D8F29C405AD}" srcOrd="2" destOrd="0" parTransId="{0452D4E0-0943-43B2-AFCF-B7AA1A6A2E17}" sibTransId="{8FE6E959-5F5C-47A1-832D-F0915C88C7F7}"/>
    <dgm:cxn modelId="{74B19895-BD3F-4313-A33B-282861046510}" srcId="{F86E5780-DE33-49AF-B98A-DE955841D29A}" destId="{9DCDDE7E-90C9-4086-ADAC-63E7009602C5}" srcOrd="3" destOrd="0" parTransId="{5161B47B-CD9E-437E-8A22-FFAAE580DF38}" sibTransId="{F3611D97-30EF-4050-82F3-CEF4446DDD21}"/>
    <dgm:cxn modelId="{E456F1C6-8C8E-4A22-96E4-C652D082A3B1}" type="presOf" srcId="{F68EE4BC-B6E6-4B94-AE6D-E26454F1FF4E}" destId="{E45A5BCE-2F91-4D31-AE6A-D6F59F57F2FA}" srcOrd="0" destOrd="0" presId="urn:microsoft.com/office/officeart/2005/8/layout/funnel1"/>
    <dgm:cxn modelId="{58BF943C-179C-4B5F-81BB-6737402948BE}" srcId="{F86E5780-DE33-49AF-B98A-DE955841D29A}" destId="{8D4851C3-7D28-4918-970A-AB871C8E4A0F}" srcOrd="1" destOrd="0" parTransId="{E1A68C42-5DF0-4868-B4AE-66544197D450}" sibTransId="{2C0DF76E-8E99-4E71-8B88-86117A93C9F0}"/>
    <dgm:cxn modelId="{747713A2-03DA-4E0A-80A8-B4923F48060B}" type="presOf" srcId="{F86E5780-DE33-49AF-B98A-DE955841D29A}" destId="{2D917A33-D423-42A1-B535-ADF4D6C7C95A}" srcOrd="0" destOrd="0" presId="urn:microsoft.com/office/officeart/2005/8/layout/funnel1"/>
    <dgm:cxn modelId="{22EF0521-9044-4066-A6CE-2EFF95B66CF2}" type="presParOf" srcId="{2D917A33-D423-42A1-B535-ADF4D6C7C95A}" destId="{BFBFB3A7-7B46-4614-94F9-C149533A6DD3}" srcOrd="0" destOrd="0" presId="urn:microsoft.com/office/officeart/2005/8/layout/funnel1"/>
    <dgm:cxn modelId="{0FD9F5FE-A7EB-4A94-A269-4701DF12EE8B}" type="presParOf" srcId="{2D917A33-D423-42A1-B535-ADF4D6C7C95A}" destId="{C7FF818A-8180-4CCF-BA01-6C69119497AC}" srcOrd="1" destOrd="0" presId="urn:microsoft.com/office/officeart/2005/8/layout/funnel1"/>
    <dgm:cxn modelId="{8A6CE29F-E287-41B7-B4C1-6428D973B600}" type="presParOf" srcId="{2D917A33-D423-42A1-B535-ADF4D6C7C95A}" destId="{4B7D214D-40C2-4598-A6BF-37D84A47F710}" srcOrd="2" destOrd="0" presId="urn:microsoft.com/office/officeart/2005/8/layout/funnel1"/>
    <dgm:cxn modelId="{92A578CC-2BA4-4217-97AD-11077B2ADEA8}" type="presParOf" srcId="{2D917A33-D423-42A1-B535-ADF4D6C7C95A}" destId="{A06C6654-392F-4C36-BD1D-D948F6A8A73D}" srcOrd="3" destOrd="0" presId="urn:microsoft.com/office/officeart/2005/8/layout/funnel1"/>
    <dgm:cxn modelId="{36CD57B7-675C-44EE-9AE9-ED6E59F97E8B}" type="presParOf" srcId="{2D917A33-D423-42A1-B535-ADF4D6C7C95A}" destId="{E42A71AA-90B0-4A8C-9719-872E4AC774CA}" srcOrd="4" destOrd="0" presId="urn:microsoft.com/office/officeart/2005/8/layout/funnel1"/>
    <dgm:cxn modelId="{AA6AFC67-C4D8-4041-87A1-3F43C8B98EB2}" type="presParOf" srcId="{2D917A33-D423-42A1-B535-ADF4D6C7C95A}" destId="{E45A5BCE-2F91-4D31-AE6A-D6F59F57F2FA}" srcOrd="5" destOrd="0" presId="urn:microsoft.com/office/officeart/2005/8/layout/funnel1"/>
    <dgm:cxn modelId="{945F8D30-95D9-4F21-BACB-B55C0B200FC6}" type="presParOf" srcId="{2D917A33-D423-42A1-B535-ADF4D6C7C95A}" destId="{7B538195-45AC-44C1-B92E-DB6BB3E43AA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DE0D384-E295-42AC-8D45-8AA6EB8D02BF}" type="doc">
      <dgm:prSet loTypeId="urn:microsoft.com/office/officeart/2005/8/layout/target1" loCatId="relationship" qsTypeId="urn:microsoft.com/office/officeart/2005/8/quickstyle/3d3" qsCatId="3D" csTypeId="urn:microsoft.com/office/officeart/2005/8/colors/colorful1" csCatId="colorful" phldr="1"/>
      <dgm:spPr/>
    </dgm:pt>
    <dgm:pt modelId="{F197F4EF-4784-40CE-AF3F-9A2D403D9D6F}">
      <dgm:prSet phldrT="[Texto]" custT="1"/>
      <dgm:spPr/>
      <dgm:t>
        <a:bodyPr/>
        <a:lstStyle/>
        <a:p>
          <a:r>
            <a:rPr lang="es-CO" sz="1800" b="1" dirty="0" smtClean="0"/>
            <a:t>Diseñar un prototipo de banda transportadora para clasificar cajas por tamaño y material</a:t>
          </a:r>
          <a:endParaRPr lang="es-CO" sz="1800" b="1" dirty="0"/>
        </a:p>
      </dgm:t>
    </dgm:pt>
    <dgm:pt modelId="{7C6ECE9E-721D-493B-94A0-1118FFE21DA9}" type="parTrans" cxnId="{98F1333E-4481-42E9-B932-30AE7F37A5B9}">
      <dgm:prSet/>
      <dgm:spPr/>
      <dgm:t>
        <a:bodyPr/>
        <a:lstStyle/>
        <a:p>
          <a:endParaRPr lang="es-CO"/>
        </a:p>
      </dgm:t>
    </dgm:pt>
    <dgm:pt modelId="{6048BB30-26AD-438A-950F-DEA4F936B7CC}" type="sibTrans" cxnId="{98F1333E-4481-42E9-B932-30AE7F37A5B9}">
      <dgm:prSet/>
      <dgm:spPr/>
      <dgm:t>
        <a:bodyPr/>
        <a:lstStyle/>
        <a:p>
          <a:endParaRPr lang="es-CO"/>
        </a:p>
      </dgm:t>
    </dgm:pt>
    <dgm:pt modelId="{5C21F706-F85B-4ACD-9511-A173BBCF824D}">
      <dgm:prSet phldrT="[Texto]" custT="1"/>
      <dgm:spPr/>
      <dgm:t>
        <a:bodyPr/>
        <a:lstStyle/>
        <a:p>
          <a:r>
            <a:rPr lang="es-CO" sz="1800" b="1" dirty="0" smtClean="0"/>
            <a:t>Generar un reporte técnico de las características de los sensores</a:t>
          </a:r>
          <a:endParaRPr lang="es-CO" sz="1800" b="1" dirty="0"/>
        </a:p>
      </dgm:t>
    </dgm:pt>
    <dgm:pt modelId="{914ADDAE-2B4F-4810-8DB1-7BE8C7E16A60}" type="parTrans" cxnId="{71E892B6-003D-4267-AED9-3CE36293B0FD}">
      <dgm:prSet/>
      <dgm:spPr/>
      <dgm:t>
        <a:bodyPr/>
        <a:lstStyle/>
        <a:p>
          <a:endParaRPr lang="es-CO"/>
        </a:p>
      </dgm:t>
    </dgm:pt>
    <dgm:pt modelId="{56605471-232C-4A6E-B1C7-33E01764BDE3}" type="sibTrans" cxnId="{71E892B6-003D-4267-AED9-3CE36293B0FD}">
      <dgm:prSet/>
      <dgm:spPr/>
      <dgm:t>
        <a:bodyPr/>
        <a:lstStyle/>
        <a:p>
          <a:endParaRPr lang="es-CO"/>
        </a:p>
      </dgm:t>
    </dgm:pt>
    <dgm:pt modelId="{02EDF572-54CA-474F-96AF-9243D2E0A4FA}">
      <dgm:prSet phldrT="[Texto]" custT="1"/>
      <dgm:spPr/>
      <dgm:t>
        <a:bodyPr/>
        <a:lstStyle/>
        <a:p>
          <a:r>
            <a:rPr lang="es-CO" sz="1800" b="1" dirty="0" smtClean="0"/>
            <a:t>Implementar un sistema SCADA en </a:t>
          </a:r>
          <a:r>
            <a:rPr lang="es-CO" sz="1800" b="1" dirty="0" err="1" smtClean="0"/>
            <a:t>Labview</a:t>
          </a:r>
          <a:endParaRPr lang="es-CO" sz="1800" b="1" dirty="0"/>
        </a:p>
      </dgm:t>
    </dgm:pt>
    <dgm:pt modelId="{AD870DC4-1AAA-48CB-B1E1-F35D4666E451}" type="parTrans" cxnId="{1905A66F-9863-4BFC-8649-B01F684F2109}">
      <dgm:prSet/>
      <dgm:spPr/>
      <dgm:t>
        <a:bodyPr/>
        <a:lstStyle/>
        <a:p>
          <a:endParaRPr lang="es-CO"/>
        </a:p>
      </dgm:t>
    </dgm:pt>
    <dgm:pt modelId="{53FD7686-FAB5-4138-985F-5BFE19C550CC}" type="sibTrans" cxnId="{1905A66F-9863-4BFC-8649-B01F684F2109}">
      <dgm:prSet/>
      <dgm:spPr/>
      <dgm:t>
        <a:bodyPr/>
        <a:lstStyle/>
        <a:p>
          <a:endParaRPr lang="es-CO"/>
        </a:p>
      </dgm:t>
    </dgm:pt>
    <dgm:pt modelId="{C10CB138-9273-4376-AF9F-D785AE6F965A}">
      <dgm:prSet phldrT="[Texto]" custT="1"/>
      <dgm:spPr/>
      <dgm:t>
        <a:bodyPr/>
        <a:lstStyle/>
        <a:p>
          <a:r>
            <a:rPr lang="es-CO" sz="1800" b="1" dirty="0" smtClean="0"/>
            <a:t>Diseñar un tablero de mando para el control de las funciones principales </a:t>
          </a:r>
          <a:endParaRPr lang="es-CO" sz="1800" b="1" dirty="0"/>
        </a:p>
      </dgm:t>
    </dgm:pt>
    <dgm:pt modelId="{9B08CD6C-DBAC-4098-847F-CEC9B769BD99}" type="parTrans" cxnId="{62491147-ECFE-4BB1-ABB4-7C105ABA3AF8}">
      <dgm:prSet/>
      <dgm:spPr/>
      <dgm:t>
        <a:bodyPr/>
        <a:lstStyle/>
        <a:p>
          <a:endParaRPr lang="es-CO"/>
        </a:p>
      </dgm:t>
    </dgm:pt>
    <dgm:pt modelId="{10BF1696-F2D3-427E-81F4-B588B988C681}" type="sibTrans" cxnId="{62491147-ECFE-4BB1-ABB4-7C105ABA3AF8}">
      <dgm:prSet/>
      <dgm:spPr/>
      <dgm:t>
        <a:bodyPr/>
        <a:lstStyle/>
        <a:p>
          <a:endParaRPr lang="es-CO"/>
        </a:p>
      </dgm:t>
    </dgm:pt>
    <dgm:pt modelId="{C51DC1EC-11D2-4CD1-9706-014A0C0C863E}">
      <dgm:prSet phldrT="[Texto]" custT="1"/>
      <dgm:spPr/>
      <dgm:t>
        <a:bodyPr/>
        <a:lstStyle/>
        <a:p>
          <a:r>
            <a:rPr lang="es-CO" sz="1800" b="1" dirty="0" smtClean="0"/>
            <a:t>Diseñar guías de aprendizaje </a:t>
          </a:r>
          <a:endParaRPr lang="es-CO" sz="1800" b="1" dirty="0"/>
        </a:p>
      </dgm:t>
    </dgm:pt>
    <dgm:pt modelId="{351E5C46-C249-4B75-B084-BA330E6FADC6}" type="parTrans" cxnId="{48245A6D-EB60-440B-8030-EDE30F7643A5}">
      <dgm:prSet/>
      <dgm:spPr/>
      <dgm:t>
        <a:bodyPr/>
        <a:lstStyle/>
        <a:p>
          <a:endParaRPr lang="es-CO"/>
        </a:p>
      </dgm:t>
    </dgm:pt>
    <dgm:pt modelId="{1829F841-59C6-4030-999B-511581D309C5}" type="sibTrans" cxnId="{48245A6D-EB60-440B-8030-EDE30F7643A5}">
      <dgm:prSet/>
      <dgm:spPr/>
      <dgm:t>
        <a:bodyPr/>
        <a:lstStyle/>
        <a:p>
          <a:endParaRPr lang="es-CO"/>
        </a:p>
      </dgm:t>
    </dgm:pt>
    <dgm:pt modelId="{32D9C39B-FC3E-472F-A5E3-16384B4F164F}" type="pres">
      <dgm:prSet presAssocID="{9DE0D384-E295-42AC-8D45-8AA6EB8D02BF}" presName="composite" presStyleCnt="0">
        <dgm:presLayoutVars>
          <dgm:chMax val="5"/>
          <dgm:dir/>
          <dgm:resizeHandles val="exact"/>
        </dgm:presLayoutVars>
      </dgm:prSet>
      <dgm:spPr/>
    </dgm:pt>
    <dgm:pt modelId="{C5B8DF55-D99D-48C5-8FAD-FE61A4594B5C}" type="pres">
      <dgm:prSet presAssocID="{F197F4EF-4784-40CE-AF3F-9A2D403D9D6F}" presName="circle1" presStyleLbl="lnNode1" presStyleIdx="0" presStyleCnt="5"/>
      <dgm:spPr/>
    </dgm:pt>
    <dgm:pt modelId="{D4185F8E-EA13-429D-A1FB-E3B42E6A8597}" type="pres">
      <dgm:prSet presAssocID="{F197F4EF-4784-40CE-AF3F-9A2D403D9D6F}" presName="text1" presStyleLbl="revTx" presStyleIdx="0" presStyleCnt="5" custScaleX="215149" custLinFactNeighborX="30556" custLinFactNeighborY="315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615E1A7-1CC0-4582-95DE-04AF41A06A88}" type="pres">
      <dgm:prSet presAssocID="{F197F4EF-4784-40CE-AF3F-9A2D403D9D6F}" presName="line1" presStyleLbl="callout" presStyleIdx="0" presStyleCnt="10"/>
      <dgm:spPr/>
    </dgm:pt>
    <dgm:pt modelId="{0E23AEE4-254D-42AE-BDF6-B2D6F44D200B}" type="pres">
      <dgm:prSet presAssocID="{F197F4EF-4784-40CE-AF3F-9A2D403D9D6F}" presName="d1" presStyleLbl="callout" presStyleIdx="1" presStyleCnt="10"/>
      <dgm:spPr/>
    </dgm:pt>
    <dgm:pt modelId="{0115CDFA-83C2-4C51-A21F-42C708721CEA}" type="pres">
      <dgm:prSet presAssocID="{5C21F706-F85B-4ACD-9511-A173BBCF824D}" presName="circle2" presStyleLbl="lnNode1" presStyleIdx="1" presStyleCnt="5"/>
      <dgm:spPr/>
    </dgm:pt>
    <dgm:pt modelId="{F150658F-96A1-4DD1-88FB-C2FB61E83956}" type="pres">
      <dgm:prSet presAssocID="{5C21F706-F85B-4ACD-9511-A173BBCF824D}" presName="text2" presStyleLbl="revTx" presStyleIdx="1" presStyleCnt="5" custScaleX="215149" custLinFactNeighborX="30556" custLinFactNeighborY="315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338B418-FC74-4900-ADA0-7D034CA745F1}" type="pres">
      <dgm:prSet presAssocID="{5C21F706-F85B-4ACD-9511-A173BBCF824D}" presName="line2" presStyleLbl="callout" presStyleIdx="2" presStyleCnt="10"/>
      <dgm:spPr/>
    </dgm:pt>
    <dgm:pt modelId="{349DE5A5-4B8C-44A9-84B7-95CC94E71E77}" type="pres">
      <dgm:prSet presAssocID="{5C21F706-F85B-4ACD-9511-A173BBCF824D}" presName="d2" presStyleLbl="callout" presStyleIdx="3" presStyleCnt="10"/>
      <dgm:spPr/>
    </dgm:pt>
    <dgm:pt modelId="{D6101D8E-5755-4E48-AA48-15C0AA1CEE3B}" type="pres">
      <dgm:prSet presAssocID="{02EDF572-54CA-474F-96AF-9243D2E0A4FA}" presName="circle3" presStyleLbl="lnNode1" presStyleIdx="2" presStyleCnt="5"/>
      <dgm:spPr/>
    </dgm:pt>
    <dgm:pt modelId="{72683676-A9FC-4320-A5A7-12711F1E104F}" type="pres">
      <dgm:prSet presAssocID="{02EDF572-54CA-474F-96AF-9243D2E0A4FA}" presName="text3" presStyleLbl="revTx" presStyleIdx="2" presStyleCnt="5" custScaleX="215149" custLinFactNeighborX="30556" custLinFactNeighborY="315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25DB79B-AC37-4535-991A-0D5EE25C99A6}" type="pres">
      <dgm:prSet presAssocID="{02EDF572-54CA-474F-96AF-9243D2E0A4FA}" presName="line3" presStyleLbl="callout" presStyleIdx="4" presStyleCnt="10"/>
      <dgm:spPr/>
    </dgm:pt>
    <dgm:pt modelId="{FABA9BB1-1276-4708-A8D4-1E2BD4EB948B}" type="pres">
      <dgm:prSet presAssocID="{02EDF572-54CA-474F-96AF-9243D2E0A4FA}" presName="d3" presStyleLbl="callout" presStyleIdx="5" presStyleCnt="10"/>
      <dgm:spPr/>
    </dgm:pt>
    <dgm:pt modelId="{379B5E43-829E-4CC3-B63D-A9D73100A468}" type="pres">
      <dgm:prSet presAssocID="{C10CB138-9273-4376-AF9F-D785AE6F965A}" presName="circle4" presStyleLbl="lnNode1" presStyleIdx="3" presStyleCnt="5"/>
      <dgm:spPr/>
    </dgm:pt>
    <dgm:pt modelId="{B1F83027-1D15-4DDB-AD2C-6BA43EC21DFC}" type="pres">
      <dgm:prSet presAssocID="{C10CB138-9273-4376-AF9F-D785AE6F965A}" presName="text4" presStyleLbl="revTx" presStyleIdx="3" presStyleCnt="5" custScaleX="215149" custLinFactNeighborX="30556" custLinFactNeighborY="315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A43C2E8-F2DC-4AFB-B42F-83DD659EB1C9}" type="pres">
      <dgm:prSet presAssocID="{C10CB138-9273-4376-AF9F-D785AE6F965A}" presName="line4" presStyleLbl="callout" presStyleIdx="6" presStyleCnt="10"/>
      <dgm:spPr/>
    </dgm:pt>
    <dgm:pt modelId="{6A585DF7-520A-4076-81AD-8429A589AA59}" type="pres">
      <dgm:prSet presAssocID="{C10CB138-9273-4376-AF9F-D785AE6F965A}" presName="d4" presStyleLbl="callout" presStyleIdx="7" presStyleCnt="10"/>
      <dgm:spPr/>
    </dgm:pt>
    <dgm:pt modelId="{1AD354F9-FB83-4C51-806C-216D208C093E}" type="pres">
      <dgm:prSet presAssocID="{C51DC1EC-11D2-4CD1-9706-014A0C0C863E}" presName="circle5" presStyleLbl="lnNode1" presStyleIdx="4" presStyleCnt="5"/>
      <dgm:spPr/>
    </dgm:pt>
    <dgm:pt modelId="{43761A20-83AA-4896-8BEF-D2901C1FCCB3}" type="pres">
      <dgm:prSet presAssocID="{C51DC1EC-11D2-4CD1-9706-014A0C0C863E}" presName="text5" presStyleLbl="revTx" presStyleIdx="4" presStyleCnt="5" custScaleX="215149" custLinFactNeighborX="30556" custLinFactNeighborY="315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34E1B36-47B3-48F3-9CB1-B081FE5A5597}" type="pres">
      <dgm:prSet presAssocID="{C51DC1EC-11D2-4CD1-9706-014A0C0C863E}" presName="line5" presStyleLbl="callout" presStyleIdx="8" presStyleCnt="10"/>
      <dgm:spPr/>
    </dgm:pt>
    <dgm:pt modelId="{AF1FCA8F-E8B7-46C7-B652-ACE8FC4198A0}" type="pres">
      <dgm:prSet presAssocID="{C51DC1EC-11D2-4CD1-9706-014A0C0C863E}" presName="d5" presStyleLbl="callout" presStyleIdx="9" presStyleCnt="10"/>
      <dgm:spPr/>
    </dgm:pt>
  </dgm:ptLst>
  <dgm:cxnLst>
    <dgm:cxn modelId="{62491147-ECFE-4BB1-ABB4-7C105ABA3AF8}" srcId="{9DE0D384-E295-42AC-8D45-8AA6EB8D02BF}" destId="{C10CB138-9273-4376-AF9F-D785AE6F965A}" srcOrd="3" destOrd="0" parTransId="{9B08CD6C-DBAC-4098-847F-CEC9B769BD99}" sibTransId="{10BF1696-F2D3-427E-81F4-B588B988C681}"/>
    <dgm:cxn modelId="{98F1333E-4481-42E9-B932-30AE7F37A5B9}" srcId="{9DE0D384-E295-42AC-8D45-8AA6EB8D02BF}" destId="{F197F4EF-4784-40CE-AF3F-9A2D403D9D6F}" srcOrd="0" destOrd="0" parTransId="{7C6ECE9E-721D-493B-94A0-1118FFE21DA9}" sibTransId="{6048BB30-26AD-438A-950F-DEA4F936B7CC}"/>
    <dgm:cxn modelId="{9CCBBD60-D7AA-4D99-95DC-DCE6CDD4F83D}" type="presOf" srcId="{02EDF572-54CA-474F-96AF-9243D2E0A4FA}" destId="{72683676-A9FC-4320-A5A7-12711F1E104F}" srcOrd="0" destOrd="0" presId="urn:microsoft.com/office/officeart/2005/8/layout/target1"/>
    <dgm:cxn modelId="{370DBE3E-0213-4192-A79F-4F7BDBDDEC55}" type="presOf" srcId="{9DE0D384-E295-42AC-8D45-8AA6EB8D02BF}" destId="{32D9C39B-FC3E-472F-A5E3-16384B4F164F}" srcOrd="0" destOrd="0" presId="urn:microsoft.com/office/officeart/2005/8/layout/target1"/>
    <dgm:cxn modelId="{6A7CBD2E-7169-4505-938D-5B8D1EC1B3BE}" type="presOf" srcId="{5C21F706-F85B-4ACD-9511-A173BBCF824D}" destId="{F150658F-96A1-4DD1-88FB-C2FB61E83956}" srcOrd="0" destOrd="0" presId="urn:microsoft.com/office/officeart/2005/8/layout/target1"/>
    <dgm:cxn modelId="{48245A6D-EB60-440B-8030-EDE30F7643A5}" srcId="{9DE0D384-E295-42AC-8D45-8AA6EB8D02BF}" destId="{C51DC1EC-11D2-4CD1-9706-014A0C0C863E}" srcOrd="4" destOrd="0" parTransId="{351E5C46-C249-4B75-B084-BA330E6FADC6}" sibTransId="{1829F841-59C6-4030-999B-511581D309C5}"/>
    <dgm:cxn modelId="{1905A66F-9863-4BFC-8649-B01F684F2109}" srcId="{9DE0D384-E295-42AC-8D45-8AA6EB8D02BF}" destId="{02EDF572-54CA-474F-96AF-9243D2E0A4FA}" srcOrd="2" destOrd="0" parTransId="{AD870DC4-1AAA-48CB-B1E1-F35D4666E451}" sibTransId="{53FD7686-FAB5-4138-985F-5BFE19C550CC}"/>
    <dgm:cxn modelId="{58AA61FD-BE6E-4430-A37E-70306F040F3D}" type="presOf" srcId="{C10CB138-9273-4376-AF9F-D785AE6F965A}" destId="{B1F83027-1D15-4DDB-AD2C-6BA43EC21DFC}" srcOrd="0" destOrd="0" presId="urn:microsoft.com/office/officeart/2005/8/layout/target1"/>
    <dgm:cxn modelId="{1AD974B8-4BF7-4815-93FC-94644D2977E4}" type="presOf" srcId="{F197F4EF-4784-40CE-AF3F-9A2D403D9D6F}" destId="{D4185F8E-EA13-429D-A1FB-E3B42E6A8597}" srcOrd="0" destOrd="0" presId="urn:microsoft.com/office/officeart/2005/8/layout/target1"/>
    <dgm:cxn modelId="{87A0BE4D-68C9-4D57-9909-CAA6B0AE62E4}" type="presOf" srcId="{C51DC1EC-11D2-4CD1-9706-014A0C0C863E}" destId="{43761A20-83AA-4896-8BEF-D2901C1FCCB3}" srcOrd="0" destOrd="0" presId="urn:microsoft.com/office/officeart/2005/8/layout/target1"/>
    <dgm:cxn modelId="{71E892B6-003D-4267-AED9-3CE36293B0FD}" srcId="{9DE0D384-E295-42AC-8D45-8AA6EB8D02BF}" destId="{5C21F706-F85B-4ACD-9511-A173BBCF824D}" srcOrd="1" destOrd="0" parTransId="{914ADDAE-2B4F-4810-8DB1-7BE8C7E16A60}" sibTransId="{56605471-232C-4A6E-B1C7-33E01764BDE3}"/>
    <dgm:cxn modelId="{9DA917D5-8A20-4F77-AB65-FF67C2E62FF6}" type="presParOf" srcId="{32D9C39B-FC3E-472F-A5E3-16384B4F164F}" destId="{C5B8DF55-D99D-48C5-8FAD-FE61A4594B5C}" srcOrd="0" destOrd="0" presId="urn:microsoft.com/office/officeart/2005/8/layout/target1"/>
    <dgm:cxn modelId="{E129F185-1E09-49DC-A000-59F85486EAC1}" type="presParOf" srcId="{32D9C39B-FC3E-472F-A5E3-16384B4F164F}" destId="{D4185F8E-EA13-429D-A1FB-E3B42E6A8597}" srcOrd="1" destOrd="0" presId="urn:microsoft.com/office/officeart/2005/8/layout/target1"/>
    <dgm:cxn modelId="{9C4D6DA0-7053-45A7-8F0D-80F8BA02DBD1}" type="presParOf" srcId="{32D9C39B-FC3E-472F-A5E3-16384B4F164F}" destId="{F615E1A7-1CC0-4582-95DE-04AF41A06A88}" srcOrd="2" destOrd="0" presId="urn:microsoft.com/office/officeart/2005/8/layout/target1"/>
    <dgm:cxn modelId="{8E0848F6-7CAF-466F-9980-6431F26C2987}" type="presParOf" srcId="{32D9C39B-FC3E-472F-A5E3-16384B4F164F}" destId="{0E23AEE4-254D-42AE-BDF6-B2D6F44D200B}" srcOrd="3" destOrd="0" presId="urn:microsoft.com/office/officeart/2005/8/layout/target1"/>
    <dgm:cxn modelId="{E57DE8B7-E643-4136-BFF5-1C61E24C5A07}" type="presParOf" srcId="{32D9C39B-FC3E-472F-A5E3-16384B4F164F}" destId="{0115CDFA-83C2-4C51-A21F-42C708721CEA}" srcOrd="4" destOrd="0" presId="urn:microsoft.com/office/officeart/2005/8/layout/target1"/>
    <dgm:cxn modelId="{3AE4C432-9CCD-448E-8A64-0D0ABD40A3A3}" type="presParOf" srcId="{32D9C39B-FC3E-472F-A5E3-16384B4F164F}" destId="{F150658F-96A1-4DD1-88FB-C2FB61E83956}" srcOrd="5" destOrd="0" presId="urn:microsoft.com/office/officeart/2005/8/layout/target1"/>
    <dgm:cxn modelId="{A4AC972F-BE57-484E-8D3B-428229B1B81D}" type="presParOf" srcId="{32D9C39B-FC3E-472F-A5E3-16384B4F164F}" destId="{C338B418-FC74-4900-ADA0-7D034CA745F1}" srcOrd="6" destOrd="0" presId="urn:microsoft.com/office/officeart/2005/8/layout/target1"/>
    <dgm:cxn modelId="{90FA0D14-17BE-4027-8F36-4896319D6D29}" type="presParOf" srcId="{32D9C39B-FC3E-472F-A5E3-16384B4F164F}" destId="{349DE5A5-4B8C-44A9-84B7-95CC94E71E77}" srcOrd="7" destOrd="0" presId="urn:microsoft.com/office/officeart/2005/8/layout/target1"/>
    <dgm:cxn modelId="{2DF0ADDD-C578-4208-8F60-A5DEBB436666}" type="presParOf" srcId="{32D9C39B-FC3E-472F-A5E3-16384B4F164F}" destId="{D6101D8E-5755-4E48-AA48-15C0AA1CEE3B}" srcOrd="8" destOrd="0" presId="urn:microsoft.com/office/officeart/2005/8/layout/target1"/>
    <dgm:cxn modelId="{E0065EBD-7951-4BAF-AE8B-987F57E66961}" type="presParOf" srcId="{32D9C39B-FC3E-472F-A5E3-16384B4F164F}" destId="{72683676-A9FC-4320-A5A7-12711F1E104F}" srcOrd="9" destOrd="0" presId="urn:microsoft.com/office/officeart/2005/8/layout/target1"/>
    <dgm:cxn modelId="{2AE210B8-CD54-4C08-BDF1-D678148E755B}" type="presParOf" srcId="{32D9C39B-FC3E-472F-A5E3-16384B4F164F}" destId="{A25DB79B-AC37-4535-991A-0D5EE25C99A6}" srcOrd="10" destOrd="0" presId="urn:microsoft.com/office/officeart/2005/8/layout/target1"/>
    <dgm:cxn modelId="{774DDCD9-D0CA-40AF-95AC-EDA5EE609149}" type="presParOf" srcId="{32D9C39B-FC3E-472F-A5E3-16384B4F164F}" destId="{FABA9BB1-1276-4708-A8D4-1E2BD4EB948B}" srcOrd="11" destOrd="0" presId="urn:microsoft.com/office/officeart/2005/8/layout/target1"/>
    <dgm:cxn modelId="{3C087D97-CC29-4BD5-BB9D-1EF45FCB1C92}" type="presParOf" srcId="{32D9C39B-FC3E-472F-A5E3-16384B4F164F}" destId="{379B5E43-829E-4CC3-B63D-A9D73100A468}" srcOrd="12" destOrd="0" presId="urn:microsoft.com/office/officeart/2005/8/layout/target1"/>
    <dgm:cxn modelId="{821BC1AF-AED5-48C7-8143-FCE77CC2AFDB}" type="presParOf" srcId="{32D9C39B-FC3E-472F-A5E3-16384B4F164F}" destId="{B1F83027-1D15-4DDB-AD2C-6BA43EC21DFC}" srcOrd="13" destOrd="0" presId="urn:microsoft.com/office/officeart/2005/8/layout/target1"/>
    <dgm:cxn modelId="{9DF39231-B9F1-4E70-8111-C8B72BE76D06}" type="presParOf" srcId="{32D9C39B-FC3E-472F-A5E3-16384B4F164F}" destId="{5A43C2E8-F2DC-4AFB-B42F-83DD659EB1C9}" srcOrd="14" destOrd="0" presId="urn:microsoft.com/office/officeart/2005/8/layout/target1"/>
    <dgm:cxn modelId="{8311B668-8B7C-471C-AC02-9E092BEF22C6}" type="presParOf" srcId="{32D9C39B-FC3E-472F-A5E3-16384B4F164F}" destId="{6A585DF7-520A-4076-81AD-8429A589AA59}" srcOrd="15" destOrd="0" presId="urn:microsoft.com/office/officeart/2005/8/layout/target1"/>
    <dgm:cxn modelId="{D5E023BD-E297-493B-A401-F90DC36DC5B8}" type="presParOf" srcId="{32D9C39B-FC3E-472F-A5E3-16384B4F164F}" destId="{1AD354F9-FB83-4C51-806C-216D208C093E}" srcOrd="16" destOrd="0" presId="urn:microsoft.com/office/officeart/2005/8/layout/target1"/>
    <dgm:cxn modelId="{AD76E857-4702-4BFE-9707-C00B62016EFD}" type="presParOf" srcId="{32D9C39B-FC3E-472F-A5E3-16384B4F164F}" destId="{43761A20-83AA-4896-8BEF-D2901C1FCCB3}" srcOrd="17" destOrd="0" presId="urn:microsoft.com/office/officeart/2005/8/layout/target1"/>
    <dgm:cxn modelId="{04D0C639-A964-4EAB-8530-24B42855EA9B}" type="presParOf" srcId="{32D9C39B-FC3E-472F-A5E3-16384B4F164F}" destId="{734E1B36-47B3-48F3-9CB1-B081FE5A5597}" srcOrd="18" destOrd="0" presId="urn:microsoft.com/office/officeart/2005/8/layout/target1"/>
    <dgm:cxn modelId="{C3F5AB86-D507-4F6B-8424-D201BC07D2F6}" type="presParOf" srcId="{32D9C39B-FC3E-472F-A5E3-16384B4F164F}" destId="{AF1FCA8F-E8B7-46C7-B652-ACE8FC4198A0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4B16C74-A8F1-4889-9ECE-30BCF9F8582C}" type="doc">
      <dgm:prSet loTypeId="urn:microsoft.com/office/officeart/2008/layout/TitledPictureBlocks" loCatId="pictur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326A7BA5-7F49-43E9-B3E5-E8D5C8FE4EF1}">
      <dgm:prSet phldrT="[Texto]" custT="1"/>
      <dgm:spPr/>
      <dgm:t>
        <a:bodyPr/>
        <a:lstStyle/>
        <a:p>
          <a:r>
            <a:rPr lang="es-CO" sz="2000" dirty="0" smtClean="0">
              <a:solidFill>
                <a:schemeClr val="tx1"/>
              </a:solidFill>
            </a:rPr>
            <a:t>PLC</a:t>
          </a:r>
          <a:endParaRPr lang="es-CO" sz="2000" dirty="0">
            <a:solidFill>
              <a:schemeClr val="tx1"/>
            </a:solidFill>
          </a:endParaRPr>
        </a:p>
      </dgm:t>
    </dgm:pt>
    <dgm:pt modelId="{A68DE0C2-28B2-4E13-BA27-F5DED048F719}" type="parTrans" cxnId="{965ADD5E-5002-447C-B111-DCA6A1C49F07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A4C6F03D-B038-47A4-87B7-0324F1594BAE}" type="sibTrans" cxnId="{965ADD5E-5002-447C-B111-DCA6A1C49F07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78677415-2B34-4D4F-B143-E9DF26354346}">
      <dgm:prSet phldrT="[Texto]" custT="1"/>
      <dgm:spPr/>
      <dgm:t>
        <a:bodyPr/>
        <a:lstStyle/>
        <a:p>
          <a:pPr algn="ctr"/>
          <a:r>
            <a:rPr lang="es-CO" sz="1600" dirty="0" smtClean="0">
              <a:solidFill>
                <a:schemeClr val="tx1"/>
              </a:solidFill>
            </a:rPr>
            <a:t>AUTOMATIZACIÓN</a:t>
          </a:r>
          <a:endParaRPr lang="es-CO" sz="1600" dirty="0">
            <a:solidFill>
              <a:schemeClr val="tx1"/>
            </a:solidFill>
          </a:endParaRPr>
        </a:p>
      </dgm:t>
    </dgm:pt>
    <dgm:pt modelId="{BD01594B-144F-45CF-A77C-1B5D99BC9391}" type="parTrans" cxnId="{8001D4E7-7CCD-44C5-86A8-FC2CF1B98DF8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1D2B063C-53B6-4B26-985B-AF6072685236}" type="sibTrans" cxnId="{8001D4E7-7CCD-44C5-86A8-FC2CF1B98DF8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84166C78-71FC-42BF-B8BA-78DB7CF4B8C5}">
      <dgm:prSet phldrT="[Texto]" custT="1"/>
      <dgm:spPr/>
      <dgm:t>
        <a:bodyPr/>
        <a:lstStyle/>
        <a:p>
          <a:r>
            <a:rPr lang="es-CO" sz="2000" dirty="0" smtClean="0">
              <a:solidFill>
                <a:schemeClr val="tx1"/>
              </a:solidFill>
            </a:rPr>
            <a:t>TIA PORTAL V 11</a:t>
          </a:r>
          <a:endParaRPr lang="es-CO" sz="2000" dirty="0">
            <a:solidFill>
              <a:schemeClr val="tx1"/>
            </a:solidFill>
          </a:endParaRPr>
        </a:p>
      </dgm:t>
    </dgm:pt>
    <dgm:pt modelId="{1A25A85A-66EF-4584-B6B5-305293392FB4}" type="parTrans" cxnId="{104883B4-5D51-4651-B4E1-7BD73F41A5A6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30C88FEE-1A64-4E27-9CAD-68D04766CFA9}" type="sibTrans" cxnId="{104883B4-5D51-4651-B4E1-7BD73F41A5A6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67AB7087-73AA-42BE-8D4F-6877712E2AE8}">
      <dgm:prSet phldrT="[Texto]" custT="1"/>
      <dgm:spPr/>
      <dgm:t>
        <a:bodyPr/>
        <a:lstStyle/>
        <a:p>
          <a:pPr algn="ctr"/>
          <a:r>
            <a:rPr lang="es-CO" sz="1600" dirty="0" smtClean="0">
              <a:solidFill>
                <a:schemeClr val="tx1"/>
              </a:solidFill>
            </a:rPr>
            <a:t>SIEMENS</a:t>
          </a:r>
          <a:endParaRPr lang="es-CO" sz="1600" dirty="0">
            <a:solidFill>
              <a:schemeClr val="tx1"/>
            </a:solidFill>
          </a:endParaRPr>
        </a:p>
      </dgm:t>
    </dgm:pt>
    <dgm:pt modelId="{DC7B131F-F133-471F-BEA8-AFAB46C17F2A}" type="parTrans" cxnId="{FFF5A24A-438E-4A88-B0E8-D1A8E73BF0D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70F5FE96-EDA1-4198-8093-81D889513324}" type="sibTrans" cxnId="{FFF5A24A-438E-4A88-B0E8-D1A8E73BF0D2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CD59BBA7-4C55-483A-A6AF-D8A614C8FC89}">
      <dgm:prSet phldrT="[Texto]" custT="1"/>
      <dgm:spPr/>
      <dgm:t>
        <a:bodyPr/>
        <a:lstStyle/>
        <a:p>
          <a:r>
            <a:rPr lang="es-CO" sz="2000" dirty="0" smtClean="0">
              <a:solidFill>
                <a:schemeClr val="tx1"/>
              </a:solidFill>
            </a:rPr>
            <a:t>SISTEMA SCADA </a:t>
          </a:r>
          <a:endParaRPr lang="es-CO" sz="2000" dirty="0">
            <a:solidFill>
              <a:schemeClr val="tx1"/>
            </a:solidFill>
          </a:endParaRPr>
        </a:p>
      </dgm:t>
    </dgm:pt>
    <dgm:pt modelId="{99FAE26A-E7EB-43C2-BAD5-3A4E27335E03}" type="parTrans" cxnId="{7B58CFF4-6D78-4AC2-BAEA-F441E5C7C365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31AFC97E-3C9F-4195-ABD2-FE1B4CB73A52}" type="sibTrans" cxnId="{7B58CFF4-6D78-4AC2-BAEA-F441E5C7C365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63E981EF-DD54-4865-8111-80D89FB799CA}">
      <dgm:prSet phldrT="[Texto]" custT="1"/>
      <dgm:spPr/>
      <dgm:t>
        <a:bodyPr/>
        <a:lstStyle/>
        <a:p>
          <a:pPr algn="ctr"/>
          <a:r>
            <a:rPr lang="es-CO" sz="1600" dirty="0" smtClean="0">
              <a:solidFill>
                <a:schemeClr val="tx1"/>
              </a:solidFill>
            </a:rPr>
            <a:t>LABVIEW</a:t>
          </a:r>
          <a:endParaRPr lang="es-CO" sz="1600" dirty="0">
            <a:solidFill>
              <a:schemeClr val="tx1"/>
            </a:solidFill>
          </a:endParaRPr>
        </a:p>
      </dgm:t>
    </dgm:pt>
    <dgm:pt modelId="{E2863FDF-6FE0-449E-BC2D-089C7E484FB1}" type="parTrans" cxnId="{429BE404-26EC-4D29-B198-ACE995D255C4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EE9F9148-63BC-464E-A8DE-78E8768DA29C}" type="sibTrans" cxnId="{429BE404-26EC-4D29-B198-ACE995D255C4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778A0082-B502-443A-B109-25CDE1C86B7C}">
      <dgm:prSet phldrT="[Texto]" custT="1"/>
      <dgm:spPr/>
      <dgm:t>
        <a:bodyPr/>
        <a:lstStyle/>
        <a:p>
          <a:r>
            <a:rPr lang="es-CO" sz="2000" dirty="0" smtClean="0">
              <a:solidFill>
                <a:schemeClr val="tx1"/>
              </a:solidFill>
            </a:rPr>
            <a:t>SENSORES</a:t>
          </a:r>
          <a:endParaRPr lang="es-CO" sz="2000" dirty="0">
            <a:solidFill>
              <a:schemeClr val="tx1"/>
            </a:solidFill>
          </a:endParaRPr>
        </a:p>
      </dgm:t>
    </dgm:pt>
    <dgm:pt modelId="{42DEA20D-06D3-45D5-9738-B6E8F4C12DFC}" type="parTrans" cxnId="{518E14DA-C411-4AE6-8F35-1D4788F3D279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4853E5B0-7E3A-4A49-A16B-4EDA21349CDE}" type="sibTrans" cxnId="{518E14DA-C411-4AE6-8F35-1D4788F3D279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B633F4B6-96A3-4921-B327-DC0A60F0F7EC}">
      <dgm:prSet phldrT="[Texto]" custT="1"/>
      <dgm:spPr/>
      <dgm:t>
        <a:bodyPr/>
        <a:lstStyle/>
        <a:p>
          <a:pPr algn="ctr"/>
          <a:r>
            <a:rPr lang="es-CO" sz="1600" dirty="0" smtClean="0">
              <a:solidFill>
                <a:schemeClr val="tx1"/>
              </a:solidFill>
            </a:rPr>
            <a:t>INDUCTIVOS</a:t>
          </a:r>
          <a:endParaRPr lang="es-CO" sz="1600" dirty="0">
            <a:solidFill>
              <a:schemeClr val="tx1"/>
            </a:solidFill>
          </a:endParaRPr>
        </a:p>
      </dgm:t>
    </dgm:pt>
    <dgm:pt modelId="{11A05F2E-185D-4CD9-8462-509326F6EB0A}" type="parTrans" cxnId="{37D532E0-D025-466F-80FC-6F6B0B7766AA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DD1F66AC-387B-4B99-8BA8-B0A465171B8A}" type="sibTrans" cxnId="{37D532E0-D025-466F-80FC-6F6B0B7766AA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1D413149-A778-4C00-862E-16D7893C9FE6}">
      <dgm:prSet phldrT="[Texto]" custT="1"/>
      <dgm:spPr/>
      <dgm:t>
        <a:bodyPr/>
        <a:lstStyle/>
        <a:p>
          <a:pPr algn="ctr"/>
          <a:r>
            <a:rPr lang="es-CO" sz="1600" dirty="0" smtClean="0">
              <a:solidFill>
                <a:schemeClr val="tx1"/>
              </a:solidFill>
            </a:rPr>
            <a:t>FOTOELÉCTRICOS</a:t>
          </a:r>
          <a:endParaRPr lang="es-CO" sz="1600" dirty="0">
            <a:solidFill>
              <a:schemeClr val="tx1"/>
            </a:solidFill>
          </a:endParaRPr>
        </a:p>
      </dgm:t>
    </dgm:pt>
    <dgm:pt modelId="{589B89C0-BC67-4619-87E5-48F2E4356E56}" type="parTrans" cxnId="{72135331-DD93-4974-BE48-7EAEBC992296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92193E13-5597-48E7-9A60-1277488FB81A}" type="sibTrans" cxnId="{72135331-DD93-4974-BE48-7EAEBC992296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368A4AE3-5598-44E7-995C-14A0F9B66BFE}">
      <dgm:prSet phldrT="[Texto]" custT="1"/>
      <dgm:spPr/>
      <dgm:t>
        <a:bodyPr/>
        <a:lstStyle/>
        <a:p>
          <a:pPr algn="ctr"/>
          <a:r>
            <a:rPr lang="es-CO" sz="1600" smtClean="0">
              <a:solidFill>
                <a:schemeClr val="tx1"/>
              </a:solidFill>
            </a:rPr>
            <a:t>PROTOCOLO </a:t>
          </a:r>
          <a:r>
            <a:rPr lang="es-CO" sz="1600" dirty="0" smtClean="0">
              <a:solidFill>
                <a:schemeClr val="tx1"/>
              </a:solidFill>
            </a:rPr>
            <a:t>OPC</a:t>
          </a:r>
          <a:endParaRPr lang="es-CO" sz="1600" dirty="0">
            <a:solidFill>
              <a:schemeClr val="tx1"/>
            </a:solidFill>
          </a:endParaRPr>
        </a:p>
      </dgm:t>
    </dgm:pt>
    <dgm:pt modelId="{8061DD38-13FD-42FD-B7EA-1647013082DC}" type="parTrans" cxnId="{B84E70F1-7A56-47F2-B1D5-A744F3CB2D86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02788444-8A13-4295-9DA3-6ABDAA0EB2C7}" type="sibTrans" cxnId="{B84E70F1-7A56-47F2-B1D5-A744F3CB2D86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76D0A1CC-F2CE-4E4B-B0E4-DD7FD25B9D08}" type="pres">
      <dgm:prSet presAssocID="{74B16C74-A8F1-4889-9ECE-30BCF9F8582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57F38B5D-5967-4134-9C13-BCA5E87D6F6D}" type="pres">
      <dgm:prSet presAssocID="{326A7BA5-7F49-43E9-B3E5-E8D5C8FE4EF1}" presName="composite" presStyleCnt="0"/>
      <dgm:spPr/>
    </dgm:pt>
    <dgm:pt modelId="{E3F5412C-6314-434A-964D-E7A6CCAB2EC5}" type="pres">
      <dgm:prSet presAssocID="{326A7BA5-7F49-43E9-B3E5-E8D5C8FE4EF1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1999DA-8464-4E65-93A9-D77E9158E4D1}" type="pres">
      <dgm:prSet presAssocID="{326A7BA5-7F49-43E9-B3E5-E8D5C8FE4EF1}" presName="Image" presStyleLbl="b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3EB0955-186A-48DD-831E-03E8D7F1505F}" type="pres">
      <dgm:prSet presAssocID="{326A7BA5-7F49-43E9-B3E5-E8D5C8FE4EF1}" presName="ChildText" presStyleLbl="fgAcc1" presStyleIdx="0" presStyleCnt="4" custScaleX="2376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750B271-ED93-4FA1-BBAD-4D1B17786EBB}" type="pres">
      <dgm:prSet presAssocID="{A4C6F03D-B038-47A4-87B7-0324F1594BAE}" presName="sibTrans" presStyleCnt="0"/>
      <dgm:spPr/>
    </dgm:pt>
    <dgm:pt modelId="{8F7D29FE-8061-4443-9BC0-1D23E0C43F47}" type="pres">
      <dgm:prSet presAssocID="{84166C78-71FC-42BF-B8BA-78DB7CF4B8C5}" presName="composite" presStyleCnt="0"/>
      <dgm:spPr/>
    </dgm:pt>
    <dgm:pt modelId="{5790C82F-9C43-45EE-9542-DB115DBAF67E}" type="pres">
      <dgm:prSet presAssocID="{84166C78-71FC-42BF-B8BA-78DB7CF4B8C5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19FCCFC-5809-4159-985B-EB760A6B42E7}" type="pres">
      <dgm:prSet presAssocID="{84166C78-71FC-42BF-B8BA-78DB7CF4B8C5}" presName="Image" presStyleLbl="b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6CD7E43-CFD5-43C4-ADCC-4B90089A1024}" type="pres">
      <dgm:prSet presAssocID="{84166C78-71FC-42BF-B8BA-78DB7CF4B8C5}" presName="ChildText" presStyleLbl="fgAcc1" presStyleIdx="1" presStyleCnt="4" custScaleX="2376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DAEF8DE-C021-4ACE-8678-EAB874096A55}" type="pres">
      <dgm:prSet presAssocID="{30C88FEE-1A64-4E27-9CAD-68D04766CFA9}" presName="sibTrans" presStyleCnt="0"/>
      <dgm:spPr/>
    </dgm:pt>
    <dgm:pt modelId="{F6989317-3308-4302-9315-C7005297B21A}" type="pres">
      <dgm:prSet presAssocID="{CD59BBA7-4C55-483A-A6AF-D8A614C8FC89}" presName="composite" presStyleCnt="0"/>
      <dgm:spPr/>
    </dgm:pt>
    <dgm:pt modelId="{47706440-802C-4C46-A60C-703B5570D802}" type="pres">
      <dgm:prSet presAssocID="{CD59BBA7-4C55-483A-A6AF-D8A614C8FC89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8BABBBB-CEC1-4EED-9B54-79888761853E}" type="pres">
      <dgm:prSet presAssocID="{CD59BBA7-4C55-483A-A6AF-D8A614C8FC89}" presName="Image" presStyleLbl="b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FA8CABEB-19F4-469F-8824-66020A38C7F3}" type="pres">
      <dgm:prSet presAssocID="{CD59BBA7-4C55-483A-A6AF-D8A614C8FC89}" presName="ChildText" presStyleLbl="fgAcc1" presStyleIdx="2" presStyleCnt="4" custScaleX="2376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A69C264-CB0C-45FD-A31B-91D055138A1C}" type="pres">
      <dgm:prSet presAssocID="{31AFC97E-3C9F-4195-ABD2-FE1B4CB73A52}" presName="sibTrans" presStyleCnt="0"/>
      <dgm:spPr/>
    </dgm:pt>
    <dgm:pt modelId="{77DC641F-D98C-44E9-99AC-3AFE6D89ED26}" type="pres">
      <dgm:prSet presAssocID="{778A0082-B502-443A-B109-25CDE1C86B7C}" presName="composite" presStyleCnt="0"/>
      <dgm:spPr/>
    </dgm:pt>
    <dgm:pt modelId="{14C9DB95-4003-4A6D-998B-0870FF89B3FA}" type="pres">
      <dgm:prSet presAssocID="{778A0082-B502-443A-B109-25CDE1C86B7C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D195C22-25E3-481B-8FAA-168F6FB7DB08}" type="pres">
      <dgm:prSet presAssocID="{778A0082-B502-443A-B109-25CDE1C86B7C}" presName="Image" presStyleLbl="b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0A7BE01A-C4D1-4169-AF33-27B90D5DD9CD}" type="pres">
      <dgm:prSet presAssocID="{778A0082-B502-443A-B109-25CDE1C86B7C}" presName="ChildText" presStyleLbl="fgAcc1" presStyleIdx="3" presStyleCnt="4" custScaleX="2376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D2C76C9E-EFF0-408D-B783-E7D87329B3E2}" type="presOf" srcId="{778A0082-B502-443A-B109-25CDE1C86B7C}" destId="{14C9DB95-4003-4A6D-998B-0870FF89B3FA}" srcOrd="0" destOrd="0" presId="urn:microsoft.com/office/officeart/2008/layout/TitledPictureBlocks"/>
    <dgm:cxn modelId="{D0DCEF6A-0EFA-4149-99AF-A8E52D37DF03}" type="presOf" srcId="{368A4AE3-5598-44E7-995C-14A0F9B66BFE}" destId="{FA8CABEB-19F4-469F-8824-66020A38C7F3}" srcOrd="0" destOrd="1" presId="urn:microsoft.com/office/officeart/2008/layout/TitledPictureBlocks"/>
    <dgm:cxn modelId="{34A94233-0C33-4E19-B8EE-4907F0400A1F}" type="presOf" srcId="{67AB7087-73AA-42BE-8D4F-6877712E2AE8}" destId="{86CD7E43-CFD5-43C4-ADCC-4B90089A1024}" srcOrd="0" destOrd="0" presId="urn:microsoft.com/office/officeart/2008/layout/TitledPictureBlocks"/>
    <dgm:cxn modelId="{4D4FE0C6-E62A-483E-AF1B-5180E1B5D734}" type="presOf" srcId="{63E981EF-DD54-4865-8111-80D89FB799CA}" destId="{FA8CABEB-19F4-469F-8824-66020A38C7F3}" srcOrd="0" destOrd="0" presId="urn:microsoft.com/office/officeart/2008/layout/TitledPictureBlocks"/>
    <dgm:cxn modelId="{A49B0C52-2D10-48F6-81BA-72A2C107B9ED}" type="presOf" srcId="{1D413149-A778-4C00-862E-16D7893C9FE6}" destId="{0A7BE01A-C4D1-4169-AF33-27B90D5DD9CD}" srcOrd="0" destOrd="1" presId="urn:microsoft.com/office/officeart/2008/layout/TitledPictureBlocks"/>
    <dgm:cxn modelId="{518E14DA-C411-4AE6-8F35-1D4788F3D279}" srcId="{74B16C74-A8F1-4889-9ECE-30BCF9F8582C}" destId="{778A0082-B502-443A-B109-25CDE1C86B7C}" srcOrd="3" destOrd="0" parTransId="{42DEA20D-06D3-45D5-9738-B6E8F4C12DFC}" sibTransId="{4853E5B0-7E3A-4A49-A16B-4EDA21349CDE}"/>
    <dgm:cxn modelId="{7B58CFF4-6D78-4AC2-BAEA-F441E5C7C365}" srcId="{74B16C74-A8F1-4889-9ECE-30BCF9F8582C}" destId="{CD59BBA7-4C55-483A-A6AF-D8A614C8FC89}" srcOrd="2" destOrd="0" parTransId="{99FAE26A-E7EB-43C2-BAD5-3A4E27335E03}" sibTransId="{31AFC97E-3C9F-4195-ABD2-FE1B4CB73A52}"/>
    <dgm:cxn modelId="{965ADD5E-5002-447C-B111-DCA6A1C49F07}" srcId="{74B16C74-A8F1-4889-9ECE-30BCF9F8582C}" destId="{326A7BA5-7F49-43E9-B3E5-E8D5C8FE4EF1}" srcOrd="0" destOrd="0" parTransId="{A68DE0C2-28B2-4E13-BA27-F5DED048F719}" sibTransId="{A4C6F03D-B038-47A4-87B7-0324F1594BAE}"/>
    <dgm:cxn modelId="{64B6BF7E-5075-4FD8-B0D8-BCDB0638A949}" type="presOf" srcId="{CD59BBA7-4C55-483A-A6AF-D8A614C8FC89}" destId="{47706440-802C-4C46-A60C-703B5570D802}" srcOrd="0" destOrd="0" presId="urn:microsoft.com/office/officeart/2008/layout/TitledPictureBlocks"/>
    <dgm:cxn modelId="{B84E70F1-7A56-47F2-B1D5-A744F3CB2D86}" srcId="{CD59BBA7-4C55-483A-A6AF-D8A614C8FC89}" destId="{368A4AE3-5598-44E7-995C-14A0F9B66BFE}" srcOrd="1" destOrd="0" parTransId="{8061DD38-13FD-42FD-B7EA-1647013082DC}" sibTransId="{02788444-8A13-4295-9DA3-6ABDAA0EB2C7}"/>
    <dgm:cxn modelId="{A3D47A75-C19B-41E7-A33F-873444130422}" type="presOf" srcId="{78677415-2B34-4D4F-B143-E9DF26354346}" destId="{93EB0955-186A-48DD-831E-03E8D7F1505F}" srcOrd="0" destOrd="0" presId="urn:microsoft.com/office/officeart/2008/layout/TitledPictureBlocks"/>
    <dgm:cxn modelId="{6608A0B1-4024-4143-B40F-D519F5E79D27}" type="presOf" srcId="{84166C78-71FC-42BF-B8BA-78DB7CF4B8C5}" destId="{5790C82F-9C43-45EE-9542-DB115DBAF67E}" srcOrd="0" destOrd="0" presId="urn:microsoft.com/office/officeart/2008/layout/TitledPictureBlocks"/>
    <dgm:cxn modelId="{37D532E0-D025-466F-80FC-6F6B0B7766AA}" srcId="{778A0082-B502-443A-B109-25CDE1C86B7C}" destId="{B633F4B6-96A3-4921-B327-DC0A60F0F7EC}" srcOrd="0" destOrd="0" parTransId="{11A05F2E-185D-4CD9-8462-509326F6EB0A}" sibTransId="{DD1F66AC-387B-4B99-8BA8-B0A465171B8A}"/>
    <dgm:cxn modelId="{FFF5A24A-438E-4A88-B0E8-D1A8E73BF0D2}" srcId="{84166C78-71FC-42BF-B8BA-78DB7CF4B8C5}" destId="{67AB7087-73AA-42BE-8D4F-6877712E2AE8}" srcOrd="0" destOrd="0" parTransId="{DC7B131F-F133-471F-BEA8-AFAB46C17F2A}" sibTransId="{70F5FE96-EDA1-4198-8093-81D889513324}"/>
    <dgm:cxn modelId="{EFE2FFD3-8C3F-4FBD-9B24-D28E2A1D1052}" type="presOf" srcId="{326A7BA5-7F49-43E9-B3E5-E8D5C8FE4EF1}" destId="{E3F5412C-6314-434A-964D-E7A6CCAB2EC5}" srcOrd="0" destOrd="0" presId="urn:microsoft.com/office/officeart/2008/layout/TitledPictureBlocks"/>
    <dgm:cxn modelId="{429BE404-26EC-4D29-B198-ACE995D255C4}" srcId="{CD59BBA7-4C55-483A-A6AF-D8A614C8FC89}" destId="{63E981EF-DD54-4865-8111-80D89FB799CA}" srcOrd="0" destOrd="0" parTransId="{E2863FDF-6FE0-449E-BC2D-089C7E484FB1}" sibTransId="{EE9F9148-63BC-464E-A8DE-78E8768DA29C}"/>
    <dgm:cxn modelId="{8C63E484-FC65-41A7-AC2B-B9394DFDE3EF}" type="presOf" srcId="{74B16C74-A8F1-4889-9ECE-30BCF9F8582C}" destId="{76D0A1CC-F2CE-4E4B-B0E4-DD7FD25B9D08}" srcOrd="0" destOrd="0" presId="urn:microsoft.com/office/officeart/2008/layout/TitledPictureBlocks"/>
    <dgm:cxn modelId="{8001D4E7-7CCD-44C5-86A8-FC2CF1B98DF8}" srcId="{326A7BA5-7F49-43E9-B3E5-E8D5C8FE4EF1}" destId="{78677415-2B34-4D4F-B143-E9DF26354346}" srcOrd="0" destOrd="0" parTransId="{BD01594B-144F-45CF-A77C-1B5D99BC9391}" sibTransId="{1D2B063C-53B6-4B26-985B-AF6072685236}"/>
    <dgm:cxn modelId="{104883B4-5D51-4651-B4E1-7BD73F41A5A6}" srcId="{74B16C74-A8F1-4889-9ECE-30BCF9F8582C}" destId="{84166C78-71FC-42BF-B8BA-78DB7CF4B8C5}" srcOrd="1" destOrd="0" parTransId="{1A25A85A-66EF-4584-B6B5-305293392FB4}" sibTransId="{30C88FEE-1A64-4E27-9CAD-68D04766CFA9}"/>
    <dgm:cxn modelId="{72135331-DD93-4974-BE48-7EAEBC992296}" srcId="{778A0082-B502-443A-B109-25CDE1C86B7C}" destId="{1D413149-A778-4C00-862E-16D7893C9FE6}" srcOrd="1" destOrd="0" parTransId="{589B89C0-BC67-4619-87E5-48F2E4356E56}" sibTransId="{92193E13-5597-48E7-9A60-1277488FB81A}"/>
    <dgm:cxn modelId="{3A53F96B-5B3B-44DF-B6A9-D31DBE982B62}" type="presOf" srcId="{B633F4B6-96A3-4921-B327-DC0A60F0F7EC}" destId="{0A7BE01A-C4D1-4169-AF33-27B90D5DD9CD}" srcOrd="0" destOrd="0" presId="urn:microsoft.com/office/officeart/2008/layout/TitledPictureBlocks"/>
    <dgm:cxn modelId="{F71180CC-B3BC-4ABE-A9B4-86EB5ED7E348}" type="presParOf" srcId="{76D0A1CC-F2CE-4E4B-B0E4-DD7FD25B9D08}" destId="{57F38B5D-5967-4134-9C13-BCA5E87D6F6D}" srcOrd="0" destOrd="0" presId="urn:microsoft.com/office/officeart/2008/layout/TitledPictureBlocks"/>
    <dgm:cxn modelId="{C22FC959-4F8E-4D92-8D5A-371CA4077F17}" type="presParOf" srcId="{57F38B5D-5967-4134-9C13-BCA5E87D6F6D}" destId="{E3F5412C-6314-434A-964D-E7A6CCAB2EC5}" srcOrd="0" destOrd="0" presId="urn:microsoft.com/office/officeart/2008/layout/TitledPictureBlocks"/>
    <dgm:cxn modelId="{3B1AD72B-8436-4D87-86ED-9EBE8B6568A2}" type="presParOf" srcId="{57F38B5D-5967-4134-9C13-BCA5E87D6F6D}" destId="{5B1999DA-8464-4E65-93A9-D77E9158E4D1}" srcOrd="1" destOrd="0" presId="urn:microsoft.com/office/officeart/2008/layout/TitledPictureBlocks"/>
    <dgm:cxn modelId="{38EB8826-4841-4BA3-9661-ABB932362234}" type="presParOf" srcId="{57F38B5D-5967-4134-9C13-BCA5E87D6F6D}" destId="{93EB0955-186A-48DD-831E-03E8D7F1505F}" srcOrd="2" destOrd="0" presId="urn:microsoft.com/office/officeart/2008/layout/TitledPictureBlocks"/>
    <dgm:cxn modelId="{BA92BB8D-585B-4A95-9A98-F2B05BF44A1C}" type="presParOf" srcId="{76D0A1CC-F2CE-4E4B-B0E4-DD7FD25B9D08}" destId="{2750B271-ED93-4FA1-BBAD-4D1B17786EBB}" srcOrd="1" destOrd="0" presId="urn:microsoft.com/office/officeart/2008/layout/TitledPictureBlocks"/>
    <dgm:cxn modelId="{FF4825F1-FA1F-4D11-84EB-5B5DF53AAA35}" type="presParOf" srcId="{76D0A1CC-F2CE-4E4B-B0E4-DD7FD25B9D08}" destId="{8F7D29FE-8061-4443-9BC0-1D23E0C43F47}" srcOrd="2" destOrd="0" presId="urn:microsoft.com/office/officeart/2008/layout/TitledPictureBlocks"/>
    <dgm:cxn modelId="{81351FF8-1223-4F25-B407-B8C2DDF66BF9}" type="presParOf" srcId="{8F7D29FE-8061-4443-9BC0-1D23E0C43F47}" destId="{5790C82F-9C43-45EE-9542-DB115DBAF67E}" srcOrd="0" destOrd="0" presId="urn:microsoft.com/office/officeart/2008/layout/TitledPictureBlocks"/>
    <dgm:cxn modelId="{D83B4A13-9C35-4C52-8B4F-73613D474990}" type="presParOf" srcId="{8F7D29FE-8061-4443-9BC0-1D23E0C43F47}" destId="{119FCCFC-5809-4159-985B-EB760A6B42E7}" srcOrd="1" destOrd="0" presId="urn:microsoft.com/office/officeart/2008/layout/TitledPictureBlocks"/>
    <dgm:cxn modelId="{A1312318-4F3F-4796-993F-557EA9CDCE2E}" type="presParOf" srcId="{8F7D29FE-8061-4443-9BC0-1D23E0C43F47}" destId="{86CD7E43-CFD5-43C4-ADCC-4B90089A1024}" srcOrd="2" destOrd="0" presId="urn:microsoft.com/office/officeart/2008/layout/TitledPictureBlocks"/>
    <dgm:cxn modelId="{2F2084CE-8EC1-40C6-97DC-F61A432F3733}" type="presParOf" srcId="{76D0A1CC-F2CE-4E4B-B0E4-DD7FD25B9D08}" destId="{BDAEF8DE-C021-4ACE-8678-EAB874096A55}" srcOrd="3" destOrd="0" presId="urn:microsoft.com/office/officeart/2008/layout/TitledPictureBlocks"/>
    <dgm:cxn modelId="{E12B9C8F-0E2C-443B-BE74-9B50195B2D65}" type="presParOf" srcId="{76D0A1CC-F2CE-4E4B-B0E4-DD7FD25B9D08}" destId="{F6989317-3308-4302-9315-C7005297B21A}" srcOrd="4" destOrd="0" presId="urn:microsoft.com/office/officeart/2008/layout/TitledPictureBlocks"/>
    <dgm:cxn modelId="{5CEA415E-578B-4E65-87A8-47187CE96645}" type="presParOf" srcId="{F6989317-3308-4302-9315-C7005297B21A}" destId="{47706440-802C-4C46-A60C-703B5570D802}" srcOrd="0" destOrd="0" presId="urn:microsoft.com/office/officeart/2008/layout/TitledPictureBlocks"/>
    <dgm:cxn modelId="{614E1576-A259-4BF1-92D0-0FEB6260AE2D}" type="presParOf" srcId="{F6989317-3308-4302-9315-C7005297B21A}" destId="{D8BABBBB-CEC1-4EED-9B54-79888761853E}" srcOrd="1" destOrd="0" presId="urn:microsoft.com/office/officeart/2008/layout/TitledPictureBlocks"/>
    <dgm:cxn modelId="{731118DB-9388-4642-B1F6-981DFD832A93}" type="presParOf" srcId="{F6989317-3308-4302-9315-C7005297B21A}" destId="{FA8CABEB-19F4-469F-8824-66020A38C7F3}" srcOrd="2" destOrd="0" presId="urn:microsoft.com/office/officeart/2008/layout/TitledPictureBlocks"/>
    <dgm:cxn modelId="{46E50A7D-6CF1-4E8D-99D4-F3DC50F947F2}" type="presParOf" srcId="{76D0A1CC-F2CE-4E4B-B0E4-DD7FD25B9D08}" destId="{0A69C264-CB0C-45FD-A31B-91D055138A1C}" srcOrd="5" destOrd="0" presId="urn:microsoft.com/office/officeart/2008/layout/TitledPictureBlocks"/>
    <dgm:cxn modelId="{28DAD64B-1B47-4DFD-9333-F67732FC54ED}" type="presParOf" srcId="{76D0A1CC-F2CE-4E4B-B0E4-DD7FD25B9D08}" destId="{77DC641F-D98C-44E9-99AC-3AFE6D89ED26}" srcOrd="6" destOrd="0" presId="urn:microsoft.com/office/officeart/2008/layout/TitledPictureBlocks"/>
    <dgm:cxn modelId="{DE89C5D8-F4EE-4EA2-8BBE-A406D77948A3}" type="presParOf" srcId="{77DC641F-D98C-44E9-99AC-3AFE6D89ED26}" destId="{14C9DB95-4003-4A6D-998B-0870FF89B3FA}" srcOrd="0" destOrd="0" presId="urn:microsoft.com/office/officeart/2008/layout/TitledPictureBlocks"/>
    <dgm:cxn modelId="{371260FC-3B41-49A9-A494-07ABFE1D6479}" type="presParOf" srcId="{77DC641F-D98C-44E9-99AC-3AFE6D89ED26}" destId="{6D195C22-25E3-481B-8FAA-168F6FB7DB08}" srcOrd="1" destOrd="0" presId="urn:microsoft.com/office/officeart/2008/layout/TitledPictureBlocks"/>
    <dgm:cxn modelId="{1BAA0870-6B46-41A6-9651-17C7CCACC9C4}" type="presParOf" srcId="{77DC641F-D98C-44E9-99AC-3AFE6D89ED26}" destId="{0A7BE01A-C4D1-4169-AF33-27B90D5DD9CD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60BAC1E-5D56-48EF-8D99-F57E0E5A30A4}" type="doc">
      <dgm:prSet loTypeId="urn:microsoft.com/office/officeart/2008/layout/VerticalCurvedList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0E7F1205-22CF-40B9-83F9-2EA7BA3C6456}">
      <dgm:prSet phldrT="[Texto]" custT="1"/>
      <dgm:spPr/>
      <dgm:t>
        <a:bodyPr/>
        <a:lstStyle/>
        <a:p>
          <a:r>
            <a:rPr lang="es-CO" sz="1900" b="1" dirty="0" smtClean="0">
              <a:solidFill>
                <a:schemeClr val="tx1"/>
              </a:solidFill>
            </a:rPr>
            <a:t>IP67 – IP65</a:t>
          </a:r>
          <a:endParaRPr lang="es-CO" sz="1900" b="1" dirty="0">
            <a:solidFill>
              <a:schemeClr val="tx1"/>
            </a:solidFill>
          </a:endParaRPr>
        </a:p>
      </dgm:t>
    </dgm:pt>
    <dgm:pt modelId="{DC1C31AF-74B0-4D4B-A920-77C7906ED94E}" type="parTrans" cxnId="{C6CE653B-9D92-4DA0-B652-08B96B6D3600}">
      <dgm:prSet/>
      <dgm:spPr/>
      <dgm:t>
        <a:bodyPr/>
        <a:lstStyle/>
        <a:p>
          <a:endParaRPr lang="es-CO" sz="1900" b="1">
            <a:solidFill>
              <a:schemeClr val="tx1"/>
            </a:solidFill>
          </a:endParaRPr>
        </a:p>
      </dgm:t>
    </dgm:pt>
    <dgm:pt modelId="{B99EF12A-35DF-44AB-8B71-290CB47B23A2}" type="sibTrans" cxnId="{C6CE653B-9D92-4DA0-B652-08B96B6D3600}">
      <dgm:prSet/>
      <dgm:spPr/>
      <dgm:t>
        <a:bodyPr/>
        <a:lstStyle/>
        <a:p>
          <a:endParaRPr lang="es-CO" sz="1900" b="1">
            <a:solidFill>
              <a:schemeClr val="tx1"/>
            </a:solidFill>
          </a:endParaRPr>
        </a:p>
      </dgm:t>
    </dgm:pt>
    <dgm:pt modelId="{FC9C3DC4-EC09-4512-BBA4-DD470583C9D7}">
      <dgm:prSet phldrT="[Texto]" custT="1"/>
      <dgm:spPr/>
      <dgm:t>
        <a:bodyPr/>
        <a:lstStyle/>
        <a:p>
          <a:r>
            <a:rPr lang="es-CO" sz="1900" b="1" dirty="0" smtClean="0">
              <a:solidFill>
                <a:schemeClr val="tx1"/>
              </a:solidFill>
            </a:rPr>
            <a:t>Estado mediante LED</a:t>
          </a:r>
          <a:endParaRPr lang="es-CO" sz="1900" b="1" dirty="0">
            <a:solidFill>
              <a:schemeClr val="tx1"/>
            </a:solidFill>
          </a:endParaRPr>
        </a:p>
      </dgm:t>
    </dgm:pt>
    <dgm:pt modelId="{E5213F62-B6E0-4D7B-842A-CD2ACBE1A083}" type="parTrans" cxnId="{0F3B6547-167A-4801-B366-13B5FB63556C}">
      <dgm:prSet/>
      <dgm:spPr/>
      <dgm:t>
        <a:bodyPr/>
        <a:lstStyle/>
        <a:p>
          <a:endParaRPr lang="es-CO" sz="1900" b="1">
            <a:solidFill>
              <a:schemeClr val="tx1"/>
            </a:solidFill>
          </a:endParaRPr>
        </a:p>
      </dgm:t>
    </dgm:pt>
    <dgm:pt modelId="{E7BE11D3-C7C3-4DFD-961F-197F231B1429}" type="sibTrans" cxnId="{0F3B6547-167A-4801-B366-13B5FB63556C}">
      <dgm:prSet/>
      <dgm:spPr/>
      <dgm:t>
        <a:bodyPr/>
        <a:lstStyle/>
        <a:p>
          <a:endParaRPr lang="es-CO" sz="1900" b="1">
            <a:solidFill>
              <a:schemeClr val="tx1"/>
            </a:solidFill>
          </a:endParaRPr>
        </a:p>
      </dgm:t>
    </dgm:pt>
    <dgm:pt modelId="{5241A16C-3EE5-41FA-82DD-FA9CED747B4F}">
      <dgm:prSet phldrT="[Texto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s-CO" sz="1900" b="1" dirty="0" smtClean="0">
              <a:solidFill>
                <a:schemeClr val="tx1"/>
              </a:solidFill>
            </a:rPr>
            <a:t>Tecnología óptica- Fototransistor</a:t>
          </a:r>
          <a:endParaRPr lang="es-CO" sz="1900" b="1" dirty="0">
            <a:solidFill>
              <a:schemeClr val="tx1"/>
            </a:solidFill>
          </a:endParaRPr>
        </a:p>
      </dgm:t>
    </dgm:pt>
    <dgm:pt modelId="{5F98F6D8-E37F-4962-AA1E-FEAE450C5CE0}" type="parTrans" cxnId="{59E36FC1-2030-4CA1-BD7D-E4FBB7E983CE}">
      <dgm:prSet/>
      <dgm:spPr/>
      <dgm:t>
        <a:bodyPr/>
        <a:lstStyle/>
        <a:p>
          <a:endParaRPr lang="es-CO" sz="1900" b="1">
            <a:solidFill>
              <a:schemeClr val="tx1"/>
            </a:solidFill>
          </a:endParaRPr>
        </a:p>
      </dgm:t>
    </dgm:pt>
    <dgm:pt modelId="{592F3617-2644-489E-82C5-AD9C31C296B5}" type="sibTrans" cxnId="{59E36FC1-2030-4CA1-BD7D-E4FBB7E983CE}">
      <dgm:prSet/>
      <dgm:spPr/>
      <dgm:t>
        <a:bodyPr/>
        <a:lstStyle/>
        <a:p>
          <a:endParaRPr lang="es-CO" sz="1900" b="1">
            <a:solidFill>
              <a:schemeClr val="tx1"/>
            </a:solidFill>
          </a:endParaRPr>
        </a:p>
      </dgm:t>
    </dgm:pt>
    <dgm:pt modelId="{BFC6F6A4-4A85-43CD-B35F-79442A8C2706}" type="pres">
      <dgm:prSet presAssocID="{860BAC1E-5D56-48EF-8D99-F57E0E5A30A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O"/>
        </a:p>
      </dgm:t>
    </dgm:pt>
    <dgm:pt modelId="{BEC1C4C1-4473-4815-BBE1-62F6961BA452}" type="pres">
      <dgm:prSet presAssocID="{860BAC1E-5D56-48EF-8D99-F57E0E5A30A4}" presName="Name1" presStyleCnt="0"/>
      <dgm:spPr/>
    </dgm:pt>
    <dgm:pt modelId="{B7BF8F6E-BF36-40E9-8513-1A6929510FC5}" type="pres">
      <dgm:prSet presAssocID="{860BAC1E-5D56-48EF-8D99-F57E0E5A30A4}" presName="cycle" presStyleCnt="0"/>
      <dgm:spPr/>
    </dgm:pt>
    <dgm:pt modelId="{C6E0CE8E-46A5-4F94-95B3-C23EFDA7443A}" type="pres">
      <dgm:prSet presAssocID="{860BAC1E-5D56-48EF-8D99-F57E0E5A30A4}" presName="srcNode" presStyleLbl="node1" presStyleIdx="0" presStyleCnt="3"/>
      <dgm:spPr/>
    </dgm:pt>
    <dgm:pt modelId="{2D8C370A-95ED-43B8-BA43-A30BDF0FD999}" type="pres">
      <dgm:prSet presAssocID="{860BAC1E-5D56-48EF-8D99-F57E0E5A30A4}" presName="conn" presStyleLbl="parChTrans1D2" presStyleIdx="0" presStyleCnt="1"/>
      <dgm:spPr/>
      <dgm:t>
        <a:bodyPr/>
        <a:lstStyle/>
        <a:p>
          <a:endParaRPr lang="es-CO"/>
        </a:p>
      </dgm:t>
    </dgm:pt>
    <dgm:pt modelId="{9245D63C-5DAC-41CB-831F-20E36BD9C5A8}" type="pres">
      <dgm:prSet presAssocID="{860BAC1E-5D56-48EF-8D99-F57E0E5A30A4}" presName="extraNode" presStyleLbl="node1" presStyleIdx="0" presStyleCnt="3"/>
      <dgm:spPr/>
    </dgm:pt>
    <dgm:pt modelId="{182B6118-CFBB-4314-B3AB-2024271B7C2F}" type="pres">
      <dgm:prSet presAssocID="{860BAC1E-5D56-48EF-8D99-F57E0E5A30A4}" presName="dstNode" presStyleLbl="node1" presStyleIdx="0" presStyleCnt="3"/>
      <dgm:spPr/>
    </dgm:pt>
    <dgm:pt modelId="{0A456BE7-0DCC-4A67-8686-B2F19B0002FC}" type="pres">
      <dgm:prSet presAssocID="{0E7F1205-22CF-40B9-83F9-2EA7BA3C645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4B17752-A401-422D-91D7-05B50C70A0FD}" type="pres">
      <dgm:prSet presAssocID="{0E7F1205-22CF-40B9-83F9-2EA7BA3C6456}" presName="accent_1" presStyleCnt="0"/>
      <dgm:spPr/>
    </dgm:pt>
    <dgm:pt modelId="{5ECC0355-CB66-4553-ACDB-CE93D5F7777E}" type="pres">
      <dgm:prSet presAssocID="{0E7F1205-22CF-40B9-83F9-2EA7BA3C6456}" presName="accentRepeatNode" presStyleLbl="solidFgAcc1" presStyleIdx="0" presStyleCnt="3"/>
      <dgm:spPr/>
    </dgm:pt>
    <dgm:pt modelId="{A38306F7-02CD-4011-849D-F470737E00B1}" type="pres">
      <dgm:prSet presAssocID="{FC9C3DC4-EC09-4512-BBA4-DD470583C9D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8607035-000E-437E-ACC9-3C37C67602A1}" type="pres">
      <dgm:prSet presAssocID="{FC9C3DC4-EC09-4512-BBA4-DD470583C9D7}" presName="accent_2" presStyleCnt="0"/>
      <dgm:spPr/>
    </dgm:pt>
    <dgm:pt modelId="{F7585536-BC03-4291-AC06-7FA93DF6DDA3}" type="pres">
      <dgm:prSet presAssocID="{FC9C3DC4-EC09-4512-BBA4-DD470583C9D7}" presName="accentRepeatNode" presStyleLbl="solidFgAcc1" presStyleIdx="1" presStyleCnt="3"/>
      <dgm:spPr/>
    </dgm:pt>
    <dgm:pt modelId="{E23D8548-1346-436B-838C-1424216C9342}" type="pres">
      <dgm:prSet presAssocID="{5241A16C-3EE5-41FA-82DD-FA9CED747B4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A6EAAAF-2F70-4B6A-B4FF-31C02E74E4CE}" type="pres">
      <dgm:prSet presAssocID="{5241A16C-3EE5-41FA-82DD-FA9CED747B4F}" presName="accent_3" presStyleCnt="0"/>
      <dgm:spPr/>
    </dgm:pt>
    <dgm:pt modelId="{616CD44A-6BE0-4497-8158-ADFDADB4BC75}" type="pres">
      <dgm:prSet presAssocID="{5241A16C-3EE5-41FA-82DD-FA9CED747B4F}" presName="accentRepeatNode" presStyleLbl="solidFgAcc1" presStyleIdx="2" presStyleCnt="3"/>
      <dgm:spPr/>
    </dgm:pt>
  </dgm:ptLst>
  <dgm:cxnLst>
    <dgm:cxn modelId="{C6CE653B-9D92-4DA0-B652-08B96B6D3600}" srcId="{860BAC1E-5D56-48EF-8D99-F57E0E5A30A4}" destId="{0E7F1205-22CF-40B9-83F9-2EA7BA3C6456}" srcOrd="0" destOrd="0" parTransId="{DC1C31AF-74B0-4D4B-A920-77C7906ED94E}" sibTransId="{B99EF12A-35DF-44AB-8B71-290CB47B23A2}"/>
    <dgm:cxn modelId="{5F767D9A-091A-4566-9EFD-AB720556FB71}" type="presOf" srcId="{FC9C3DC4-EC09-4512-BBA4-DD470583C9D7}" destId="{A38306F7-02CD-4011-849D-F470737E00B1}" srcOrd="0" destOrd="0" presId="urn:microsoft.com/office/officeart/2008/layout/VerticalCurvedList"/>
    <dgm:cxn modelId="{B199BAF7-7134-430B-8590-3B4E74498D74}" type="presOf" srcId="{5241A16C-3EE5-41FA-82DD-FA9CED747B4F}" destId="{E23D8548-1346-436B-838C-1424216C9342}" srcOrd="0" destOrd="0" presId="urn:microsoft.com/office/officeart/2008/layout/VerticalCurvedList"/>
    <dgm:cxn modelId="{228B9578-413D-41DC-8DF5-8900C054F647}" type="presOf" srcId="{B99EF12A-35DF-44AB-8B71-290CB47B23A2}" destId="{2D8C370A-95ED-43B8-BA43-A30BDF0FD999}" srcOrd="0" destOrd="0" presId="urn:microsoft.com/office/officeart/2008/layout/VerticalCurvedList"/>
    <dgm:cxn modelId="{9F3CBE10-C63A-4CC6-93C8-81E032567E41}" type="presOf" srcId="{860BAC1E-5D56-48EF-8D99-F57E0E5A30A4}" destId="{BFC6F6A4-4A85-43CD-B35F-79442A8C2706}" srcOrd="0" destOrd="0" presId="urn:microsoft.com/office/officeart/2008/layout/VerticalCurvedList"/>
    <dgm:cxn modelId="{0F3B6547-167A-4801-B366-13B5FB63556C}" srcId="{860BAC1E-5D56-48EF-8D99-F57E0E5A30A4}" destId="{FC9C3DC4-EC09-4512-BBA4-DD470583C9D7}" srcOrd="1" destOrd="0" parTransId="{E5213F62-B6E0-4D7B-842A-CD2ACBE1A083}" sibTransId="{E7BE11D3-C7C3-4DFD-961F-197F231B1429}"/>
    <dgm:cxn modelId="{59E36FC1-2030-4CA1-BD7D-E4FBB7E983CE}" srcId="{860BAC1E-5D56-48EF-8D99-F57E0E5A30A4}" destId="{5241A16C-3EE5-41FA-82DD-FA9CED747B4F}" srcOrd="2" destOrd="0" parTransId="{5F98F6D8-E37F-4962-AA1E-FEAE450C5CE0}" sibTransId="{592F3617-2644-489E-82C5-AD9C31C296B5}"/>
    <dgm:cxn modelId="{3D412F67-8535-42FF-BA7A-A7AA1841B0B7}" type="presOf" srcId="{0E7F1205-22CF-40B9-83F9-2EA7BA3C6456}" destId="{0A456BE7-0DCC-4A67-8686-B2F19B0002FC}" srcOrd="0" destOrd="0" presId="urn:microsoft.com/office/officeart/2008/layout/VerticalCurvedList"/>
    <dgm:cxn modelId="{BC59DFBB-A276-42CF-A117-D313D5431D6E}" type="presParOf" srcId="{BFC6F6A4-4A85-43CD-B35F-79442A8C2706}" destId="{BEC1C4C1-4473-4815-BBE1-62F6961BA452}" srcOrd="0" destOrd="0" presId="urn:microsoft.com/office/officeart/2008/layout/VerticalCurvedList"/>
    <dgm:cxn modelId="{AEE09D72-1C1C-41EA-A523-DBA4273E5FBA}" type="presParOf" srcId="{BEC1C4C1-4473-4815-BBE1-62F6961BA452}" destId="{B7BF8F6E-BF36-40E9-8513-1A6929510FC5}" srcOrd="0" destOrd="0" presId="urn:microsoft.com/office/officeart/2008/layout/VerticalCurvedList"/>
    <dgm:cxn modelId="{2C7F8B77-9861-4D8F-82EB-01919EF7310D}" type="presParOf" srcId="{B7BF8F6E-BF36-40E9-8513-1A6929510FC5}" destId="{C6E0CE8E-46A5-4F94-95B3-C23EFDA7443A}" srcOrd="0" destOrd="0" presId="urn:microsoft.com/office/officeart/2008/layout/VerticalCurvedList"/>
    <dgm:cxn modelId="{FBDC4F48-DFDD-4998-857C-3AB629C394BC}" type="presParOf" srcId="{B7BF8F6E-BF36-40E9-8513-1A6929510FC5}" destId="{2D8C370A-95ED-43B8-BA43-A30BDF0FD999}" srcOrd="1" destOrd="0" presId="urn:microsoft.com/office/officeart/2008/layout/VerticalCurvedList"/>
    <dgm:cxn modelId="{F48820A9-89EE-4AE2-BD88-C02991407392}" type="presParOf" srcId="{B7BF8F6E-BF36-40E9-8513-1A6929510FC5}" destId="{9245D63C-5DAC-41CB-831F-20E36BD9C5A8}" srcOrd="2" destOrd="0" presId="urn:microsoft.com/office/officeart/2008/layout/VerticalCurvedList"/>
    <dgm:cxn modelId="{4935C776-FE36-4A41-9E8B-B8E6DF1B5251}" type="presParOf" srcId="{B7BF8F6E-BF36-40E9-8513-1A6929510FC5}" destId="{182B6118-CFBB-4314-B3AB-2024271B7C2F}" srcOrd="3" destOrd="0" presId="urn:microsoft.com/office/officeart/2008/layout/VerticalCurvedList"/>
    <dgm:cxn modelId="{6B048D61-E2D8-455E-8C62-BC8132AFD3FC}" type="presParOf" srcId="{BEC1C4C1-4473-4815-BBE1-62F6961BA452}" destId="{0A456BE7-0DCC-4A67-8686-B2F19B0002FC}" srcOrd="1" destOrd="0" presId="urn:microsoft.com/office/officeart/2008/layout/VerticalCurvedList"/>
    <dgm:cxn modelId="{8C60A949-C414-45E4-8C9D-765C3A82D280}" type="presParOf" srcId="{BEC1C4C1-4473-4815-BBE1-62F6961BA452}" destId="{D4B17752-A401-422D-91D7-05B50C70A0FD}" srcOrd="2" destOrd="0" presId="urn:microsoft.com/office/officeart/2008/layout/VerticalCurvedList"/>
    <dgm:cxn modelId="{FAAA8AD3-8FB8-422A-AB8C-61C16C2D2513}" type="presParOf" srcId="{D4B17752-A401-422D-91D7-05B50C70A0FD}" destId="{5ECC0355-CB66-4553-ACDB-CE93D5F7777E}" srcOrd="0" destOrd="0" presId="urn:microsoft.com/office/officeart/2008/layout/VerticalCurvedList"/>
    <dgm:cxn modelId="{9626BDD3-93DF-408F-B573-E27CFC3041A1}" type="presParOf" srcId="{BEC1C4C1-4473-4815-BBE1-62F6961BA452}" destId="{A38306F7-02CD-4011-849D-F470737E00B1}" srcOrd="3" destOrd="0" presId="urn:microsoft.com/office/officeart/2008/layout/VerticalCurvedList"/>
    <dgm:cxn modelId="{7B2C684B-055E-45DE-992E-9F0928E3E05A}" type="presParOf" srcId="{BEC1C4C1-4473-4815-BBE1-62F6961BA452}" destId="{48607035-000E-437E-ACC9-3C37C67602A1}" srcOrd="4" destOrd="0" presId="urn:microsoft.com/office/officeart/2008/layout/VerticalCurvedList"/>
    <dgm:cxn modelId="{28E5DCDE-F28D-4DB2-B6B5-D53E740061BF}" type="presParOf" srcId="{48607035-000E-437E-ACC9-3C37C67602A1}" destId="{F7585536-BC03-4291-AC06-7FA93DF6DDA3}" srcOrd="0" destOrd="0" presId="urn:microsoft.com/office/officeart/2008/layout/VerticalCurvedList"/>
    <dgm:cxn modelId="{7B0C17A3-F9B7-43BB-9B47-5920C3FEA134}" type="presParOf" srcId="{BEC1C4C1-4473-4815-BBE1-62F6961BA452}" destId="{E23D8548-1346-436B-838C-1424216C9342}" srcOrd="5" destOrd="0" presId="urn:microsoft.com/office/officeart/2008/layout/VerticalCurvedList"/>
    <dgm:cxn modelId="{5ABCEDA0-305C-4A1C-846C-B6B43CBA2D97}" type="presParOf" srcId="{BEC1C4C1-4473-4815-BBE1-62F6961BA452}" destId="{CA6EAAAF-2F70-4B6A-B4FF-31C02E74E4CE}" srcOrd="6" destOrd="0" presId="urn:microsoft.com/office/officeart/2008/layout/VerticalCurvedList"/>
    <dgm:cxn modelId="{C001262E-0E40-4F0E-A6E5-00D82F98709B}" type="presParOf" srcId="{CA6EAAAF-2F70-4B6A-B4FF-31C02E74E4CE}" destId="{616CD44A-6BE0-4497-8158-ADFDADB4BC7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979B9BC-84F0-4BBA-AC4A-C4A0C5B986F8}" type="doc">
      <dgm:prSet loTypeId="urn:microsoft.com/office/officeart/2005/8/layout/cycle2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2B3D735B-D7DD-497C-A914-1D141E228159}">
      <dgm:prSet phldrT="[Texto]" custT="1"/>
      <dgm:spPr/>
      <dgm:t>
        <a:bodyPr/>
        <a:lstStyle/>
        <a:p>
          <a:r>
            <a:rPr lang="es-CO" sz="1800" dirty="0" smtClean="0"/>
            <a:t>IP67</a:t>
          </a:r>
          <a:endParaRPr lang="es-CO" sz="1800" dirty="0"/>
        </a:p>
      </dgm:t>
    </dgm:pt>
    <dgm:pt modelId="{7FB4E4BD-0CEA-473C-B672-D775F0638BF3}" type="parTrans" cxnId="{19339AD7-3694-4B5E-812B-E0A6BEA66725}">
      <dgm:prSet/>
      <dgm:spPr/>
      <dgm:t>
        <a:bodyPr/>
        <a:lstStyle/>
        <a:p>
          <a:endParaRPr lang="es-CO" sz="1800"/>
        </a:p>
      </dgm:t>
    </dgm:pt>
    <dgm:pt modelId="{35778E01-F3FF-41F0-84CD-86CF52B14A6D}" type="sibTrans" cxnId="{19339AD7-3694-4B5E-812B-E0A6BEA66725}">
      <dgm:prSet custT="1"/>
      <dgm:spPr/>
      <dgm:t>
        <a:bodyPr/>
        <a:lstStyle/>
        <a:p>
          <a:endParaRPr lang="es-CO" sz="1800"/>
        </a:p>
      </dgm:t>
    </dgm:pt>
    <dgm:pt modelId="{C7421320-F244-4198-9B12-2889E6C5EF3D}">
      <dgm:prSet phldrT="[Texto]" custT="1"/>
      <dgm:spPr/>
      <dgm:t>
        <a:bodyPr/>
        <a:lstStyle/>
        <a:p>
          <a:r>
            <a:rPr lang="es-CO" sz="1800" dirty="0" smtClean="0"/>
            <a:t>Metal </a:t>
          </a:r>
          <a:endParaRPr lang="es-CO" sz="1800" dirty="0"/>
        </a:p>
      </dgm:t>
    </dgm:pt>
    <dgm:pt modelId="{B49903AB-8B60-4B31-9E15-51EC3076F498}" type="parTrans" cxnId="{607E8406-3B7B-46D7-9183-0EDF4BF8E4EF}">
      <dgm:prSet/>
      <dgm:spPr/>
      <dgm:t>
        <a:bodyPr/>
        <a:lstStyle/>
        <a:p>
          <a:endParaRPr lang="es-CO" sz="1800"/>
        </a:p>
      </dgm:t>
    </dgm:pt>
    <dgm:pt modelId="{2C00977F-02A3-4C0C-806D-76D42B8A3C92}" type="sibTrans" cxnId="{607E8406-3B7B-46D7-9183-0EDF4BF8E4EF}">
      <dgm:prSet custT="1"/>
      <dgm:spPr/>
      <dgm:t>
        <a:bodyPr/>
        <a:lstStyle/>
        <a:p>
          <a:endParaRPr lang="es-CO" sz="1800"/>
        </a:p>
      </dgm:t>
    </dgm:pt>
    <dgm:pt modelId="{AF5CC536-3BFA-473F-AF27-A5A4B71A9C95}">
      <dgm:prSet phldrT="[Texto]" custT="1"/>
      <dgm:spPr/>
      <dgm:t>
        <a:bodyPr/>
        <a:lstStyle/>
        <a:p>
          <a:r>
            <a:rPr lang="es-CO" sz="1800" smtClean="0"/>
            <a:t>Campo magnético</a:t>
          </a:r>
          <a:endParaRPr lang="es-CO" sz="1800" dirty="0"/>
        </a:p>
      </dgm:t>
    </dgm:pt>
    <dgm:pt modelId="{8031628B-5B17-4123-9360-FD6384FD8BE9}" type="parTrans" cxnId="{C8A44EB4-BA92-4C25-BD20-DB49F339F09A}">
      <dgm:prSet/>
      <dgm:spPr/>
      <dgm:t>
        <a:bodyPr/>
        <a:lstStyle/>
        <a:p>
          <a:endParaRPr lang="es-CO" sz="1800"/>
        </a:p>
      </dgm:t>
    </dgm:pt>
    <dgm:pt modelId="{3857A17B-8944-423C-B93A-01A27279C5F0}" type="sibTrans" cxnId="{C8A44EB4-BA92-4C25-BD20-DB49F339F09A}">
      <dgm:prSet custT="1"/>
      <dgm:spPr/>
      <dgm:t>
        <a:bodyPr/>
        <a:lstStyle/>
        <a:p>
          <a:endParaRPr lang="es-CO" sz="1800"/>
        </a:p>
      </dgm:t>
    </dgm:pt>
    <dgm:pt modelId="{A724E37E-4170-48AE-860E-59C18CCB953E}">
      <dgm:prSet phldrT="[Texto]" custT="1"/>
      <dgm:spPr/>
      <dgm:t>
        <a:bodyPr/>
        <a:lstStyle/>
        <a:p>
          <a:r>
            <a:rPr lang="es-CO" sz="1800" dirty="0" smtClean="0"/>
            <a:t>8 mm</a:t>
          </a:r>
          <a:endParaRPr lang="es-CO" sz="1800" dirty="0"/>
        </a:p>
      </dgm:t>
    </dgm:pt>
    <dgm:pt modelId="{44135C05-2666-4630-9F1F-F939FC3C7C59}" type="parTrans" cxnId="{8E8658FD-8C10-49C8-AECE-85AE61826B7E}">
      <dgm:prSet/>
      <dgm:spPr/>
      <dgm:t>
        <a:bodyPr/>
        <a:lstStyle/>
        <a:p>
          <a:endParaRPr lang="es-CO" sz="1800"/>
        </a:p>
      </dgm:t>
    </dgm:pt>
    <dgm:pt modelId="{0956D0DC-FCFF-4A41-B6C9-3664AFE43DE0}" type="sibTrans" cxnId="{8E8658FD-8C10-49C8-AECE-85AE61826B7E}">
      <dgm:prSet custT="1"/>
      <dgm:spPr/>
      <dgm:t>
        <a:bodyPr/>
        <a:lstStyle/>
        <a:p>
          <a:endParaRPr lang="es-CO" sz="1800"/>
        </a:p>
      </dgm:t>
    </dgm:pt>
    <dgm:pt modelId="{73B54E34-D170-4350-99AA-8C98A0F76E2C}">
      <dgm:prSet phldrT="[Texto]" custT="1"/>
      <dgm:spPr/>
      <dgm:t>
        <a:bodyPr/>
        <a:lstStyle/>
        <a:p>
          <a:r>
            <a:rPr lang="es-CO" sz="1800" dirty="0" smtClean="0"/>
            <a:t>Estado mediante LED</a:t>
          </a:r>
          <a:endParaRPr lang="es-CO" sz="1800" dirty="0"/>
        </a:p>
      </dgm:t>
    </dgm:pt>
    <dgm:pt modelId="{E8312A83-99D6-40B5-BDA8-7735F4A3B472}" type="parTrans" cxnId="{216C7F83-2D77-4CFC-A386-ABBCAEA46554}">
      <dgm:prSet/>
      <dgm:spPr/>
      <dgm:t>
        <a:bodyPr/>
        <a:lstStyle/>
        <a:p>
          <a:endParaRPr lang="es-CO" sz="1800"/>
        </a:p>
      </dgm:t>
    </dgm:pt>
    <dgm:pt modelId="{2163A8AE-1007-4059-AB52-F71EE3C8DDF5}" type="sibTrans" cxnId="{216C7F83-2D77-4CFC-A386-ABBCAEA46554}">
      <dgm:prSet custT="1"/>
      <dgm:spPr/>
      <dgm:t>
        <a:bodyPr/>
        <a:lstStyle/>
        <a:p>
          <a:endParaRPr lang="es-CO" sz="1800"/>
        </a:p>
      </dgm:t>
    </dgm:pt>
    <dgm:pt modelId="{4C0AB81B-293E-4DA1-9E7E-EBAE130F69A5}" type="pres">
      <dgm:prSet presAssocID="{6979B9BC-84F0-4BBA-AC4A-C4A0C5B986F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C5142FF-2B92-4D0B-8BCC-5388EF69D62C}" type="pres">
      <dgm:prSet presAssocID="{2B3D735B-D7DD-497C-A914-1D141E22815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10834C6-83E6-4ED8-9CA1-490D3AA19375}" type="pres">
      <dgm:prSet presAssocID="{35778E01-F3FF-41F0-84CD-86CF52B14A6D}" presName="sibTrans" presStyleLbl="sibTrans2D1" presStyleIdx="0" presStyleCnt="5"/>
      <dgm:spPr/>
      <dgm:t>
        <a:bodyPr/>
        <a:lstStyle/>
        <a:p>
          <a:endParaRPr lang="es-CO"/>
        </a:p>
      </dgm:t>
    </dgm:pt>
    <dgm:pt modelId="{1F8BE06C-B1C0-4B3E-8E49-03F86C5DE562}" type="pres">
      <dgm:prSet presAssocID="{35778E01-F3FF-41F0-84CD-86CF52B14A6D}" presName="connectorText" presStyleLbl="sibTrans2D1" presStyleIdx="0" presStyleCnt="5"/>
      <dgm:spPr/>
      <dgm:t>
        <a:bodyPr/>
        <a:lstStyle/>
        <a:p>
          <a:endParaRPr lang="es-CO"/>
        </a:p>
      </dgm:t>
    </dgm:pt>
    <dgm:pt modelId="{1B05BEAF-71EA-43EA-9332-BFD04717DF34}" type="pres">
      <dgm:prSet presAssocID="{C7421320-F244-4198-9B12-2889E6C5EF3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6988551-7053-43A2-857F-79240CEAF172}" type="pres">
      <dgm:prSet presAssocID="{2C00977F-02A3-4C0C-806D-76D42B8A3C92}" presName="sibTrans" presStyleLbl="sibTrans2D1" presStyleIdx="1" presStyleCnt="5"/>
      <dgm:spPr/>
      <dgm:t>
        <a:bodyPr/>
        <a:lstStyle/>
        <a:p>
          <a:endParaRPr lang="es-CO"/>
        </a:p>
      </dgm:t>
    </dgm:pt>
    <dgm:pt modelId="{5C944734-300B-437D-B1BF-256D4613C583}" type="pres">
      <dgm:prSet presAssocID="{2C00977F-02A3-4C0C-806D-76D42B8A3C92}" presName="connectorText" presStyleLbl="sibTrans2D1" presStyleIdx="1" presStyleCnt="5"/>
      <dgm:spPr/>
      <dgm:t>
        <a:bodyPr/>
        <a:lstStyle/>
        <a:p>
          <a:endParaRPr lang="es-CO"/>
        </a:p>
      </dgm:t>
    </dgm:pt>
    <dgm:pt modelId="{7560678B-D9AB-49A0-934F-F09A13D16183}" type="pres">
      <dgm:prSet presAssocID="{AF5CC536-3BFA-473F-AF27-A5A4B71A9C9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589F805-A378-41E4-8FD8-163C0CDB15C2}" type="pres">
      <dgm:prSet presAssocID="{3857A17B-8944-423C-B93A-01A27279C5F0}" presName="sibTrans" presStyleLbl="sibTrans2D1" presStyleIdx="2" presStyleCnt="5"/>
      <dgm:spPr/>
      <dgm:t>
        <a:bodyPr/>
        <a:lstStyle/>
        <a:p>
          <a:endParaRPr lang="es-CO"/>
        </a:p>
      </dgm:t>
    </dgm:pt>
    <dgm:pt modelId="{731002FD-E52C-4062-ADA3-05CDD17C5101}" type="pres">
      <dgm:prSet presAssocID="{3857A17B-8944-423C-B93A-01A27279C5F0}" presName="connectorText" presStyleLbl="sibTrans2D1" presStyleIdx="2" presStyleCnt="5"/>
      <dgm:spPr/>
      <dgm:t>
        <a:bodyPr/>
        <a:lstStyle/>
        <a:p>
          <a:endParaRPr lang="es-CO"/>
        </a:p>
      </dgm:t>
    </dgm:pt>
    <dgm:pt modelId="{92FF6F9E-4065-427B-86AB-CDA6D07101BD}" type="pres">
      <dgm:prSet presAssocID="{A724E37E-4170-48AE-860E-59C18CCB953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CAF1388-FADA-4A61-97FD-AFD737F9F6A1}" type="pres">
      <dgm:prSet presAssocID="{0956D0DC-FCFF-4A41-B6C9-3664AFE43DE0}" presName="sibTrans" presStyleLbl="sibTrans2D1" presStyleIdx="3" presStyleCnt="5"/>
      <dgm:spPr/>
      <dgm:t>
        <a:bodyPr/>
        <a:lstStyle/>
        <a:p>
          <a:endParaRPr lang="es-CO"/>
        </a:p>
      </dgm:t>
    </dgm:pt>
    <dgm:pt modelId="{5CE70B71-28F5-4516-B4C2-F6D0F131DDE7}" type="pres">
      <dgm:prSet presAssocID="{0956D0DC-FCFF-4A41-B6C9-3664AFE43DE0}" presName="connectorText" presStyleLbl="sibTrans2D1" presStyleIdx="3" presStyleCnt="5"/>
      <dgm:spPr/>
      <dgm:t>
        <a:bodyPr/>
        <a:lstStyle/>
        <a:p>
          <a:endParaRPr lang="es-CO"/>
        </a:p>
      </dgm:t>
    </dgm:pt>
    <dgm:pt modelId="{2E921EF3-361D-4173-A858-FC09672B2319}" type="pres">
      <dgm:prSet presAssocID="{73B54E34-D170-4350-99AA-8C98A0F76E2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B9AC1FB-5EB6-4113-8D0C-EF73A609BDD9}" type="pres">
      <dgm:prSet presAssocID="{2163A8AE-1007-4059-AB52-F71EE3C8DDF5}" presName="sibTrans" presStyleLbl="sibTrans2D1" presStyleIdx="4" presStyleCnt="5"/>
      <dgm:spPr/>
      <dgm:t>
        <a:bodyPr/>
        <a:lstStyle/>
        <a:p>
          <a:endParaRPr lang="es-CO"/>
        </a:p>
      </dgm:t>
    </dgm:pt>
    <dgm:pt modelId="{ADA53D0E-673D-4C69-9076-8B2D61DDB79C}" type="pres">
      <dgm:prSet presAssocID="{2163A8AE-1007-4059-AB52-F71EE3C8DDF5}" presName="connectorText" presStyleLbl="sibTrans2D1" presStyleIdx="4" presStyleCnt="5"/>
      <dgm:spPr/>
      <dgm:t>
        <a:bodyPr/>
        <a:lstStyle/>
        <a:p>
          <a:endParaRPr lang="es-CO"/>
        </a:p>
      </dgm:t>
    </dgm:pt>
  </dgm:ptLst>
  <dgm:cxnLst>
    <dgm:cxn modelId="{9CA88AFB-9349-45D5-9476-C34FACC50C13}" type="presOf" srcId="{3857A17B-8944-423C-B93A-01A27279C5F0}" destId="{C589F805-A378-41E4-8FD8-163C0CDB15C2}" srcOrd="0" destOrd="0" presId="urn:microsoft.com/office/officeart/2005/8/layout/cycle2"/>
    <dgm:cxn modelId="{200A012F-E0F8-41D4-B4CD-D5635F916533}" type="presOf" srcId="{3857A17B-8944-423C-B93A-01A27279C5F0}" destId="{731002FD-E52C-4062-ADA3-05CDD17C5101}" srcOrd="1" destOrd="0" presId="urn:microsoft.com/office/officeart/2005/8/layout/cycle2"/>
    <dgm:cxn modelId="{76807CA5-8866-4B45-8EB3-3D9D63DDDA8C}" type="presOf" srcId="{2163A8AE-1007-4059-AB52-F71EE3C8DDF5}" destId="{0B9AC1FB-5EB6-4113-8D0C-EF73A609BDD9}" srcOrd="0" destOrd="0" presId="urn:microsoft.com/office/officeart/2005/8/layout/cycle2"/>
    <dgm:cxn modelId="{216C7F83-2D77-4CFC-A386-ABBCAEA46554}" srcId="{6979B9BC-84F0-4BBA-AC4A-C4A0C5B986F8}" destId="{73B54E34-D170-4350-99AA-8C98A0F76E2C}" srcOrd="4" destOrd="0" parTransId="{E8312A83-99D6-40B5-BDA8-7735F4A3B472}" sibTransId="{2163A8AE-1007-4059-AB52-F71EE3C8DDF5}"/>
    <dgm:cxn modelId="{E216BE5A-457F-49A2-BB3E-4240571FF8C5}" type="presOf" srcId="{2B3D735B-D7DD-497C-A914-1D141E228159}" destId="{1C5142FF-2B92-4D0B-8BCC-5388EF69D62C}" srcOrd="0" destOrd="0" presId="urn:microsoft.com/office/officeart/2005/8/layout/cycle2"/>
    <dgm:cxn modelId="{1CF90ED9-EC46-4EEA-9794-7EBAAF21ABCD}" type="presOf" srcId="{AF5CC536-3BFA-473F-AF27-A5A4B71A9C95}" destId="{7560678B-D9AB-49A0-934F-F09A13D16183}" srcOrd="0" destOrd="0" presId="urn:microsoft.com/office/officeart/2005/8/layout/cycle2"/>
    <dgm:cxn modelId="{A1BB982A-FF0D-4D41-8503-8363DC284086}" type="presOf" srcId="{0956D0DC-FCFF-4A41-B6C9-3664AFE43DE0}" destId="{3CAF1388-FADA-4A61-97FD-AFD737F9F6A1}" srcOrd="0" destOrd="0" presId="urn:microsoft.com/office/officeart/2005/8/layout/cycle2"/>
    <dgm:cxn modelId="{2ABFB4F8-0E16-4170-A5B8-CA341C099F9E}" type="presOf" srcId="{C7421320-F244-4198-9B12-2889E6C5EF3D}" destId="{1B05BEAF-71EA-43EA-9332-BFD04717DF34}" srcOrd="0" destOrd="0" presId="urn:microsoft.com/office/officeart/2005/8/layout/cycle2"/>
    <dgm:cxn modelId="{AD1B84B5-5FC5-4B96-902E-6B29140D677B}" type="presOf" srcId="{A724E37E-4170-48AE-860E-59C18CCB953E}" destId="{92FF6F9E-4065-427B-86AB-CDA6D07101BD}" srcOrd="0" destOrd="0" presId="urn:microsoft.com/office/officeart/2005/8/layout/cycle2"/>
    <dgm:cxn modelId="{7E5DB371-BEE4-4A0F-AEA1-BAAFBB7D8B24}" type="presOf" srcId="{0956D0DC-FCFF-4A41-B6C9-3664AFE43DE0}" destId="{5CE70B71-28F5-4516-B4C2-F6D0F131DDE7}" srcOrd="1" destOrd="0" presId="urn:microsoft.com/office/officeart/2005/8/layout/cycle2"/>
    <dgm:cxn modelId="{D35F19B3-1576-49E9-9937-F9BCDF469682}" type="presOf" srcId="{2C00977F-02A3-4C0C-806D-76D42B8A3C92}" destId="{5C944734-300B-437D-B1BF-256D4613C583}" srcOrd="1" destOrd="0" presId="urn:microsoft.com/office/officeart/2005/8/layout/cycle2"/>
    <dgm:cxn modelId="{F98CC227-572C-4D2E-B7E8-1D9A2AF006D1}" type="presOf" srcId="{2163A8AE-1007-4059-AB52-F71EE3C8DDF5}" destId="{ADA53D0E-673D-4C69-9076-8B2D61DDB79C}" srcOrd="1" destOrd="0" presId="urn:microsoft.com/office/officeart/2005/8/layout/cycle2"/>
    <dgm:cxn modelId="{FF216DAE-2884-46D8-A03C-A75BB2CA4EBE}" type="presOf" srcId="{2C00977F-02A3-4C0C-806D-76D42B8A3C92}" destId="{06988551-7053-43A2-857F-79240CEAF172}" srcOrd="0" destOrd="0" presId="urn:microsoft.com/office/officeart/2005/8/layout/cycle2"/>
    <dgm:cxn modelId="{C8A44EB4-BA92-4C25-BD20-DB49F339F09A}" srcId="{6979B9BC-84F0-4BBA-AC4A-C4A0C5B986F8}" destId="{AF5CC536-3BFA-473F-AF27-A5A4B71A9C95}" srcOrd="2" destOrd="0" parTransId="{8031628B-5B17-4123-9360-FD6384FD8BE9}" sibTransId="{3857A17B-8944-423C-B93A-01A27279C5F0}"/>
    <dgm:cxn modelId="{CFDD2B9A-31C3-4E2F-A333-1886DDE094AA}" type="presOf" srcId="{73B54E34-D170-4350-99AA-8C98A0F76E2C}" destId="{2E921EF3-361D-4173-A858-FC09672B2319}" srcOrd="0" destOrd="0" presId="urn:microsoft.com/office/officeart/2005/8/layout/cycle2"/>
    <dgm:cxn modelId="{34A39559-AB52-4C36-AFB7-3EC3FD6191EB}" type="presOf" srcId="{35778E01-F3FF-41F0-84CD-86CF52B14A6D}" destId="{310834C6-83E6-4ED8-9CA1-490D3AA19375}" srcOrd="0" destOrd="0" presId="urn:microsoft.com/office/officeart/2005/8/layout/cycle2"/>
    <dgm:cxn modelId="{8E8658FD-8C10-49C8-AECE-85AE61826B7E}" srcId="{6979B9BC-84F0-4BBA-AC4A-C4A0C5B986F8}" destId="{A724E37E-4170-48AE-860E-59C18CCB953E}" srcOrd="3" destOrd="0" parTransId="{44135C05-2666-4630-9F1F-F939FC3C7C59}" sibTransId="{0956D0DC-FCFF-4A41-B6C9-3664AFE43DE0}"/>
    <dgm:cxn modelId="{E33C0CDA-5D6B-4DCA-976E-E5AAC3C09F24}" type="presOf" srcId="{35778E01-F3FF-41F0-84CD-86CF52B14A6D}" destId="{1F8BE06C-B1C0-4B3E-8E49-03F86C5DE562}" srcOrd="1" destOrd="0" presId="urn:microsoft.com/office/officeart/2005/8/layout/cycle2"/>
    <dgm:cxn modelId="{607E8406-3B7B-46D7-9183-0EDF4BF8E4EF}" srcId="{6979B9BC-84F0-4BBA-AC4A-C4A0C5B986F8}" destId="{C7421320-F244-4198-9B12-2889E6C5EF3D}" srcOrd="1" destOrd="0" parTransId="{B49903AB-8B60-4B31-9E15-51EC3076F498}" sibTransId="{2C00977F-02A3-4C0C-806D-76D42B8A3C92}"/>
    <dgm:cxn modelId="{3AF19181-CA2E-4DFA-A2A6-B0492FC8A877}" type="presOf" srcId="{6979B9BC-84F0-4BBA-AC4A-C4A0C5B986F8}" destId="{4C0AB81B-293E-4DA1-9E7E-EBAE130F69A5}" srcOrd="0" destOrd="0" presId="urn:microsoft.com/office/officeart/2005/8/layout/cycle2"/>
    <dgm:cxn modelId="{19339AD7-3694-4B5E-812B-E0A6BEA66725}" srcId="{6979B9BC-84F0-4BBA-AC4A-C4A0C5B986F8}" destId="{2B3D735B-D7DD-497C-A914-1D141E228159}" srcOrd="0" destOrd="0" parTransId="{7FB4E4BD-0CEA-473C-B672-D775F0638BF3}" sibTransId="{35778E01-F3FF-41F0-84CD-86CF52B14A6D}"/>
    <dgm:cxn modelId="{9B8321A5-40FA-4BCC-A789-819D7365EB15}" type="presParOf" srcId="{4C0AB81B-293E-4DA1-9E7E-EBAE130F69A5}" destId="{1C5142FF-2B92-4D0B-8BCC-5388EF69D62C}" srcOrd="0" destOrd="0" presId="urn:microsoft.com/office/officeart/2005/8/layout/cycle2"/>
    <dgm:cxn modelId="{2E378C49-F305-44C6-A7A3-FFBEC43E5B1F}" type="presParOf" srcId="{4C0AB81B-293E-4DA1-9E7E-EBAE130F69A5}" destId="{310834C6-83E6-4ED8-9CA1-490D3AA19375}" srcOrd="1" destOrd="0" presId="urn:microsoft.com/office/officeart/2005/8/layout/cycle2"/>
    <dgm:cxn modelId="{6EA8C458-6329-4A08-BA71-28B5C97669BB}" type="presParOf" srcId="{310834C6-83E6-4ED8-9CA1-490D3AA19375}" destId="{1F8BE06C-B1C0-4B3E-8E49-03F86C5DE562}" srcOrd="0" destOrd="0" presId="urn:microsoft.com/office/officeart/2005/8/layout/cycle2"/>
    <dgm:cxn modelId="{99A5EEBD-7261-430F-BE38-B08EF8DEA9A6}" type="presParOf" srcId="{4C0AB81B-293E-4DA1-9E7E-EBAE130F69A5}" destId="{1B05BEAF-71EA-43EA-9332-BFD04717DF34}" srcOrd="2" destOrd="0" presId="urn:microsoft.com/office/officeart/2005/8/layout/cycle2"/>
    <dgm:cxn modelId="{02D5A879-59C3-449E-A11C-C23E72E09478}" type="presParOf" srcId="{4C0AB81B-293E-4DA1-9E7E-EBAE130F69A5}" destId="{06988551-7053-43A2-857F-79240CEAF172}" srcOrd="3" destOrd="0" presId="urn:microsoft.com/office/officeart/2005/8/layout/cycle2"/>
    <dgm:cxn modelId="{71E37E45-3726-4F42-A66E-4A4B4102C4BD}" type="presParOf" srcId="{06988551-7053-43A2-857F-79240CEAF172}" destId="{5C944734-300B-437D-B1BF-256D4613C583}" srcOrd="0" destOrd="0" presId="urn:microsoft.com/office/officeart/2005/8/layout/cycle2"/>
    <dgm:cxn modelId="{E6CC8191-BD5C-4C6C-A533-50323B3FA91B}" type="presParOf" srcId="{4C0AB81B-293E-4DA1-9E7E-EBAE130F69A5}" destId="{7560678B-D9AB-49A0-934F-F09A13D16183}" srcOrd="4" destOrd="0" presId="urn:microsoft.com/office/officeart/2005/8/layout/cycle2"/>
    <dgm:cxn modelId="{B7E11A53-C61B-46E1-BEE1-831AF15D2A12}" type="presParOf" srcId="{4C0AB81B-293E-4DA1-9E7E-EBAE130F69A5}" destId="{C589F805-A378-41E4-8FD8-163C0CDB15C2}" srcOrd="5" destOrd="0" presId="urn:microsoft.com/office/officeart/2005/8/layout/cycle2"/>
    <dgm:cxn modelId="{94F89399-E17D-4F0F-9C0D-2621A8DF1ACC}" type="presParOf" srcId="{C589F805-A378-41E4-8FD8-163C0CDB15C2}" destId="{731002FD-E52C-4062-ADA3-05CDD17C5101}" srcOrd="0" destOrd="0" presId="urn:microsoft.com/office/officeart/2005/8/layout/cycle2"/>
    <dgm:cxn modelId="{1955E086-3D8C-4C70-8160-290EFF57701C}" type="presParOf" srcId="{4C0AB81B-293E-4DA1-9E7E-EBAE130F69A5}" destId="{92FF6F9E-4065-427B-86AB-CDA6D07101BD}" srcOrd="6" destOrd="0" presId="urn:microsoft.com/office/officeart/2005/8/layout/cycle2"/>
    <dgm:cxn modelId="{613A214D-5C9E-41FE-A9EA-31A04CE39E85}" type="presParOf" srcId="{4C0AB81B-293E-4DA1-9E7E-EBAE130F69A5}" destId="{3CAF1388-FADA-4A61-97FD-AFD737F9F6A1}" srcOrd="7" destOrd="0" presId="urn:microsoft.com/office/officeart/2005/8/layout/cycle2"/>
    <dgm:cxn modelId="{64B34049-0C53-480C-8B22-878BD378F258}" type="presParOf" srcId="{3CAF1388-FADA-4A61-97FD-AFD737F9F6A1}" destId="{5CE70B71-28F5-4516-B4C2-F6D0F131DDE7}" srcOrd="0" destOrd="0" presId="urn:microsoft.com/office/officeart/2005/8/layout/cycle2"/>
    <dgm:cxn modelId="{5873E074-4061-41B0-A9E3-9C12B7644B9B}" type="presParOf" srcId="{4C0AB81B-293E-4DA1-9E7E-EBAE130F69A5}" destId="{2E921EF3-361D-4173-A858-FC09672B2319}" srcOrd="8" destOrd="0" presId="urn:microsoft.com/office/officeart/2005/8/layout/cycle2"/>
    <dgm:cxn modelId="{B9F82E9D-128F-48A2-A8C4-69CF9A5FFC02}" type="presParOf" srcId="{4C0AB81B-293E-4DA1-9E7E-EBAE130F69A5}" destId="{0B9AC1FB-5EB6-4113-8D0C-EF73A609BDD9}" srcOrd="9" destOrd="0" presId="urn:microsoft.com/office/officeart/2005/8/layout/cycle2"/>
    <dgm:cxn modelId="{3237EC7E-AE4A-4717-B16D-FA7850C454A5}" type="presParOf" srcId="{0B9AC1FB-5EB6-4113-8D0C-EF73A609BDD9}" destId="{ADA53D0E-673D-4C69-9076-8B2D61DDB79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3BFF33-5AAE-4E88-AB00-6174880D0AD6}" type="doc">
      <dgm:prSet loTypeId="urn:microsoft.com/office/officeart/2005/8/layout/vProcess5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B594B766-1213-4DB7-9988-EA6A43BD1FFA}">
      <dgm:prSet phldrT="[Texto]" custT="1"/>
      <dgm:spPr/>
      <dgm:t>
        <a:bodyPr/>
        <a:lstStyle/>
        <a:p>
          <a:pPr algn="ctr"/>
          <a:r>
            <a:rPr lang="es-CO" sz="2800" dirty="0" smtClean="0">
              <a:solidFill>
                <a:schemeClr val="tx1"/>
              </a:solidFill>
            </a:rPr>
            <a:t>        Hardware</a:t>
          </a:r>
          <a:endParaRPr lang="es-CO" sz="2800" dirty="0">
            <a:solidFill>
              <a:schemeClr val="tx1"/>
            </a:solidFill>
          </a:endParaRPr>
        </a:p>
      </dgm:t>
    </dgm:pt>
    <dgm:pt modelId="{24403F0E-B0CE-4A24-8BD2-358984B2D5B5}" type="parTrans" cxnId="{CFC09551-5977-410E-A3D9-31F89F619F51}">
      <dgm:prSet/>
      <dgm:spPr/>
      <dgm:t>
        <a:bodyPr/>
        <a:lstStyle/>
        <a:p>
          <a:endParaRPr lang="es-CO" sz="2000">
            <a:solidFill>
              <a:schemeClr val="tx1"/>
            </a:solidFill>
          </a:endParaRPr>
        </a:p>
      </dgm:t>
    </dgm:pt>
    <dgm:pt modelId="{A42F9E1D-78C9-49C4-967A-398F9CBCB7F6}" type="sibTrans" cxnId="{CFC09551-5977-410E-A3D9-31F89F619F51}">
      <dgm:prSet custT="1"/>
      <dgm:spPr/>
      <dgm:t>
        <a:bodyPr/>
        <a:lstStyle/>
        <a:p>
          <a:endParaRPr lang="es-CO" sz="2000">
            <a:solidFill>
              <a:schemeClr val="tx1"/>
            </a:solidFill>
          </a:endParaRPr>
        </a:p>
      </dgm:t>
    </dgm:pt>
    <dgm:pt modelId="{E5EF3143-FD39-42AE-BB60-5A36FE04F02B}">
      <dgm:prSet phldrT="[Texto]" custT="1"/>
      <dgm:spPr/>
      <dgm:t>
        <a:bodyPr/>
        <a:lstStyle/>
        <a:p>
          <a:pPr algn="ctr"/>
          <a:r>
            <a:rPr lang="es-CO" sz="2800" dirty="0" smtClean="0">
              <a:solidFill>
                <a:schemeClr val="tx1"/>
              </a:solidFill>
            </a:rPr>
            <a:t>       Software</a:t>
          </a:r>
          <a:endParaRPr lang="es-CO" sz="2800" dirty="0">
            <a:solidFill>
              <a:schemeClr val="tx1"/>
            </a:solidFill>
          </a:endParaRPr>
        </a:p>
      </dgm:t>
    </dgm:pt>
    <dgm:pt modelId="{7ED1A744-C1D4-4E04-BE28-06663633685D}" type="parTrans" cxnId="{486A00FD-778F-4F78-9A5E-D6479E3AA727}">
      <dgm:prSet/>
      <dgm:spPr/>
      <dgm:t>
        <a:bodyPr/>
        <a:lstStyle/>
        <a:p>
          <a:endParaRPr lang="es-CO" sz="2000">
            <a:solidFill>
              <a:schemeClr val="tx1"/>
            </a:solidFill>
          </a:endParaRPr>
        </a:p>
      </dgm:t>
    </dgm:pt>
    <dgm:pt modelId="{C8A5AA7C-21E8-4664-8BE4-CD5D94C1A470}" type="sibTrans" cxnId="{486A00FD-778F-4F78-9A5E-D6479E3AA727}">
      <dgm:prSet/>
      <dgm:spPr/>
      <dgm:t>
        <a:bodyPr/>
        <a:lstStyle/>
        <a:p>
          <a:endParaRPr lang="es-CO" sz="2000">
            <a:solidFill>
              <a:schemeClr val="tx1"/>
            </a:solidFill>
          </a:endParaRPr>
        </a:p>
      </dgm:t>
    </dgm:pt>
    <dgm:pt modelId="{D8E03416-9DF3-4DE9-A70D-527C706C0732}" type="pres">
      <dgm:prSet presAssocID="{CD3BFF33-5AAE-4E88-AB00-6174880D0AD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DCB2CE68-9381-495C-A946-DC23C428E0D7}" type="pres">
      <dgm:prSet presAssocID="{CD3BFF33-5AAE-4E88-AB00-6174880D0AD6}" presName="dummyMaxCanvas" presStyleCnt="0">
        <dgm:presLayoutVars/>
      </dgm:prSet>
      <dgm:spPr/>
    </dgm:pt>
    <dgm:pt modelId="{EFCE928C-C1AE-4DC6-9200-790039021CF8}" type="pres">
      <dgm:prSet presAssocID="{CD3BFF33-5AAE-4E88-AB00-6174880D0AD6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D82352F-A37E-4DBB-9B47-9520C42EE377}" type="pres">
      <dgm:prSet presAssocID="{CD3BFF33-5AAE-4E88-AB00-6174880D0AD6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5D0FD55-022A-42C6-A128-5C6B298E60DC}" type="pres">
      <dgm:prSet presAssocID="{CD3BFF33-5AAE-4E88-AB00-6174880D0AD6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6E5472A-250C-4493-93EC-2F2144E0532D}" type="pres">
      <dgm:prSet presAssocID="{CD3BFF33-5AAE-4E88-AB00-6174880D0AD6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599DF18-C870-4B26-974F-97DEE8801616}" type="pres">
      <dgm:prSet presAssocID="{CD3BFF33-5AAE-4E88-AB00-6174880D0AD6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FE6CA9D-F56D-4660-93C8-77D5F612794A}" type="presOf" srcId="{B594B766-1213-4DB7-9988-EA6A43BD1FFA}" destId="{16E5472A-250C-4493-93EC-2F2144E0532D}" srcOrd="1" destOrd="0" presId="urn:microsoft.com/office/officeart/2005/8/layout/vProcess5"/>
    <dgm:cxn modelId="{CFC09551-5977-410E-A3D9-31F89F619F51}" srcId="{CD3BFF33-5AAE-4E88-AB00-6174880D0AD6}" destId="{B594B766-1213-4DB7-9988-EA6A43BD1FFA}" srcOrd="0" destOrd="0" parTransId="{24403F0E-B0CE-4A24-8BD2-358984B2D5B5}" sibTransId="{A42F9E1D-78C9-49C4-967A-398F9CBCB7F6}"/>
    <dgm:cxn modelId="{D91CFD97-FE4C-4F00-B371-05F231547F17}" type="presOf" srcId="{B594B766-1213-4DB7-9988-EA6A43BD1FFA}" destId="{EFCE928C-C1AE-4DC6-9200-790039021CF8}" srcOrd="0" destOrd="0" presId="urn:microsoft.com/office/officeart/2005/8/layout/vProcess5"/>
    <dgm:cxn modelId="{821351F4-D30D-4A44-87C8-0064B3302F9D}" type="presOf" srcId="{CD3BFF33-5AAE-4E88-AB00-6174880D0AD6}" destId="{D8E03416-9DF3-4DE9-A70D-527C706C0732}" srcOrd="0" destOrd="0" presId="urn:microsoft.com/office/officeart/2005/8/layout/vProcess5"/>
    <dgm:cxn modelId="{1FEEF5D4-328A-4560-BCF8-929699DE4926}" type="presOf" srcId="{A42F9E1D-78C9-49C4-967A-398F9CBCB7F6}" destId="{45D0FD55-022A-42C6-A128-5C6B298E60DC}" srcOrd="0" destOrd="0" presId="urn:microsoft.com/office/officeart/2005/8/layout/vProcess5"/>
    <dgm:cxn modelId="{6B2CF84F-C64B-49A9-A02E-1355E8A5427B}" type="presOf" srcId="{E5EF3143-FD39-42AE-BB60-5A36FE04F02B}" destId="{0599DF18-C870-4B26-974F-97DEE8801616}" srcOrd="1" destOrd="0" presId="urn:microsoft.com/office/officeart/2005/8/layout/vProcess5"/>
    <dgm:cxn modelId="{486A00FD-778F-4F78-9A5E-D6479E3AA727}" srcId="{CD3BFF33-5AAE-4E88-AB00-6174880D0AD6}" destId="{E5EF3143-FD39-42AE-BB60-5A36FE04F02B}" srcOrd="1" destOrd="0" parTransId="{7ED1A744-C1D4-4E04-BE28-06663633685D}" sibTransId="{C8A5AA7C-21E8-4664-8BE4-CD5D94C1A470}"/>
    <dgm:cxn modelId="{F7F59EFB-65CB-4080-B7B7-91ABFA7C1DE0}" type="presOf" srcId="{E5EF3143-FD39-42AE-BB60-5A36FE04F02B}" destId="{ED82352F-A37E-4DBB-9B47-9520C42EE377}" srcOrd="0" destOrd="0" presId="urn:microsoft.com/office/officeart/2005/8/layout/vProcess5"/>
    <dgm:cxn modelId="{1FA56BF6-2DD9-4078-A845-2506FF78D393}" type="presParOf" srcId="{D8E03416-9DF3-4DE9-A70D-527C706C0732}" destId="{DCB2CE68-9381-495C-A946-DC23C428E0D7}" srcOrd="0" destOrd="0" presId="urn:microsoft.com/office/officeart/2005/8/layout/vProcess5"/>
    <dgm:cxn modelId="{AA927041-2A6B-4A6F-B256-22A44F927FBC}" type="presParOf" srcId="{D8E03416-9DF3-4DE9-A70D-527C706C0732}" destId="{EFCE928C-C1AE-4DC6-9200-790039021CF8}" srcOrd="1" destOrd="0" presId="urn:microsoft.com/office/officeart/2005/8/layout/vProcess5"/>
    <dgm:cxn modelId="{2ED716FC-75DA-4683-9829-800C2C3C0959}" type="presParOf" srcId="{D8E03416-9DF3-4DE9-A70D-527C706C0732}" destId="{ED82352F-A37E-4DBB-9B47-9520C42EE377}" srcOrd="2" destOrd="0" presId="urn:microsoft.com/office/officeart/2005/8/layout/vProcess5"/>
    <dgm:cxn modelId="{96945E6A-F42C-4BAF-A086-9E781E74EF65}" type="presParOf" srcId="{D8E03416-9DF3-4DE9-A70D-527C706C0732}" destId="{45D0FD55-022A-42C6-A128-5C6B298E60DC}" srcOrd="3" destOrd="0" presId="urn:microsoft.com/office/officeart/2005/8/layout/vProcess5"/>
    <dgm:cxn modelId="{CD8DEF64-83C0-42DE-9077-F9E7E3401235}" type="presParOf" srcId="{D8E03416-9DF3-4DE9-A70D-527C706C0732}" destId="{16E5472A-250C-4493-93EC-2F2144E0532D}" srcOrd="4" destOrd="0" presId="urn:microsoft.com/office/officeart/2005/8/layout/vProcess5"/>
    <dgm:cxn modelId="{BE677E44-2B24-4345-BAB2-095CF3A7E3E9}" type="presParOf" srcId="{D8E03416-9DF3-4DE9-A70D-527C706C0732}" destId="{0599DF18-C870-4B26-974F-97DEE8801616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C15EC-A91C-428D-9F1E-A1B28643B6B2}">
      <dsp:nvSpPr>
        <dsp:cNvPr id="0" name=""/>
        <dsp:cNvSpPr/>
      </dsp:nvSpPr>
      <dsp:spPr>
        <a:xfrm>
          <a:off x="2203225" y="2131061"/>
          <a:ext cx="2604631" cy="2604631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>
              <a:solidFill>
                <a:schemeClr val="tx1"/>
              </a:solidFill>
            </a:rPr>
            <a:t>Autómatas Programables</a:t>
          </a:r>
          <a:endParaRPr lang="es-CO" sz="1500" kern="1200" dirty="0">
            <a:solidFill>
              <a:schemeClr val="tx1"/>
            </a:solidFill>
          </a:endParaRPr>
        </a:p>
      </dsp:txBody>
      <dsp:txXfrm>
        <a:off x="2726872" y="2741183"/>
        <a:ext cx="1557337" cy="1338835"/>
      </dsp:txXfrm>
    </dsp:sp>
    <dsp:sp modelId="{15A4E092-6FEF-49FE-87DD-55579383ED6B}">
      <dsp:nvSpPr>
        <dsp:cNvPr id="0" name=""/>
        <dsp:cNvSpPr/>
      </dsp:nvSpPr>
      <dsp:spPr>
        <a:xfrm>
          <a:off x="687803" y="1515421"/>
          <a:ext cx="1894277" cy="1894277"/>
        </a:xfrm>
        <a:prstGeom prst="gear6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>
              <a:solidFill>
                <a:schemeClr val="tx1"/>
              </a:solidFill>
            </a:rPr>
            <a:t>Sensores y actuadores</a:t>
          </a:r>
          <a:endParaRPr lang="es-CO" sz="1500" kern="1200" dirty="0">
            <a:solidFill>
              <a:schemeClr val="tx1"/>
            </a:solidFill>
          </a:endParaRPr>
        </a:p>
      </dsp:txBody>
      <dsp:txXfrm>
        <a:off x="1164693" y="1995193"/>
        <a:ext cx="940497" cy="934733"/>
      </dsp:txXfrm>
    </dsp:sp>
    <dsp:sp modelId="{D8C51FC2-12E2-4EA1-8694-2B3C8BD79020}">
      <dsp:nvSpPr>
        <dsp:cNvPr id="0" name=""/>
        <dsp:cNvSpPr/>
      </dsp:nvSpPr>
      <dsp:spPr>
        <a:xfrm rot="20700000">
          <a:off x="1748792" y="208563"/>
          <a:ext cx="1856005" cy="1856005"/>
        </a:xfrm>
        <a:prstGeom prst="gear6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>
              <a:solidFill>
                <a:schemeClr val="tx1"/>
              </a:solidFill>
            </a:rPr>
            <a:t>SCADA</a:t>
          </a:r>
          <a:endParaRPr lang="es-CO" sz="1500" kern="1200" dirty="0">
            <a:solidFill>
              <a:schemeClr val="tx1"/>
            </a:solidFill>
          </a:endParaRPr>
        </a:p>
      </dsp:txBody>
      <dsp:txXfrm rot="-20700000">
        <a:off x="2155868" y="615640"/>
        <a:ext cx="1041852" cy="1041852"/>
      </dsp:txXfrm>
    </dsp:sp>
    <dsp:sp modelId="{5113483A-A061-4A56-9FE5-2B903F2B27CF}">
      <dsp:nvSpPr>
        <dsp:cNvPr id="0" name=""/>
        <dsp:cNvSpPr/>
      </dsp:nvSpPr>
      <dsp:spPr>
        <a:xfrm>
          <a:off x="2008932" y="1734614"/>
          <a:ext cx="3333927" cy="3333927"/>
        </a:xfrm>
        <a:prstGeom prst="circularArrow">
          <a:avLst>
            <a:gd name="adj1" fmla="val 4688"/>
            <a:gd name="adj2" fmla="val 299029"/>
            <a:gd name="adj3" fmla="val 2527737"/>
            <a:gd name="adj4" fmla="val 15836570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FF37CD-44DF-40C9-A6DE-4E2282DF5C89}">
      <dsp:nvSpPr>
        <dsp:cNvPr id="0" name=""/>
        <dsp:cNvSpPr/>
      </dsp:nvSpPr>
      <dsp:spPr>
        <a:xfrm>
          <a:off x="352330" y="1093966"/>
          <a:ext cx="2422306" cy="242230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2068DF-7293-4DAD-843D-0EFF39B41D39}">
      <dsp:nvSpPr>
        <dsp:cNvPr id="0" name=""/>
        <dsp:cNvSpPr/>
      </dsp:nvSpPr>
      <dsp:spPr>
        <a:xfrm>
          <a:off x="1319479" y="-200294"/>
          <a:ext cx="2611734" cy="261173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3B687D-2951-4F2B-BDF9-FEAB4D7C9378}">
      <dsp:nvSpPr>
        <dsp:cNvPr id="0" name=""/>
        <dsp:cNvSpPr/>
      </dsp:nvSpPr>
      <dsp:spPr>
        <a:xfrm>
          <a:off x="791683" y="1810120"/>
          <a:ext cx="2407383" cy="1798426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 smtClean="0">
              <a:solidFill>
                <a:schemeClr val="tx1"/>
              </a:solidFill>
            </a:rPr>
            <a:t>Motor DC temporizado</a:t>
          </a:r>
          <a:endParaRPr lang="es-CO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 smtClean="0">
              <a:solidFill>
                <a:schemeClr val="tx1"/>
              </a:solidFill>
            </a:rPr>
            <a:t>Motor AC</a:t>
          </a:r>
          <a:endParaRPr lang="es-CO" sz="1500" kern="1200" dirty="0">
            <a:solidFill>
              <a:schemeClr val="tx1"/>
            </a:solidFill>
          </a:endParaRPr>
        </a:p>
      </dsp:txBody>
      <dsp:txXfrm>
        <a:off x="1393529" y="2079884"/>
        <a:ext cx="1176088" cy="1258898"/>
      </dsp:txXfrm>
    </dsp:sp>
    <dsp:sp modelId="{C9250949-55BB-45B5-ACF6-AC41CBD6F8AA}">
      <dsp:nvSpPr>
        <dsp:cNvPr id="0" name=""/>
        <dsp:cNvSpPr/>
      </dsp:nvSpPr>
      <dsp:spPr>
        <a:xfrm>
          <a:off x="4285" y="1924728"/>
          <a:ext cx="1434048" cy="15692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>
              <a:solidFill>
                <a:schemeClr val="tx1"/>
              </a:solidFill>
            </a:rPr>
            <a:t>Suministro de cajas</a:t>
          </a:r>
          <a:endParaRPr lang="es-CO" sz="1500" b="1" kern="1200" dirty="0">
            <a:solidFill>
              <a:schemeClr val="tx1"/>
            </a:solidFill>
          </a:endParaRPr>
        </a:p>
      </dsp:txBody>
      <dsp:txXfrm>
        <a:off x="214296" y="2154533"/>
        <a:ext cx="1014026" cy="1109599"/>
      </dsp:txXfrm>
    </dsp:sp>
    <dsp:sp modelId="{5DC562A6-3F8A-435E-9113-268E6D04EB02}">
      <dsp:nvSpPr>
        <dsp:cNvPr id="0" name=""/>
        <dsp:cNvSpPr/>
      </dsp:nvSpPr>
      <dsp:spPr>
        <a:xfrm>
          <a:off x="3881414" y="1810120"/>
          <a:ext cx="2407383" cy="1798426"/>
        </a:xfrm>
        <a:prstGeom prst="rightArrow">
          <a:avLst>
            <a:gd name="adj1" fmla="val 70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>
              <a:solidFill>
                <a:schemeClr val="tx1"/>
              </a:solidFill>
            </a:rPr>
            <a:t>Sensores fotoeléctricos</a:t>
          </a:r>
          <a:endParaRPr lang="es-CO" sz="1500" kern="1200" dirty="0">
            <a:solidFill>
              <a:schemeClr val="tx1"/>
            </a:solidFill>
          </a:endParaRPr>
        </a:p>
      </dsp:txBody>
      <dsp:txXfrm>
        <a:off x="4483259" y="2079884"/>
        <a:ext cx="1176088" cy="1258898"/>
      </dsp:txXfrm>
    </dsp:sp>
    <dsp:sp modelId="{152A5137-B68B-44DE-9E80-A629D2DADA32}">
      <dsp:nvSpPr>
        <dsp:cNvPr id="0" name=""/>
        <dsp:cNvSpPr/>
      </dsp:nvSpPr>
      <dsp:spPr>
        <a:xfrm>
          <a:off x="3082289" y="1924728"/>
          <a:ext cx="1434048" cy="156920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>
              <a:solidFill>
                <a:schemeClr val="tx1"/>
              </a:solidFill>
            </a:rPr>
            <a:t>Clasificación por tamaño</a:t>
          </a:r>
          <a:endParaRPr lang="es-CO" sz="1500" b="1" kern="1200" dirty="0">
            <a:solidFill>
              <a:schemeClr val="tx1"/>
            </a:solidFill>
          </a:endParaRPr>
        </a:p>
      </dsp:txBody>
      <dsp:txXfrm>
        <a:off x="3292300" y="2154533"/>
        <a:ext cx="1014026" cy="1109599"/>
      </dsp:txXfrm>
    </dsp:sp>
    <dsp:sp modelId="{C59008A2-83D9-49B1-AA04-E822BC9693C4}">
      <dsp:nvSpPr>
        <dsp:cNvPr id="0" name=""/>
        <dsp:cNvSpPr/>
      </dsp:nvSpPr>
      <dsp:spPr>
        <a:xfrm>
          <a:off x="6906933" y="1810120"/>
          <a:ext cx="2407383" cy="1798426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>
              <a:solidFill>
                <a:schemeClr val="tx1"/>
              </a:solidFill>
            </a:rPr>
            <a:t>Servomotor</a:t>
          </a:r>
          <a:endParaRPr lang="es-CO" sz="1500" kern="1200" dirty="0">
            <a:solidFill>
              <a:schemeClr val="tx1"/>
            </a:solidFill>
          </a:endParaRPr>
        </a:p>
      </dsp:txBody>
      <dsp:txXfrm>
        <a:off x="7508779" y="2079884"/>
        <a:ext cx="1176088" cy="1258898"/>
      </dsp:txXfrm>
    </dsp:sp>
    <dsp:sp modelId="{A821E2D5-A35B-4A04-A1A2-B21593449D33}">
      <dsp:nvSpPr>
        <dsp:cNvPr id="0" name=""/>
        <dsp:cNvSpPr/>
      </dsp:nvSpPr>
      <dsp:spPr>
        <a:xfrm>
          <a:off x="6160292" y="1924728"/>
          <a:ext cx="1434048" cy="156920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>
              <a:solidFill>
                <a:schemeClr val="tx1"/>
              </a:solidFill>
            </a:rPr>
            <a:t>Switch </a:t>
          </a:r>
          <a:r>
            <a:rPr lang="es-CO" sz="1500" b="1" kern="1200" dirty="0" err="1" smtClean="0">
              <a:solidFill>
                <a:schemeClr val="tx1"/>
              </a:solidFill>
            </a:rPr>
            <a:t>Sorter</a:t>
          </a:r>
          <a:endParaRPr lang="es-CO" sz="1500" b="1" kern="1200" dirty="0">
            <a:solidFill>
              <a:schemeClr val="tx1"/>
            </a:solidFill>
          </a:endParaRPr>
        </a:p>
      </dsp:txBody>
      <dsp:txXfrm>
        <a:off x="6370303" y="2154533"/>
        <a:ext cx="1014026" cy="1109599"/>
      </dsp:txXfrm>
    </dsp:sp>
    <dsp:sp modelId="{0B29CCCB-6213-4396-A6A2-EC56EAB15276}">
      <dsp:nvSpPr>
        <dsp:cNvPr id="0" name=""/>
        <dsp:cNvSpPr/>
      </dsp:nvSpPr>
      <dsp:spPr>
        <a:xfrm>
          <a:off x="9784614" y="1810120"/>
          <a:ext cx="2407383" cy="1798426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 smtClean="0">
              <a:solidFill>
                <a:schemeClr val="tx1"/>
              </a:solidFill>
            </a:rPr>
            <a:t>Sensor inductivo</a:t>
          </a:r>
          <a:endParaRPr lang="es-CO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 smtClean="0">
              <a:solidFill>
                <a:schemeClr val="tx1"/>
              </a:solidFill>
            </a:rPr>
            <a:t>Servomotor</a:t>
          </a:r>
          <a:endParaRPr lang="es-CO" sz="1500" kern="1200" dirty="0">
            <a:solidFill>
              <a:schemeClr val="tx1"/>
            </a:solidFill>
          </a:endParaRPr>
        </a:p>
      </dsp:txBody>
      <dsp:txXfrm>
        <a:off x="10386460" y="2079884"/>
        <a:ext cx="1176088" cy="1258898"/>
      </dsp:txXfrm>
    </dsp:sp>
    <dsp:sp modelId="{CF3C2AF4-3ABF-4168-BC75-6369BD55B1BC}">
      <dsp:nvSpPr>
        <dsp:cNvPr id="0" name=""/>
        <dsp:cNvSpPr/>
      </dsp:nvSpPr>
      <dsp:spPr>
        <a:xfrm>
          <a:off x="8842504" y="1924728"/>
          <a:ext cx="1434048" cy="156920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>
              <a:solidFill>
                <a:schemeClr val="tx1"/>
              </a:solidFill>
            </a:rPr>
            <a:t>Clasificación por material</a:t>
          </a:r>
          <a:endParaRPr lang="es-CO" sz="1500" b="1" kern="1200" dirty="0">
            <a:solidFill>
              <a:schemeClr val="tx1"/>
            </a:solidFill>
          </a:endParaRPr>
        </a:p>
      </dsp:txBody>
      <dsp:txXfrm>
        <a:off x="9052515" y="2154533"/>
        <a:ext cx="1014026" cy="110959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9458D6-85F3-4135-AD65-B3A36FCA03D8}">
      <dsp:nvSpPr>
        <dsp:cNvPr id="0" name=""/>
        <dsp:cNvSpPr/>
      </dsp:nvSpPr>
      <dsp:spPr>
        <a:xfrm>
          <a:off x="2814550" y="0"/>
          <a:ext cx="2547788" cy="254817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5FCA6-00C7-4160-A74C-770CB1A5ED37}">
      <dsp:nvSpPr>
        <dsp:cNvPr id="0" name=""/>
        <dsp:cNvSpPr/>
      </dsp:nvSpPr>
      <dsp:spPr>
        <a:xfrm>
          <a:off x="3377694" y="919968"/>
          <a:ext cx="1415756" cy="707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TIA PORTAL</a:t>
          </a:r>
          <a:endParaRPr lang="es-CO" sz="2400" kern="1200" dirty="0"/>
        </a:p>
      </dsp:txBody>
      <dsp:txXfrm>
        <a:off x="3377694" y="919968"/>
        <a:ext cx="1415756" cy="707708"/>
      </dsp:txXfrm>
    </dsp:sp>
    <dsp:sp modelId="{3852B220-6B53-4112-8CBA-CC018AD02C39}">
      <dsp:nvSpPr>
        <dsp:cNvPr id="0" name=""/>
        <dsp:cNvSpPr/>
      </dsp:nvSpPr>
      <dsp:spPr>
        <a:xfrm>
          <a:off x="2106910" y="1464115"/>
          <a:ext cx="2547788" cy="254817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F8A58-4ECD-484E-9BB9-4445CFF1F3BA}">
      <dsp:nvSpPr>
        <dsp:cNvPr id="0" name=""/>
        <dsp:cNvSpPr/>
      </dsp:nvSpPr>
      <dsp:spPr>
        <a:xfrm>
          <a:off x="2672926" y="2392553"/>
          <a:ext cx="1415756" cy="707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OPC</a:t>
          </a:r>
          <a:endParaRPr lang="es-CO" sz="2400" kern="1200" dirty="0"/>
        </a:p>
      </dsp:txBody>
      <dsp:txXfrm>
        <a:off x="2672926" y="2392553"/>
        <a:ext cx="1415756" cy="707708"/>
      </dsp:txXfrm>
    </dsp:sp>
    <dsp:sp modelId="{35602A71-B840-473A-8739-15197CFBF71B}">
      <dsp:nvSpPr>
        <dsp:cNvPr id="0" name=""/>
        <dsp:cNvSpPr/>
      </dsp:nvSpPr>
      <dsp:spPr>
        <a:xfrm>
          <a:off x="2995885" y="3103438"/>
          <a:ext cx="2188944" cy="218982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E72AAA-21ED-47F6-9836-5858495C53BE}">
      <dsp:nvSpPr>
        <dsp:cNvPr id="0" name=""/>
        <dsp:cNvSpPr/>
      </dsp:nvSpPr>
      <dsp:spPr>
        <a:xfrm>
          <a:off x="3381044" y="3867256"/>
          <a:ext cx="1415756" cy="707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LABVIEW</a:t>
          </a:r>
          <a:endParaRPr lang="es-CO" sz="2400" kern="1200" dirty="0"/>
        </a:p>
      </dsp:txBody>
      <dsp:txXfrm>
        <a:off x="3381044" y="3867256"/>
        <a:ext cx="1415756" cy="70770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675415-5BB4-4096-9F50-FB1B0A80D156}">
      <dsp:nvSpPr>
        <dsp:cNvPr id="0" name=""/>
        <dsp:cNvSpPr/>
      </dsp:nvSpPr>
      <dsp:spPr>
        <a:xfrm>
          <a:off x="0" y="472000"/>
          <a:ext cx="1094482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226CAD-2FDD-4DC4-9D35-00A5D47C499C}">
      <dsp:nvSpPr>
        <dsp:cNvPr id="0" name=""/>
        <dsp:cNvSpPr/>
      </dsp:nvSpPr>
      <dsp:spPr>
        <a:xfrm>
          <a:off x="547241" y="58720"/>
          <a:ext cx="9801892" cy="82656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Los PLC </a:t>
          </a:r>
          <a:r>
            <a:rPr lang="es-MX" sz="2000" kern="1200" dirty="0" smtClean="0">
              <a:solidFill>
                <a:schemeClr val="tx1"/>
              </a:solidFill>
            </a:rPr>
            <a:t>proporcionan calidad y eficiencia permitiendo que la automatización de los procesos se asemeje a los ambientes industriales que los estudiantes pueden encontrar  en el campo laboral </a:t>
          </a:r>
          <a:r>
            <a:rPr lang="es-CO" sz="2000" kern="1200" dirty="0" smtClean="0">
              <a:solidFill>
                <a:schemeClr val="tx1"/>
              </a:solidFill>
            </a:rPr>
            <a:t>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587590" y="99069"/>
        <a:ext cx="9721194" cy="745862"/>
      </dsp:txXfrm>
    </dsp:sp>
    <dsp:sp modelId="{EC3DA3BE-9C40-4594-A26A-53C7DD1CF0A5}">
      <dsp:nvSpPr>
        <dsp:cNvPr id="0" name=""/>
        <dsp:cNvSpPr/>
      </dsp:nvSpPr>
      <dsp:spPr>
        <a:xfrm>
          <a:off x="0" y="1742081"/>
          <a:ext cx="1094482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66C147-2873-4DE0-814D-C0F45C45D4B9}">
      <dsp:nvSpPr>
        <dsp:cNvPr id="0" name=""/>
        <dsp:cNvSpPr/>
      </dsp:nvSpPr>
      <dsp:spPr>
        <a:xfrm>
          <a:off x="547241" y="1328800"/>
          <a:ext cx="9801892" cy="826560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Los estudios técnicos y teóricos previos realizados a los sensores industriales permitió generar reportes técnicos y realizar pruebas con el fin de conocer su funcionamiento y su conexión al PLC.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587590" y="1369149"/>
        <a:ext cx="9721194" cy="745862"/>
      </dsp:txXfrm>
    </dsp:sp>
    <dsp:sp modelId="{3E538192-149A-4CAC-83AC-F466D98AE9A0}">
      <dsp:nvSpPr>
        <dsp:cNvPr id="0" name=""/>
        <dsp:cNvSpPr/>
      </dsp:nvSpPr>
      <dsp:spPr>
        <a:xfrm>
          <a:off x="0" y="3012161"/>
          <a:ext cx="1094482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6E20A2-447D-4358-98D7-D9B8A49D7743}">
      <dsp:nvSpPr>
        <dsp:cNvPr id="0" name=""/>
        <dsp:cNvSpPr/>
      </dsp:nvSpPr>
      <dsp:spPr>
        <a:xfrm>
          <a:off x="547241" y="2598881"/>
          <a:ext cx="9801892" cy="826560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El software FACTORY I/O  es una herramienta para el desarrollo de ambientes industriales que facilito el diseño del prototipo.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587590" y="2639230"/>
        <a:ext cx="9721194" cy="745862"/>
      </dsp:txXfrm>
    </dsp:sp>
    <dsp:sp modelId="{4C23F1F7-FD63-4AA0-9026-A69C8D979383}">
      <dsp:nvSpPr>
        <dsp:cNvPr id="0" name=""/>
        <dsp:cNvSpPr/>
      </dsp:nvSpPr>
      <dsp:spPr>
        <a:xfrm>
          <a:off x="0" y="4282241"/>
          <a:ext cx="1094482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8E5925-3D88-42D0-866F-D5398E692756}">
      <dsp:nvSpPr>
        <dsp:cNvPr id="0" name=""/>
        <dsp:cNvSpPr/>
      </dsp:nvSpPr>
      <dsp:spPr>
        <a:xfrm>
          <a:off x="547241" y="3868961"/>
          <a:ext cx="9801892" cy="82656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Los software TIA PORTAL y LABVIEW permiten la adquisición, control  y manejo de la información en tiempo real.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587590" y="3909310"/>
        <a:ext cx="9721194" cy="74586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675415-5BB4-4096-9F50-FB1B0A80D156}">
      <dsp:nvSpPr>
        <dsp:cNvPr id="0" name=""/>
        <dsp:cNvSpPr/>
      </dsp:nvSpPr>
      <dsp:spPr>
        <a:xfrm>
          <a:off x="0" y="601240"/>
          <a:ext cx="10944828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226CAD-2FDD-4DC4-9D35-00A5D47C499C}">
      <dsp:nvSpPr>
        <dsp:cNvPr id="0" name=""/>
        <dsp:cNvSpPr/>
      </dsp:nvSpPr>
      <dsp:spPr>
        <a:xfrm>
          <a:off x="547241" y="40360"/>
          <a:ext cx="9825029" cy="112176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Las pruebas con los sensores fotoeléctricos determinaron su modo de conexión PNP o NPN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602001" y="95120"/>
        <a:ext cx="9715509" cy="1012240"/>
      </dsp:txXfrm>
    </dsp:sp>
    <dsp:sp modelId="{EC3DA3BE-9C40-4594-A26A-53C7DD1CF0A5}">
      <dsp:nvSpPr>
        <dsp:cNvPr id="0" name=""/>
        <dsp:cNvSpPr/>
      </dsp:nvSpPr>
      <dsp:spPr>
        <a:xfrm>
          <a:off x="0" y="2324921"/>
          <a:ext cx="10944828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66C147-2873-4DE0-814D-C0F45C45D4B9}">
      <dsp:nvSpPr>
        <dsp:cNvPr id="0" name=""/>
        <dsp:cNvSpPr/>
      </dsp:nvSpPr>
      <dsp:spPr>
        <a:xfrm>
          <a:off x="547241" y="1764040"/>
          <a:ext cx="9825029" cy="112176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smtClean="0">
              <a:solidFill>
                <a:schemeClr val="tx1"/>
              </a:solidFill>
            </a:rPr>
            <a:t>Los sensores capacitivos son  empleados para la detección de nivel en solidos y fluidos.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602001" y="1818800"/>
        <a:ext cx="9715509" cy="1012240"/>
      </dsp:txXfrm>
    </dsp:sp>
    <dsp:sp modelId="{3E538192-149A-4CAC-83AC-F466D98AE9A0}">
      <dsp:nvSpPr>
        <dsp:cNvPr id="0" name=""/>
        <dsp:cNvSpPr/>
      </dsp:nvSpPr>
      <dsp:spPr>
        <a:xfrm>
          <a:off x="0" y="4048601"/>
          <a:ext cx="10944828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6E20A2-447D-4358-98D7-D9B8A49D7743}">
      <dsp:nvSpPr>
        <dsp:cNvPr id="0" name=""/>
        <dsp:cNvSpPr/>
      </dsp:nvSpPr>
      <dsp:spPr>
        <a:xfrm>
          <a:off x="547241" y="3487721"/>
          <a:ext cx="9825029" cy="112176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Las funciones básicas y los respectivos circuitos de control y potencia del sistema se encuentran dispuestas en un tablero de mando que facilita las conexiones y manejo del prototipo.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602001" y="3542481"/>
        <a:ext cx="9715509" cy="101224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675415-5BB4-4096-9F50-FB1B0A80D156}">
      <dsp:nvSpPr>
        <dsp:cNvPr id="0" name=""/>
        <dsp:cNvSpPr/>
      </dsp:nvSpPr>
      <dsp:spPr>
        <a:xfrm>
          <a:off x="0" y="601240"/>
          <a:ext cx="10944828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226CAD-2FDD-4DC4-9D35-00A5D47C499C}">
      <dsp:nvSpPr>
        <dsp:cNvPr id="0" name=""/>
        <dsp:cNvSpPr/>
      </dsp:nvSpPr>
      <dsp:spPr>
        <a:xfrm>
          <a:off x="547241" y="40360"/>
          <a:ext cx="9851384" cy="112176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Herramientas como los diagramas GRAFCET  proporcionan una descripción literal del sistema ayudando  al desarrollo del sistema.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602001" y="95120"/>
        <a:ext cx="9741864" cy="1012240"/>
      </dsp:txXfrm>
    </dsp:sp>
    <dsp:sp modelId="{69176F05-6F32-440A-95B0-CFD49DE5829A}">
      <dsp:nvSpPr>
        <dsp:cNvPr id="0" name=""/>
        <dsp:cNvSpPr/>
      </dsp:nvSpPr>
      <dsp:spPr>
        <a:xfrm>
          <a:off x="0" y="2324921"/>
          <a:ext cx="10944828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C9BCA1-BE26-47E1-8522-C449D7FA4632}">
      <dsp:nvSpPr>
        <dsp:cNvPr id="0" name=""/>
        <dsp:cNvSpPr/>
      </dsp:nvSpPr>
      <dsp:spPr>
        <a:xfrm>
          <a:off x="547241" y="1764040"/>
          <a:ext cx="9805723" cy="112176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Las guías desarrolladas ofrecen a los estudiantes de la facultad de Ingeniería Electrónica un acercamiento a los procesos industriales además, de permitirles realizar cambios e interactuar con el mismo.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602001" y="1818800"/>
        <a:ext cx="9696203" cy="1012240"/>
      </dsp:txXfrm>
    </dsp:sp>
    <dsp:sp modelId="{AB57A152-05E0-4B9B-972F-66DDFDA2F67E}">
      <dsp:nvSpPr>
        <dsp:cNvPr id="0" name=""/>
        <dsp:cNvSpPr/>
      </dsp:nvSpPr>
      <dsp:spPr>
        <a:xfrm>
          <a:off x="0" y="4048601"/>
          <a:ext cx="10944828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E1C8BE-4201-46C9-876E-8BB2CA4E13D6}">
      <dsp:nvSpPr>
        <dsp:cNvPr id="0" name=""/>
        <dsp:cNvSpPr/>
      </dsp:nvSpPr>
      <dsp:spPr>
        <a:xfrm>
          <a:off x="547241" y="3487721"/>
          <a:ext cx="9793541" cy="112176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9582" tIns="0" rIns="28958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El sistema SCADA desarrollado en el software </a:t>
          </a:r>
          <a:r>
            <a:rPr lang="es-MX" sz="2000" kern="1200" dirty="0" err="1" smtClean="0">
              <a:solidFill>
                <a:schemeClr val="tx1"/>
              </a:solidFill>
            </a:rPr>
            <a:t>Labview</a:t>
          </a:r>
          <a:r>
            <a:rPr lang="es-MX" sz="2000" kern="1200" dirty="0" smtClean="0">
              <a:solidFill>
                <a:schemeClr val="tx1"/>
              </a:solidFill>
            </a:rPr>
            <a:t>, recibe la información enviada por el servidor OPC desde el PLC brindándole al sistema control y supervisión en tiempo real y por ende eficiencia y calidad desde el nivel 0 de la pirámide de la automatización (CMI) hasta el nivel de gestión.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602001" y="3542481"/>
        <a:ext cx="9684021" cy="10122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85EF3A-E42D-4135-A181-B0C7FCD2B347}">
      <dsp:nvSpPr>
        <dsp:cNvPr id="0" name=""/>
        <dsp:cNvSpPr/>
      </dsp:nvSpPr>
      <dsp:spPr>
        <a:xfrm rot="5400000">
          <a:off x="632965" y="2080309"/>
          <a:ext cx="1860452" cy="211805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AC305-088A-457B-A70F-E31B953F7887}">
      <dsp:nvSpPr>
        <dsp:cNvPr id="0" name=""/>
        <dsp:cNvSpPr/>
      </dsp:nvSpPr>
      <dsp:spPr>
        <a:xfrm>
          <a:off x="140058" y="17960"/>
          <a:ext cx="3131906" cy="2192233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6500" kern="1200" dirty="0"/>
        </a:p>
      </dsp:txBody>
      <dsp:txXfrm>
        <a:off x="247093" y="124995"/>
        <a:ext cx="2917836" cy="1978163"/>
      </dsp:txXfrm>
    </dsp:sp>
    <dsp:sp modelId="{22AED0CB-3C06-4632-B6E3-23E9D6486C42}">
      <dsp:nvSpPr>
        <dsp:cNvPr id="0" name=""/>
        <dsp:cNvSpPr/>
      </dsp:nvSpPr>
      <dsp:spPr>
        <a:xfrm>
          <a:off x="3271965" y="227039"/>
          <a:ext cx="2277850" cy="1771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700" kern="1200" dirty="0" smtClean="0"/>
            <a:t>Sistemas  secuenciales</a:t>
          </a:r>
          <a:endParaRPr lang="es-CO" sz="2700" kern="1200" dirty="0"/>
        </a:p>
      </dsp:txBody>
      <dsp:txXfrm>
        <a:off x="3271965" y="227039"/>
        <a:ext cx="2277850" cy="1771859"/>
      </dsp:txXfrm>
    </dsp:sp>
    <dsp:sp modelId="{B4AAFB0A-EE87-4F9A-A8F1-117EEACFCEA2}">
      <dsp:nvSpPr>
        <dsp:cNvPr id="0" name=""/>
        <dsp:cNvSpPr/>
      </dsp:nvSpPr>
      <dsp:spPr>
        <a:xfrm>
          <a:off x="2736742" y="2480561"/>
          <a:ext cx="3131906" cy="2192233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6500" kern="1200" dirty="0"/>
        </a:p>
      </dsp:txBody>
      <dsp:txXfrm>
        <a:off x="2843777" y="2587596"/>
        <a:ext cx="2917836" cy="1978163"/>
      </dsp:txXfrm>
    </dsp:sp>
    <dsp:sp modelId="{5EA1B1F1-5F08-4757-8BC6-DFCBF37C18DA}">
      <dsp:nvSpPr>
        <dsp:cNvPr id="0" name=""/>
        <dsp:cNvSpPr/>
      </dsp:nvSpPr>
      <dsp:spPr>
        <a:xfrm>
          <a:off x="5868648" y="2689640"/>
          <a:ext cx="2277850" cy="1771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800" kern="1200" dirty="0" smtClean="0"/>
            <a:t>PLC</a:t>
          </a:r>
          <a:endParaRPr lang="es-CO" sz="2800" kern="1200" dirty="0"/>
        </a:p>
      </dsp:txBody>
      <dsp:txXfrm>
        <a:off x="5868648" y="2689640"/>
        <a:ext cx="2277850" cy="17718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92A12-BDD2-446F-8E26-D83BD41771B2}">
      <dsp:nvSpPr>
        <dsp:cNvPr id="0" name=""/>
        <dsp:cNvSpPr/>
      </dsp:nvSpPr>
      <dsp:spPr>
        <a:xfrm>
          <a:off x="0" y="0"/>
          <a:ext cx="3828199" cy="3828199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0DDA38-BC24-44FF-B30C-A75E174D339B}">
      <dsp:nvSpPr>
        <dsp:cNvPr id="0" name=""/>
        <dsp:cNvSpPr/>
      </dsp:nvSpPr>
      <dsp:spPr>
        <a:xfrm>
          <a:off x="1914099" y="0"/>
          <a:ext cx="4781841" cy="38281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kern="1200" smtClean="0"/>
            <a:t>Delimitación</a:t>
          </a:r>
          <a:endParaRPr lang="es-CO" sz="3200" kern="1200"/>
        </a:p>
      </dsp:txBody>
      <dsp:txXfrm>
        <a:off x="1914099" y="0"/>
        <a:ext cx="2390920" cy="1818395"/>
      </dsp:txXfrm>
    </dsp:sp>
    <dsp:sp modelId="{8BDBD667-C524-4567-813F-8AA502563B25}">
      <dsp:nvSpPr>
        <dsp:cNvPr id="0" name=""/>
        <dsp:cNvSpPr/>
      </dsp:nvSpPr>
      <dsp:spPr>
        <a:xfrm>
          <a:off x="1004902" y="1818395"/>
          <a:ext cx="1818394" cy="1818394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212FA8-0DE5-441F-83FD-2F465DA74F31}">
      <dsp:nvSpPr>
        <dsp:cNvPr id="0" name=""/>
        <dsp:cNvSpPr/>
      </dsp:nvSpPr>
      <dsp:spPr>
        <a:xfrm>
          <a:off x="1914099" y="1807066"/>
          <a:ext cx="4781841" cy="18183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kern="1200" dirty="0" smtClean="0"/>
            <a:t>Definición</a:t>
          </a:r>
          <a:endParaRPr lang="es-CO" sz="3200" kern="1200" dirty="0"/>
        </a:p>
      </dsp:txBody>
      <dsp:txXfrm>
        <a:off x="1914099" y="1807066"/>
        <a:ext cx="2390920" cy="1818394"/>
      </dsp:txXfrm>
    </dsp:sp>
    <dsp:sp modelId="{EEAA72A3-6A0F-4143-B783-F0F8ED6B9165}">
      <dsp:nvSpPr>
        <dsp:cNvPr id="0" name=""/>
        <dsp:cNvSpPr/>
      </dsp:nvSpPr>
      <dsp:spPr>
        <a:xfrm>
          <a:off x="4305020" y="0"/>
          <a:ext cx="2390920" cy="181839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900" kern="1200" dirty="0" smtClean="0"/>
            <a:t>Universidad Santo Tomas Seccional Tunja</a:t>
          </a:r>
          <a:endParaRPr lang="es-CO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900" kern="1200" dirty="0" smtClean="0"/>
            <a:t>Estudiantes Ingeniería Electrónica</a:t>
          </a:r>
          <a:endParaRPr lang="es-CO" sz="1900" kern="1200" dirty="0"/>
        </a:p>
      </dsp:txBody>
      <dsp:txXfrm>
        <a:off x="4305020" y="0"/>
        <a:ext cx="2390920" cy="1818395"/>
      </dsp:txXfrm>
    </dsp:sp>
    <dsp:sp modelId="{6883C654-5312-49ED-AA57-AD94DE0939C6}">
      <dsp:nvSpPr>
        <dsp:cNvPr id="0" name=""/>
        <dsp:cNvSpPr/>
      </dsp:nvSpPr>
      <dsp:spPr>
        <a:xfrm>
          <a:off x="4305020" y="1818395"/>
          <a:ext cx="2390920" cy="181839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900" kern="1200" dirty="0" smtClean="0"/>
            <a:t>Personal capacitado</a:t>
          </a:r>
          <a:endParaRPr lang="es-CO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900" kern="1200" dirty="0" smtClean="0"/>
            <a:t>Procesos industriales</a:t>
          </a:r>
          <a:endParaRPr lang="es-CO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900" kern="1200" dirty="0" smtClean="0"/>
            <a:t>Aprendizaje dinámico</a:t>
          </a:r>
          <a:endParaRPr lang="es-CO" sz="1900" kern="1200" dirty="0"/>
        </a:p>
      </dsp:txBody>
      <dsp:txXfrm>
        <a:off x="4305020" y="1818395"/>
        <a:ext cx="2390920" cy="18183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FB3A7-7B46-4614-94F9-C149533A6DD3}">
      <dsp:nvSpPr>
        <dsp:cNvPr id="0" name=""/>
        <dsp:cNvSpPr/>
      </dsp:nvSpPr>
      <dsp:spPr>
        <a:xfrm>
          <a:off x="2572777" y="404810"/>
          <a:ext cx="4096751" cy="1422747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FF818A-8180-4CCF-BA01-6C69119497AC}">
      <dsp:nvSpPr>
        <dsp:cNvPr id="0" name=""/>
        <dsp:cNvSpPr/>
      </dsp:nvSpPr>
      <dsp:spPr>
        <a:xfrm>
          <a:off x="4230532" y="3888637"/>
          <a:ext cx="793944" cy="508124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D214D-40C2-4598-A6BF-37D84A47F710}">
      <dsp:nvSpPr>
        <dsp:cNvPr id="0" name=""/>
        <dsp:cNvSpPr/>
      </dsp:nvSpPr>
      <dsp:spPr>
        <a:xfrm>
          <a:off x="2452415" y="4266949"/>
          <a:ext cx="4350178" cy="100910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Laboratorio de prácticas </a:t>
          </a:r>
          <a:endParaRPr lang="es-CO" sz="1600" kern="1200" dirty="0"/>
        </a:p>
      </dsp:txBody>
      <dsp:txXfrm>
        <a:off x="2452415" y="4266949"/>
        <a:ext cx="4350178" cy="1009106"/>
      </dsp:txXfrm>
    </dsp:sp>
    <dsp:sp modelId="{A06C6654-392F-4C36-BD1D-D948F6A8A73D}">
      <dsp:nvSpPr>
        <dsp:cNvPr id="0" name=""/>
        <dsp:cNvSpPr/>
      </dsp:nvSpPr>
      <dsp:spPr>
        <a:xfrm>
          <a:off x="3961108" y="1895160"/>
          <a:ext cx="1631316" cy="151365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solidFill>
                <a:schemeClr val="tx1"/>
              </a:solidFill>
            </a:rPr>
            <a:t>Componente teórico</a:t>
          </a:r>
          <a:endParaRPr lang="es-CO" sz="1600" kern="1200" dirty="0">
            <a:solidFill>
              <a:schemeClr val="tx1"/>
            </a:solidFill>
          </a:endParaRPr>
        </a:p>
      </dsp:txBody>
      <dsp:txXfrm>
        <a:off x="4200009" y="2116830"/>
        <a:ext cx="1153514" cy="1070319"/>
      </dsp:txXfrm>
    </dsp:sp>
    <dsp:sp modelId="{E42A71AA-90B0-4A8C-9719-872E4AC774CA}">
      <dsp:nvSpPr>
        <dsp:cNvPr id="0" name=""/>
        <dsp:cNvSpPr/>
      </dsp:nvSpPr>
      <dsp:spPr>
        <a:xfrm>
          <a:off x="2938508" y="823018"/>
          <a:ext cx="1631316" cy="1513659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solidFill>
                <a:schemeClr val="tx1"/>
              </a:solidFill>
            </a:rPr>
            <a:t>Visitas técnicas</a:t>
          </a:r>
          <a:endParaRPr lang="es-CO" sz="1600" kern="1200" dirty="0">
            <a:solidFill>
              <a:schemeClr val="tx1"/>
            </a:solidFill>
          </a:endParaRPr>
        </a:p>
      </dsp:txBody>
      <dsp:txXfrm>
        <a:off x="3177409" y="1044688"/>
        <a:ext cx="1153514" cy="1070319"/>
      </dsp:txXfrm>
    </dsp:sp>
    <dsp:sp modelId="{E45A5BCE-2F91-4D31-AE6A-D6F59F57F2FA}">
      <dsp:nvSpPr>
        <dsp:cNvPr id="0" name=""/>
        <dsp:cNvSpPr/>
      </dsp:nvSpPr>
      <dsp:spPr>
        <a:xfrm>
          <a:off x="4299706" y="477493"/>
          <a:ext cx="1830633" cy="1513659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solidFill>
                <a:schemeClr val="tx1"/>
              </a:solidFill>
            </a:rPr>
            <a:t>Procesos automatizados</a:t>
          </a:r>
          <a:endParaRPr lang="es-CO" sz="1600" kern="1200" dirty="0">
            <a:solidFill>
              <a:schemeClr val="tx1"/>
            </a:solidFill>
          </a:endParaRPr>
        </a:p>
      </dsp:txBody>
      <dsp:txXfrm>
        <a:off x="4567796" y="699163"/>
        <a:ext cx="1294453" cy="1070319"/>
      </dsp:txXfrm>
    </dsp:sp>
    <dsp:sp modelId="{7B538195-45AC-44C1-B92E-DB6BB3E43AAE}">
      <dsp:nvSpPr>
        <dsp:cNvPr id="0" name=""/>
        <dsp:cNvSpPr/>
      </dsp:nvSpPr>
      <dsp:spPr>
        <a:xfrm>
          <a:off x="2084454" y="-194814"/>
          <a:ext cx="5086100" cy="4406783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354F9-FB83-4C51-806C-216D208C093E}">
      <dsp:nvSpPr>
        <dsp:cNvPr id="0" name=""/>
        <dsp:cNvSpPr/>
      </dsp:nvSpPr>
      <dsp:spPr>
        <a:xfrm>
          <a:off x="1593744" y="1090290"/>
          <a:ext cx="3749278" cy="374927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79B5E43-829E-4CC3-B63D-A9D73100A468}">
      <dsp:nvSpPr>
        <dsp:cNvPr id="0" name=""/>
        <dsp:cNvSpPr/>
      </dsp:nvSpPr>
      <dsp:spPr>
        <a:xfrm>
          <a:off x="2010226" y="1506772"/>
          <a:ext cx="2916313" cy="291631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6101D8E-5755-4E48-AA48-15C0AA1CEE3B}">
      <dsp:nvSpPr>
        <dsp:cNvPr id="0" name=""/>
        <dsp:cNvSpPr/>
      </dsp:nvSpPr>
      <dsp:spPr>
        <a:xfrm>
          <a:off x="2426708" y="1923254"/>
          <a:ext cx="2083349" cy="208334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15CDFA-83C2-4C51-A21F-42C708721CEA}">
      <dsp:nvSpPr>
        <dsp:cNvPr id="0" name=""/>
        <dsp:cNvSpPr/>
      </dsp:nvSpPr>
      <dsp:spPr>
        <a:xfrm>
          <a:off x="2843503" y="2340049"/>
          <a:ext cx="1249759" cy="12497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5B8DF55-D99D-48C5-8FAD-FE61A4594B5C}">
      <dsp:nvSpPr>
        <dsp:cNvPr id="0" name=""/>
        <dsp:cNvSpPr/>
      </dsp:nvSpPr>
      <dsp:spPr>
        <a:xfrm>
          <a:off x="3259986" y="2756532"/>
          <a:ext cx="416794" cy="41679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4185F8E-EA13-429D-A1FB-E3B42E6A8597}">
      <dsp:nvSpPr>
        <dsp:cNvPr id="0" name=""/>
        <dsp:cNvSpPr/>
      </dsp:nvSpPr>
      <dsp:spPr>
        <a:xfrm>
          <a:off x="5461403" y="368045"/>
          <a:ext cx="4033267" cy="6618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/>
            <a:t>Diseñar un prototipo de banda transportadora para clasificar cajas por tamaño y material</a:t>
          </a:r>
          <a:endParaRPr lang="es-CO" sz="1800" b="1" kern="1200" dirty="0"/>
        </a:p>
      </dsp:txBody>
      <dsp:txXfrm>
        <a:off x="5461403" y="368045"/>
        <a:ext cx="4033267" cy="661872"/>
      </dsp:txXfrm>
    </dsp:sp>
    <dsp:sp modelId="{F615E1A7-1CC0-4582-95DE-04AF41A06A88}">
      <dsp:nvSpPr>
        <dsp:cNvPr id="0" name=""/>
        <dsp:cNvSpPr/>
      </dsp:nvSpPr>
      <dsp:spPr>
        <a:xfrm>
          <a:off x="5499242" y="490405"/>
          <a:ext cx="46865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23AEE4-254D-42AE-BDF6-B2D6F44D200B}">
      <dsp:nvSpPr>
        <dsp:cNvPr id="0" name=""/>
        <dsp:cNvSpPr/>
      </dsp:nvSpPr>
      <dsp:spPr>
        <a:xfrm rot="5400000">
          <a:off x="3244988" y="713800"/>
          <a:ext cx="2474523" cy="2027734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50658F-96A1-4DD1-88FB-C2FB61E83956}">
      <dsp:nvSpPr>
        <dsp:cNvPr id="0" name=""/>
        <dsp:cNvSpPr/>
      </dsp:nvSpPr>
      <dsp:spPr>
        <a:xfrm>
          <a:off x="5461403" y="1067910"/>
          <a:ext cx="4033267" cy="6618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/>
            <a:t>Generar un reporte técnico de las características de los sensores</a:t>
          </a:r>
          <a:endParaRPr lang="es-CO" sz="1800" b="1" kern="1200" dirty="0"/>
        </a:p>
      </dsp:txBody>
      <dsp:txXfrm>
        <a:off x="5461403" y="1067910"/>
        <a:ext cx="4033267" cy="661872"/>
      </dsp:txXfrm>
    </dsp:sp>
    <dsp:sp modelId="{C338B418-FC74-4900-ADA0-7D034CA745F1}">
      <dsp:nvSpPr>
        <dsp:cNvPr id="0" name=""/>
        <dsp:cNvSpPr/>
      </dsp:nvSpPr>
      <dsp:spPr>
        <a:xfrm>
          <a:off x="5499242" y="1190270"/>
          <a:ext cx="46865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DE5A5-4B8C-44A9-84B7-95CC94E71E77}">
      <dsp:nvSpPr>
        <dsp:cNvPr id="0" name=""/>
        <dsp:cNvSpPr/>
      </dsp:nvSpPr>
      <dsp:spPr>
        <a:xfrm rot="5400000">
          <a:off x="3608606" y="1360488"/>
          <a:ext cx="2060353" cy="1718419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683676-A9FC-4320-A5A7-12711F1E104F}">
      <dsp:nvSpPr>
        <dsp:cNvPr id="0" name=""/>
        <dsp:cNvSpPr/>
      </dsp:nvSpPr>
      <dsp:spPr>
        <a:xfrm>
          <a:off x="5461403" y="1767775"/>
          <a:ext cx="4033267" cy="6618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/>
            <a:t>Implementar un sistema SCADA en </a:t>
          </a:r>
          <a:r>
            <a:rPr lang="es-CO" sz="1800" b="1" kern="1200" dirty="0" err="1" smtClean="0"/>
            <a:t>Labview</a:t>
          </a:r>
          <a:endParaRPr lang="es-CO" sz="1800" b="1" kern="1200" dirty="0"/>
        </a:p>
      </dsp:txBody>
      <dsp:txXfrm>
        <a:off x="5461403" y="1767775"/>
        <a:ext cx="4033267" cy="661872"/>
      </dsp:txXfrm>
    </dsp:sp>
    <dsp:sp modelId="{A25DB79B-AC37-4535-991A-0D5EE25C99A6}">
      <dsp:nvSpPr>
        <dsp:cNvPr id="0" name=""/>
        <dsp:cNvSpPr/>
      </dsp:nvSpPr>
      <dsp:spPr>
        <a:xfrm>
          <a:off x="5499242" y="1890136"/>
          <a:ext cx="46865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BA9BB1-1276-4708-A8D4-1E2BD4EB948B}">
      <dsp:nvSpPr>
        <dsp:cNvPr id="0" name=""/>
        <dsp:cNvSpPr/>
      </dsp:nvSpPr>
      <dsp:spPr>
        <a:xfrm rot="5400000">
          <a:off x="3965162" y="1980743"/>
          <a:ext cx="1624687" cy="1443472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F83027-1D15-4DDB-AD2C-6BA43EC21DFC}">
      <dsp:nvSpPr>
        <dsp:cNvPr id="0" name=""/>
        <dsp:cNvSpPr/>
      </dsp:nvSpPr>
      <dsp:spPr>
        <a:xfrm>
          <a:off x="5461403" y="2452644"/>
          <a:ext cx="4033267" cy="6618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/>
            <a:t>Diseñar un tablero de mando para el control de las funciones principales </a:t>
          </a:r>
          <a:endParaRPr lang="es-CO" sz="1800" b="1" kern="1200" dirty="0"/>
        </a:p>
      </dsp:txBody>
      <dsp:txXfrm>
        <a:off x="5461403" y="2452644"/>
        <a:ext cx="4033267" cy="661872"/>
      </dsp:txXfrm>
    </dsp:sp>
    <dsp:sp modelId="{5A43C2E8-F2DC-4AFB-B42F-83DD659EB1C9}">
      <dsp:nvSpPr>
        <dsp:cNvPr id="0" name=""/>
        <dsp:cNvSpPr/>
      </dsp:nvSpPr>
      <dsp:spPr>
        <a:xfrm>
          <a:off x="5499242" y="2575004"/>
          <a:ext cx="46865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85DF7-520A-4076-81AD-8429A589AA59}">
      <dsp:nvSpPr>
        <dsp:cNvPr id="0" name=""/>
        <dsp:cNvSpPr/>
      </dsp:nvSpPr>
      <dsp:spPr>
        <a:xfrm rot="5400000">
          <a:off x="4320094" y="2635617"/>
          <a:ext cx="1239761" cy="1118534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761A20-83AA-4896-8BEF-D2901C1FCCB3}">
      <dsp:nvSpPr>
        <dsp:cNvPr id="0" name=""/>
        <dsp:cNvSpPr/>
      </dsp:nvSpPr>
      <dsp:spPr>
        <a:xfrm>
          <a:off x="5461403" y="3117516"/>
          <a:ext cx="4033267" cy="6618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/>
            <a:t>Diseñar guías de aprendizaje </a:t>
          </a:r>
          <a:endParaRPr lang="es-CO" sz="1800" b="1" kern="1200" dirty="0"/>
        </a:p>
      </dsp:txBody>
      <dsp:txXfrm>
        <a:off x="5461403" y="3117516"/>
        <a:ext cx="4033267" cy="661872"/>
      </dsp:txXfrm>
    </dsp:sp>
    <dsp:sp modelId="{734E1B36-47B3-48F3-9CB1-B081FE5A5597}">
      <dsp:nvSpPr>
        <dsp:cNvPr id="0" name=""/>
        <dsp:cNvSpPr/>
      </dsp:nvSpPr>
      <dsp:spPr>
        <a:xfrm>
          <a:off x="5499242" y="3239876"/>
          <a:ext cx="46865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1FCA8F-E8B7-46C7-B652-ACE8FC4198A0}">
      <dsp:nvSpPr>
        <dsp:cNvPr id="0" name=""/>
        <dsp:cNvSpPr/>
      </dsp:nvSpPr>
      <dsp:spPr>
        <a:xfrm rot="5400000">
          <a:off x="4655654" y="3271120"/>
          <a:ext cx="874831" cy="812343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999DA-8464-4E65-93A9-D77E9158E4D1}">
      <dsp:nvSpPr>
        <dsp:cNvPr id="0" name=""/>
        <dsp:cNvSpPr/>
      </dsp:nvSpPr>
      <dsp:spPr>
        <a:xfrm>
          <a:off x="1735351" y="451513"/>
          <a:ext cx="2120217" cy="179644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3EB0955-186A-48DD-831E-03E8D7F1505F}">
      <dsp:nvSpPr>
        <dsp:cNvPr id="0" name=""/>
        <dsp:cNvSpPr/>
      </dsp:nvSpPr>
      <dsp:spPr>
        <a:xfrm>
          <a:off x="2881273" y="702904"/>
          <a:ext cx="2389295" cy="1046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solidFill>
                <a:schemeClr val="tx1"/>
              </a:solidFill>
            </a:rPr>
            <a:t>AUTOMATIZACIÓN</a:t>
          </a:r>
          <a:endParaRPr lang="es-CO" sz="1600" kern="1200" dirty="0">
            <a:solidFill>
              <a:schemeClr val="tx1"/>
            </a:solidFill>
          </a:endParaRPr>
        </a:p>
      </dsp:txBody>
      <dsp:txXfrm>
        <a:off x="2911921" y="733552"/>
        <a:ext cx="2327999" cy="985101"/>
      </dsp:txXfrm>
    </dsp:sp>
    <dsp:sp modelId="{E3F5412C-6314-434A-964D-E7A6CCAB2EC5}">
      <dsp:nvSpPr>
        <dsp:cNvPr id="0" name=""/>
        <dsp:cNvSpPr/>
      </dsp:nvSpPr>
      <dsp:spPr>
        <a:xfrm>
          <a:off x="1735351" y="108969"/>
          <a:ext cx="2120217" cy="3093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PLC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1735351" y="108969"/>
        <a:ext cx="2120217" cy="309341"/>
      </dsp:txXfrm>
    </dsp:sp>
    <dsp:sp modelId="{119FCCFC-5809-4159-985B-EB760A6B42E7}">
      <dsp:nvSpPr>
        <dsp:cNvPr id="0" name=""/>
        <dsp:cNvSpPr/>
      </dsp:nvSpPr>
      <dsp:spPr>
        <a:xfrm>
          <a:off x="5768061" y="451513"/>
          <a:ext cx="2120217" cy="179644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6CD7E43-CFD5-43C4-ADCC-4B90089A1024}">
      <dsp:nvSpPr>
        <dsp:cNvPr id="0" name=""/>
        <dsp:cNvSpPr/>
      </dsp:nvSpPr>
      <dsp:spPr>
        <a:xfrm>
          <a:off x="6913983" y="702904"/>
          <a:ext cx="2389295" cy="1046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solidFill>
                <a:schemeClr val="tx1"/>
              </a:solidFill>
            </a:rPr>
            <a:t>SIEMENS</a:t>
          </a:r>
          <a:endParaRPr lang="es-CO" sz="1600" kern="1200" dirty="0">
            <a:solidFill>
              <a:schemeClr val="tx1"/>
            </a:solidFill>
          </a:endParaRPr>
        </a:p>
      </dsp:txBody>
      <dsp:txXfrm>
        <a:off x="6944631" y="733552"/>
        <a:ext cx="2327999" cy="985101"/>
      </dsp:txXfrm>
    </dsp:sp>
    <dsp:sp modelId="{5790C82F-9C43-45EE-9542-DB115DBAF67E}">
      <dsp:nvSpPr>
        <dsp:cNvPr id="0" name=""/>
        <dsp:cNvSpPr/>
      </dsp:nvSpPr>
      <dsp:spPr>
        <a:xfrm>
          <a:off x="5768061" y="108969"/>
          <a:ext cx="2120217" cy="30934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TIA PORTAL V 11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5768061" y="108969"/>
        <a:ext cx="2120217" cy="309341"/>
      </dsp:txXfrm>
    </dsp:sp>
    <dsp:sp modelId="{D8BABBBB-CEC1-4EED-9B54-79888761853E}">
      <dsp:nvSpPr>
        <dsp:cNvPr id="0" name=""/>
        <dsp:cNvSpPr/>
      </dsp:nvSpPr>
      <dsp:spPr>
        <a:xfrm>
          <a:off x="1735351" y="2874829"/>
          <a:ext cx="2120217" cy="1796447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8CABEB-19F4-469F-8824-66020A38C7F3}">
      <dsp:nvSpPr>
        <dsp:cNvPr id="0" name=""/>
        <dsp:cNvSpPr/>
      </dsp:nvSpPr>
      <dsp:spPr>
        <a:xfrm>
          <a:off x="2881273" y="3126220"/>
          <a:ext cx="2389295" cy="1046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>
              <a:solidFill>
                <a:schemeClr val="tx1"/>
              </a:solidFill>
            </a:rPr>
            <a:t>LABVIEW</a:t>
          </a:r>
          <a:endParaRPr lang="es-CO" sz="1600" kern="1200" dirty="0">
            <a:solidFill>
              <a:schemeClr val="tx1"/>
            </a:solidFill>
          </a:endParaRP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smtClean="0">
              <a:solidFill>
                <a:schemeClr val="tx1"/>
              </a:solidFill>
            </a:rPr>
            <a:t>PROTOCOLO </a:t>
          </a:r>
          <a:r>
            <a:rPr lang="es-CO" sz="1600" kern="1200" dirty="0" smtClean="0">
              <a:solidFill>
                <a:schemeClr val="tx1"/>
              </a:solidFill>
            </a:rPr>
            <a:t>OPC</a:t>
          </a:r>
          <a:endParaRPr lang="es-CO" sz="1600" kern="1200" dirty="0">
            <a:solidFill>
              <a:schemeClr val="tx1"/>
            </a:solidFill>
          </a:endParaRPr>
        </a:p>
      </dsp:txBody>
      <dsp:txXfrm>
        <a:off x="2911921" y="3156868"/>
        <a:ext cx="2327999" cy="985101"/>
      </dsp:txXfrm>
    </dsp:sp>
    <dsp:sp modelId="{47706440-802C-4C46-A60C-703B5570D802}">
      <dsp:nvSpPr>
        <dsp:cNvPr id="0" name=""/>
        <dsp:cNvSpPr/>
      </dsp:nvSpPr>
      <dsp:spPr>
        <a:xfrm>
          <a:off x="1735351" y="2532285"/>
          <a:ext cx="2120217" cy="30934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SISTEMA SCADA 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1735351" y="2532285"/>
        <a:ext cx="2120217" cy="309341"/>
      </dsp:txXfrm>
    </dsp:sp>
    <dsp:sp modelId="{6D195C22-25E3-481B-8FAA-168F6FB7DB08}">
      <dsp:nvSpPr>
        <dsp:cNvPr id="0" name=""/>
        <dsp:cNvSpPr/>
      </dsp:nvSpPr>
      <dsp:spPr>
        <a:xfrm>
          <a:off x="5768061" y="2874829"/>
          <a:ext cx="2120217" cy="1796447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A7BE01A-C4D1-4169-AF33-27B90D5DD9CD}">
      <dsp:nvSpPr>
        <dsp:cNvPr id="0" name=""/>
        <dsp:cNvSpPr/>
      </dsp:nvSpPr>
      <dsp:spPr>
        <a:xfrm>
          <a:off x="6913983" y="3126220"/>
          <a:ext cx="2389295" cy="1046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>
              <a:solidFill>
                <a:schemeClr val="tx1"/>
              </a:solidFill>
            </a:rPr>
            <a:t>INDUCTIVOS</a:t>
          </a:r>
          <a:endParaRPr lang="es-CO" sz="1600" kern="1200" dirty="0">
            <a:solidFill>
              <a:schemeClr val="tx1"/>
            </a:solidFill>
          </a:endParaRP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>
              <a:solidFill>
                <a:schemeClr val="tx1"/>
              </a:solidFill>
            </a:rPr>
            <a:t>FOTOELÉCTRICOS</a:t>
          </a:r>
          <a:endParaRPr lang="es-CO" sz="1600" kern="1200" dirty="0">
            <a:solidFill>
              <a:schemeClr val="tx1"/>
            </a:solidFill>
          </a:endParaRPr>
        </a:p>
      </dsp:txBody>
      <dsp:txXfrm>
        <a:off x="6944631" y="3156868"/>
        <a:ext cx="2327999" cy="985101"/>
      </dsp:txXfrm>
    </dsp:sp>
    <dsp:sp modelId="{14C9DB95-4003-4A6D-998B-0870FF89B3FA}">
      <dsp:nvSpPr>
        <dsp:cNvPr id="0" name=""/>
        <dsp:cNvSpPr/>
      </dsp:nvSpPr>
      <dsp:spPr>
        <a:xfrm>
          <a:off x="5768061" y="2532285"/>
          <a:ext cx="2120217" cy="30934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chemeClr val="tx1"/>
              </a:solidFill>
            </a:rPr>
            <a:t>SENSORES</a:t>
          </a:r>
          <a:endParaRPr lang="es-CO" sz="2000" kern="1200" dirty="0">
            <a:solidFill>
              <a:schemeClr val="tx1"/>
            </a:solidFill>
          </a:endParaRPr>
        </a:p>
      </dsp:txBody>
      <dsp:txXfrm>
        <a:off x="5768061" y="2532285"/>
        <a:ext cx="2120217" cy="30934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8C370A-95ED-43B8-BA43-A30BDF0FD999}">
      <dsp:nvSpPr>
        <dsp:cNvPr id="0" name=""/>
        <dsp:cNvSpPr/>
      </dsp:nvSpPr>
      <dsp:spPr>
        <a:xfrm>
          <a:off x="-5174613" y="-792644"/>
          <a:ext cx="6162294" cy="6162294"/>
        </a:xfrm>
        <a:prstGeom prst="blockArc">
          <a:avLst>
            <a:gd name="adj1" fmla="val 18900000"/>
            <a:gd name="adj2" fmla="val 2700000"/>
            <a:gd name="adj3" fmla="val 351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456BE7-0DCC-4A67-8686-B2F19B0002FC}">
      <dsp:nvSpPr>
        <dsp:cNvPr id="0" name=""/>
        <dsp:cNvSpPr/>
      </dsp:nvSpPr>
      <dsp:spPr>
        <a:xfrm>
          <a:off x="635288" y="457700"/>
          <a:ext cx="4032976" cy="915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660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solidFill>
                <a:schemeClr val="tx1"/>
              </a:solidFill>
            </a:rPr>
            <a:t>IP67 – IP65</a:t>
          </a:r>
          <a:endParaRPr lang="es-CO" sz="1900" b="1" kern="1200" dirty="0">
            <a:solidFill>
              <a:schemeClr val="tx1"/>
            </a:solidFill>
          </a:endParaRPr>
        </a:p>
      </dsp:txBody>
      <dsp:txXfrm>
        <a:off x="635288" y="457700"/>
        <a:ext cx="4032976" cy="915401"/>
      </dsp:txXfrm>
    </dsp:sp>
    <dsp:sp modelId="{5ECC0355-CB66-4553-ACDB-CE93D5F7777E}">
      <dsp:nvSpPr>
        <dsp:cNvPr id="0" name=""/>
        <dsp:cNvSpPr/>
      </dsp:nvSpPr>
      <dsp:spPr>
        <a:xfrm>
          <a:off x="63162" y="343275"/>
          <a:ext cx="1144251" cy="11442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8306F7-02CD-4011-849D-F470737E00B1}">
      <dsp:nvSpPr>
        <dsp:cNvPr id="0" name=""/>
        <dsp:cNvSpPr/>
      </dsp:nvSpPr>
      <dsp:spPr>
        <a:xfrm>
          <a:off x="968036" y="1830802"/>
          <a:ext cx="3700227" cy="915401"/>
        </a:xfrm>
        <a:prstGeom prst="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660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solidFill>
                <a:schemeClr val="tx1"/>
              </a:solidFill>
            </a:rPr>
            <a:t>Estado mediante LED</a:t>
          </a:r>
          <a:endParaRPr lang="es-CO" sz="1900" b="1" kern="1200" dirty="0">
            <a:solidFill>
              <a:schemeClr val="tx1"/>
            </a:solidFill>
          </a:endParaRPr>
        </a:p>
      </dsp:txBody>
      <dsp:txXfrm>
        <a:off x="968036" y="1830802"/>
        <a:ext cx="3700227" cy="915401"/>
      </dsp:txXfrm>
    </dsp:sp>
    <dsp:sp modelId="{F7585536-BC03-4291-AC06-7FA93DF6DDA3}">
      <dsp:nvSpPr>
        <dsp:cNvPr id="0" name=""/>
        <dsp:cNvSpPr/>
      </dsp:nvSpPr>
      <dsp:spPr>
        <a:xfrm>
          <a:off x="395910" y="1716376"/>
          <a:ext cx="1144251" cy="11442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D8548-1346-436B-838C-1424216C9342}">
      <dsp:nvSpPr>
        <dsp:cNvPr id="0" name=""/>
        <dsp:cNvSpPr/>
      </dsp:nvSpPr>
      <dsp:spPr>
        <a:xfrm>
          <a:off x="635288" y="3203903"/>
          <a:ext cx="4032976" cy="915401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660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solidFill>
                <a:schemeClr val="tx1"/>
              </a:solidFill>
            </a:rPr>
            <a:t>Tecnología óptica- Fototransistor</a:t>
          </a:r>
          <a:endParaRPr lang="es-CO" sz="1900" b="1" kern="1200" dirty="0">
            <a:solidFill>
              <a:schemeClr val="tx1"/>
            </a:solidFill>
          </a:endParaRPr>
        </a:p>
      </dsp:txBody>
      <dsp:txXfrm>
        <a:off x="635288" y="3203903"/>
        <a:ext cx="4032976" cy="915401"/>
      </dsp:txXfrm>
    </dsp:sp>
    <dsp:sp modelId="{616CD44A-6BE0-4497-8158-ADFDADB4BC75}">
      <dsp:nvSpPr>
        <dsp:cNvPr id="0" name=""/>
        <dsp:cNvSpPr/>
      </dsp:nvSpPr>
      <dsp:spPr>
        <a:xfrm>
          <a:off x="63162" y="3089478"/>
          <a:ext cx="1144251" cy="11442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142FF-2B92-4D0B-8BCC-5388EF69D62C}">
      <dsp:nvSpPr>
        <dsp:cNvPr id="0" name=""/>
        <dsp:cNvSpPr/>
      </dsp:nvSpPr>
      <dsp:spPr>
        <a:xfrm>
          <a:off x="3344367" y="1476"/>
          <a:ext cx="1511521" cy="15115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IP67</a:t>
          </a:r>
          <a:endParaRPr lang="es-CO" sz="1800" kern="1200" dirty="0"/>
        </a:p>
      </dsp:txBody>
      <dsp:txXfrm>
        <a:off x="3565724" y="222833"/>
        <a:ext cx="1068807" cy="1068807"/>
      </dsp:txXfrm>
    </dsp:sp>
    <dsp:sp modelId="{310834C6-83E6-4ED8-9CA1-490D3AA19375}">
      <dsp:nvSpPr>
        <dsp:cNvPr id="0" name=""/>
        <dsp:cNvSpPr/>
      </dsp:nvSpPr>
      <dsp:spPr>
        <a:xfrm rot="2160000">
          <a:off x="4807972" y="1162195"/>
          <a:ext cx="401209" cy="5101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>
        <a:off x="4819466" y="1228849"/>
        <a:ext cx="280846" cy="306082"/>
      </dsp:txXfrm>
    </dsp:sp>
    <dsp:sp modelId="{1B05BEAF-71EA-43EA-9332-BFD04717DF34}">
      <dsp:nvSpPr>
        <dsp:cNvPr id="0" name=""/>
        <dsp:cNvSpPr/>
      </dsp:nvSpPr>
      <dsp:spPr>
        <a:xfrm>
          <a:off x="5179638" y="1334879"/>
          <a:ext cx="1511521" cy="1511521"/>
        </a:xfrm>
        <a:prstGeom prst="ellipse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Metal </a:t>
          </a:r>
          <a:endParaRPr lang="es-CO" sz="1800" kern="1200" dirty="0"/>
        </a:p>
      </dsp:txBody>
      <dsp:txXfrm>
        <a:off x="5400995" y="1556236"/>
        <a:ext cx="1068807" cy="1068807"/>
      </dsp:txXfrm>
    </dsp:sp>
    <dsp:sp modelId="{06988551-7053-43A2-857F-79240CEAF172}">
      <dsp:nvSpPr>
        <dsp:cNvPr id="0" name=""/>
        <dsp:cNvSpPr/>
      </dsp:nvSpPr>
      <dsp:spPr>
        <a:xfrm rot="6480000">
          <a:off x="5387798" y="2903517"/>
          <a:ext cx="401209" cy="5101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 rot="10800000">
        <a:off x="5466577" y="2948309"/>
        <a:ext cx="280846" cy="306082"/>
      </dsp:txXfrm>
    </dsp:sp>
    <dsp:sp modelId="{7560678B-D9AB-49A0-934F-F09A13D16183}">
      <dsp:nvSpPr>
        <dsp:cNvPr id="0" name=""/>
        <dsp:cNvSpPr/>
      </dsp:nvSpPr>
      <dsp:spPr>
        <a:xfrm>
          <a:off x="4478627" y="3492370"/>
          <a:ext cx="1511521" cy="1511521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smtClean="0"/>
            <a:t>Campo magnético</a:t>
          </a:r>
          <a:endParaRPr lang="es-CO" sz="1800" kern="1200" dirty="0"/>
        </a:p>
      </dsp:txBody>
      <dsp:txXfrm>
        <a:off x="4699984" y="3713727"/>
        <a:ext cx="1068807" cy="1068807"/>
      </dsp:txXfrm>
    </dsp:sp>
    <dsp:sp modelId="{C589F805-A378-41E4-8FD8-163C0CDB15C2}">
      <dsp:nvSpPr>
        <dsp:cNvPr id="0" name=""/>
        <dsp:cNvSpPr/>
      </dsp:nvSpPr>
      <dsp:spPr>
        <a:xfrm rot="10800000">
          <a:off x="3910878" y="3993062"/>
          <a:ext cx="401209" cy="5101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 rot="10800000">
        <a:off x="4031241" y="4095090"/>
        <a:ext cx="280846" cy="306082"/>
      </dsp:txXfrm>
    </dsp:sp>
    <dsp:sp modelId="{92FF6F9E-4065-427B-86AB-CDA6D07101BD}">
      <dsp:nvSpPr>
        <dsp:cNvPr id="0" name=""/>
        <dsp:cNvSpPr/>
      </dsp:nvSpPr>
      <dsp:spPr>
        <a:xfrm>
          <a:off x="2210106" y="3492370"/>
          <a:ext cx="1511521" cy="1511521"/>
        </a:xfrm>
        <a:prstGeom prst="ellipse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8 mm</a:t>
          </a:r>
          <a:endParaRPr lang="es-CO" sz="1800" kern="1200" dirty="0"/>
        </a:p>
      </dsp:txBody>
      <dsp:txXfrm>
        <a:off x="2431463" y="3713727"/>
        <a:ext cx="1068807" cy="1068807"/>
      </dsp:txXfrm>
    </dsp:sp>
    <dsp:sp modelId="{3CAF1388-FADA-4A61-97FD-AFD737F9F6A1}">
      <dsp:nvSpPr>
        <dsp:cNvPr id="0" name=""/>
        <dsp:cNvSpPr/>
      </dsp:nvSpPr>
      <dsp:spPr>
        <a:xfrm rot="15120000">
          <a:off x="2418265" y="2925115"/>
          <a:ext cx="401209" cy="5101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 rot="10800000">
        <a:off x="2497044" y="3084379"/>
        <a:ext cx="280846" cy="306082"/>
      </dsp:txXfrm>
    </dsp:sp>
    <dsp:sp modelId="{2E921EF3-361D-4173-A858-FC09672B2319}">
      <dsp:nvSpPr>
        <dsp:cNvPr id="0" name=""/>
        <dsp:cNvSpPr/>
      </dsp:nvSpPr>
      <dsp:spPr>
        <a:xfrm>
          <a:off x="1509095" y="1334879"/>
          <a:ext cx="1511521" cy="1511521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Estado mediante LED</a:t>
          </a:r>
          <a:endParaRPr lang="es-CO" sz="1800" kern="1200" dirty="0"/>
        </a:p>
      </dsp:txBody>
      <dsp:txXfrm>
        <a:off x="1730452" y="1556236"/>
        <a:ext cx="1068807" cy="1068807"/>
      </dsp:txXfrm>
    </dsp:sp>
    <dsp:sp modelId="{0B9AC1FB-5EB6-4113-8D0C-EF73A609BDD9}">
      <dsp:nvSpPr>
        <dsp:cNvPr id="0" name=""/>
        <dsp:cNvSpPr/>
      </dsp:nvSpPr>
      <dsp:spPr>
        <a:xfrm rot="19440000">
          <a:off x="2972700" y="1175543"/>
          <a:ext cx="401209" cy="5101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>
        <a:off x="2984194" y="1312945"/>
        <a:ext cx="280846" cy="30608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E928C-C1AE-4DC6-9200-790039021CF8}">
      <dsp:nvSpPr>
        <dsp:cNvPr id="0" name=""/>
        <dsp:cNvSpPr/>
      </dsp:nvSpPr>
      <dsp:spPr>
        <a:xfrm>
          <a:off x="0" y="0"/>
          <a:ext cx="3678205" cy="13213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>
              <a:solidFill>
                <a:schemeClr val="tx1"/>
              </a:solidFill>
            </a:rPr>
            <a:t>        Hardware</a:t>
          </a:r>
          <a:endParaRPr lang="es-CO" sz="2800" kern="1200" dirty="0">
            <a:solidFill>
              <a:schemeClr val="tx1"/>
            </a:solidFill>
          </a:endParaRPr>
        </a:p>
      </dsp:txBody>
      <dsp:txXfrm>
        <a:off x="38702" y="38702"/>
        <a:ext cx="2312464" cy="1243967"/>
      </dsp:txXfrm>
    </dsp:sp>
    <dsp:sp modelId="{ED82352F-A37E-4DBB-9B47-9520C42EE377}">
      <dsp:nvSpPr>
        <dsp:cNvPr id="0" name=""/>
        <dsp:cNvSpPr/>
      </dsp:nvSpPr>
      <dsp:spPr>
        <a:xfrm>
          <a:off x="649095" y="1615010"/>
          <a:ext cx="3678205" cy="132137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smtClean="0">
              <a:solidFill>
                <a:schemeClr val="tx1"/>
              </a:solidFill>
            </a:rPr>
            <a:t>       Software</a:t>
          </a:r>
          <a:endParaRPr lang="es-CO" sz="2800" kern="1200" dirty="0">
            <a:solidFill>
              <a:schemeClr val="tx1"/>
            </a:solidFill>
          </a:endParaRPr>
        </a:p>
      </dsp:txBody>
      <dsp:txXfrm>
        <a:off x="687797" y="1653712"/>
        <a:ext cx="2092814" cy="1243967"/>
      </dsp:txXfrm>
    </dsp:sp>
    <dsp:sp modelId="{45D0FD55-022A-42C6-A128-5C6B298E60DC}">
      <dsp:nvSpPr>
        <dsp:cNvPr id="0" name=""/>
        <dsp:cNvSpPr/>
      </dsp:nvSpPr>
      <dsp:spPr>
        <a:xfrm>
          <a:off x="2819314" y="1038745"/>
          <a:ext cx="858891" cy="858891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>
            <a:solidFill>
              <a:schemeClr val="tx1"/>
            </a:solidFill>
          </a:endParaRPr>
        </a:p>
      </dsp:txBody>
      <dsp:txXfrm>
        <a:off x="3012564" y="1038745"/>
        <a:ext cx="472391" cy="646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68DB0-A193-4A77-8854-232377F971C5}" type="datetimeFigureOut">
              <a:rPr lang="es-CO" smtClean="0"/>
              <a:t>29/11/2015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0765B-EC32-4A24-87CD-0894F2997C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9737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DANIEL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0257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DANIEL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515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ADRIANA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15430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ADRIANA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44160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DANIEL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9005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DANIEL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1021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ADRIANA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8182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DANIEL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3712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ADRIANA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277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ADRIANA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7524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DANIEL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8045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DANIEL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83845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ADRIANA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2216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ADRIANA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575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DANIEL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0765B-EC32-4A24-87CD-0894F2997C93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1389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483769"/>
            <a:ext cx="9144000" cy="1733659"/>
          </a:xfrm>
          <a:prstGeom prst="roundRect">
            <a:avLst/>
          </a:prstGeom>
          <a:solidFill>
            <a:srgbClr val="A50021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69562" y="4663157"/>
            <a:ext cx="5406886" cy="11425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  <p:sp>
        <p:nvSpPr>
          <p:cNvPr id="6" name="Rectángulo 5"/>
          <p:cNvSpPr/>
          <p:nvPr userDrawn="1"/>
        </p:nvSpPr>
        <p:spPr>
          <a:xfrm>
            <a:off x="0" y="184397"/>
            <a:ext cx="12192000" cy="55895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 userDrawn="1"/>
        </p:nvSpPr>
        <p:spPr>
          <a:xfrm>
            <a:off x="0" y="-7310"/>
            <a:ext cx="12192000" cy="48055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789" y="743355"/>
            <a:ext cx="1608150" cy="16081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74" y="935062"/>
            <a:ext cx="5735431" cy="772672"/>
          </a:xfrm>
          <a:prstGeom prst="rect">
            <a:avLst/>
          </a:prstGeom>
        </p:spPr>
      </p:pic>
      <p:sp>
        <p:nvSpPr>
          <p:cNvPr id="12" name="Rectángulo 11"/>
          <p:cNvSpPr/>
          <p:nvPr userDrawn="1"/>
        </p:nvSpPr>
        <p:spPr>
          <a:xfrm>
            <a:off x="0" y="6281530"/>
            <a:ext cx="12192000" cy="598386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740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30069"/>
            <a:ext cx="10515600" cy="45841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0" y="6138250"/>
            <a:ext cx="12192000" cy="74166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Marcador de pie de página 4"/>
          <p:cNvSpPr txBox="1">
            <a:spLocks/>
          </p:cNvSpPr>
          <p:nvPr userDrawn="1"/>
        </p:nvSpPr>
        <p:spPr>
          <a:xfrm>
            <a:off x="4184374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Britannic Bold" panose="020B0903060703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>
                <a:solidFill>
                  <a:schemeClr val="bg1"/>
                </a:solidFill>
              </a:rPr>
              <a:t>Sustentación Trabajo de Grado </a:t>
            </a:r>
          </a:p>
          <a:p>
            <a:r>
              <a:rPr lang="es-CO" dirty="0" smtClean="0">
                <a:solidFill>
                  <a:schemeClr val="bg1"/>
                </a:solidFill>
              </a:rPr>
              <a:t>Facultad De Ingeniería Electrónica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15" name="Rectángulo 14"/>
          <p:cNvSpPr/>
          <p:nvPr userDrawn="1"/>
        </p:nvSpPr>
        <p:spPr>
          <a:xfrm>
            <a:off x="6003235" y="0"/>
            <a:ext cx="6188765" cy="96740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Título 1"/>
          <p:cNvSpPr txBox="1">
            <a:spLocks/>
          </p:cNvSpPr>
          <p:nvPr userDrawn="1"/>
        </p:nvSpPr>
        <p:spPr>
          <a:xfrm>
            <a:off x="5899782" y="147381"/>
            <a:ext cx="6056671" cy="958644"/>
          </a:xfrm>
          <a:prstGeom prst="rect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14" name="Rectángulo 13"/>
          <p:cNvSpPr/>
          <p:nvPr userDrawn="1"/>
        </p:nvSpPr>
        <p:spPr>
          <a:xfrm>
            <a:off x="5899782" y="1080874"/>
            <a:ext cx="6056671" cy="10904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77" y="198166"/>
            <a:ext cx="4962858" cy="76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893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63757"/>
            <a:ext cx="10515600" cy="435044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0" y="6224557"/>
            <a:ext cx="12192000" cy="65535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Marcador de pie de página 4"/>
          <p:cNvSpPr txBox="1">
            <a:spLocks/>
          </p:cNvSpPr>
          <p:nvPr userDrawn="1"/>
        </p:nvSpPr>
        <p:spPr>
          <a:xfrm>
            <a:off x="4184374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Britannic Bold" panose="020B0903060703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>
                <a:solidFill>
                  <a:schemeClr val="bg1"/>
                </a:solidFill>
              </a:rPr>
              <a:t>Sustentación Trabajo de Grado </a:t>
            </a:r>
          </a:p>
          <a:p>
            <a:r>
              <a:rPr lang="es-CO" dirty="0" smtClean="0">
                <a:solidFill>
                  <a:schemeClr val="bg1"/>
                </a:solidFill>
              </a:rPr>
              <a:t>Facultad De Ingeniería Electrónica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214600" y="1144357"/>
            <a:ext cx="6056671" cy="10904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Rectángulo 10"/>
          <p:cNvSpPr/>
          <p:nvPr userDrawn="1"/>
        </p:nvSpPr>
        <p:spPr>
          <a:xfrm>
            <a:off x="0" y="0"/>
            <a:ext cx="6188765" cy="96740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Título 1"/>
          <p:cNvSpPr txBox="1">
            <a:spLocks/>
          </p:cNvSpPr>
          <p:nvPr userDrawn="1"/>
        </p:nvSpPr>
        <p:spPr>
          <a:xfrm>
            <a:off x="214600" y="185713"/>
            <a:ext cx="6056671" cy="958644"/>
          </a:xfrm>
          <a:prstGeom prst="rect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CO" dirty="0">
              <a:solidFill>
                <a:schemeClr val="bg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977" y="254717"/>
            <a:ext cx="4962858" cy="76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8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pie de página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1097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9.jpeg"/><Relationship Id="rId7" Type="http://schemas.openxmlformats.org/officeDocument/2006/relationships/diagramLayout" Target="../diagrams/layout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Data" Target="../diagrams/data7.xml"/><Relationship Id="rId5" Type="http://schemas.openxmlformats.org/officeDocument/2006/relationships/image" Target="../media/image11.jpeg"/><Relationship Id="rId10" Type="http://schemas.microsoft.com/office/2007/relationships/diagramDrawing" Target="../diagrams/drawing7.xml"/><Relationship Id="rId4" Type="http://schemas.openxmlformats.org/officeDocument/2006/relationships/image" Target="../media/image10.png"/><Relationship Id="rId9" Type="http://schemas.openxmlformats.org/officeDocument/2006/relationships/diagramColors" Target="../diagrams/colors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image" Target="../media/image14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2800" dirty="0"/>
              <a:t>DISEÑO E IMPLEMENTACIÓN DE UNA BANDA TRANSPORTADORA PARA LA SELECCIÓN DE CAJAS POR DIMENSIÓN Y MATERIAL QUE LA COMPONEN UTILIZANDO PLC SIEMENS S7-1200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DANIEL ALCÁNTAR CÁRDENAS</a:t>
            </a:r>
          </a:p>
          <a:p>
            <a:r>
              <a:rPr lang="es-CO" dirty="0" smtClean="0"/>
              <a:t>ADRIANA VELOSA GAONA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134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 txBox="1">
            <a:spLocks/>
          </p:cNvSpPr>
          <p:nvPr/>
        </p:nvSpPr>
        <p:spPr>
          <a:xfrm>
            <a:off x="5891362" y="203567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PROTOTIPO IMPLEMENTADO</a:t>
            </a:r>
            <a:endParaRPr lang="es-CO" sz="4000" dirty="0">
              <a:solidFill>
                <a:schemeClr val="bg1"/>
              </a:solidFill>
            </a:endParaRPr>
          </a:p>
        </p:txBody>
      </p:sp>
      <p:pic>
        <p:nvPicPr>
          <p:cNvPr id="4" name="Marcador de contenido 4"/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5" r="8013"/>
          <a:stretch/>
        </p:blipFill>
        <p:spPr>
          <a:xfrm>
            <a:off x="1030613" y="1447262"/>
            <a:ext cx="5314122" cy="434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8" t="966" r="23805" b="10724"/>
          <a:stretch/>
        </p:blipFill>
        <p:spPr>
          <a:xfrm>
            <a:off x="7535606" y="1381961"/>
            <a:ext cx="3818194" cy="4532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CuadroTexto 5"/>
          <p:cNvSpPr txBox="1"/>
          <p:nvPr/>
        </p:nvSpPr>
        <p:spPr>
          <a:xfrm>
            <a:off x="3755914" y="2593076"/>
            <a:ext cx="564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 smtClean="0"/>
              <a:t>START</a:t>
            </a:r>
            <a:endParaRPr lang="es-CO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588687" y="2288783"/>
            <a:ext cx="507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 smtClean="0"/>
              <a:t>STOP</a:t>
            </a:r>
            <a:endParaRPr lang="es-CO" sz="1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307289" y="3564175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 smtClean="0"/>
              <a:t>OFF</a:t>
            </a:r>
            <a:endParaRPr lang="es-CO" sz="1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823978" y="3608489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 smtClean="0"/>
              <a:t>OFF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75772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 txBox="1">
            <a:spLocks/>
          </p:cNvSpPr>
          <p:nvPr/>
        </p:nvSpPr>
        <p:spPr>
          <a:xfrm>
            <a:off x="211144" y="293776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PROTOTIPO IMPLEMENTADO</a:t>
            </a:r>
            <a:endParaRPr lang="es-CO" sz="4000" dirty="0">
              <a:solidFill>
                <a:schemeClr val="bg1"/>
              </a:solidFill>
            </a:endParaRPr>
          </a:p>
        </p:txBody>
      </p:sp>
      <p:pic>
        <p:nvPicPr>
          <p:cNvPr id="4" name="Marcador de contenido 8" descr="C:\Users\TOSHIBA USER\Dropbox\TESIS\Libro final\IMG-20151104-WA0028.jpg"/>
          <p:cNvPicPr>
            <a:picLocks noGrp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1" t="23940" r="33589"/>
          <a:stretch/>
        </p:blipFill>
        <p:spPr bwMode="auto">
          <a:xfrm>
            <a:off x="211144" y="1833097"/>
            <a:ext cx="4586916" cy="3434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" t="32676" r="28168"/>
          <a:stretch/>
        </p:blipFill>
        <p:spPr>
          <a:xfrm>
            <a:off x="5258793" y="1833097"/>
            <a:ext cx="6734942" cy="3598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068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2" descr="C:\Users\TOSHIBA USER\Dropbox\IMAGENES ADRI\full.PNG"/>
          <p:cNvPicPr>
            <a:picLocks noGr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13" y="1718304"/>
            <a:ext cx="7297168" cy="4010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ítulo 2"/>
          <p:cNvSpPr txBox="1">
            <a:spLocks/>
          </p:cNvSpPr>
          <p:nvPr/>
        </p:nvSpPr>
        <p:spPr>
          <a:xfrm>
            <a:off x="7304686" y="371425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SOFTWARE</a:t>
            </a:r>
            <a:endParaRPr lang="es-CO" sz="4000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992219328"/>
              </p:ext>
            </p:extLst>
          </p:nvPr>
        </p:nvGraphicFramePr>
        <p:xfrm>
          <a:off x="5594599" y="887104"/>
          <a:ext cx="7469249" cy="5293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986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831" y="1296849"/>
            <a:ext cx="3648075" cy="47148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b="4047"/>
          <a:stretch/>
        </p:blipFill>
        <p:spPr>
          <a:xfrm>
            <a:off x="8188394" y="1296850"/>
            <a:ext cx="3819525" cy="456061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6906" y="1997144"/>
            <a:ext cx="4382515" cy="2906160"/>
          </a:xfrm>
          <a:prstGeom prst="rect">
            <a:avLst/>
          </a:prstGeom>
        </p:spPr>
      </p:pic>
      <p:sp>
        <p:nvSpPr>
          <p:cNvPr id="9" name="Título 2"/>
          <p:cNvSpPr txBox="1">
            <a:spLocks/>
          </p:cNvSpPr>
          <p:nvPr/>
        </p:nvSpPr>
        <p:spPr>
          <a:xfrm>
            <a:off x="721447" y="338205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GUIAS DE APRENDIZAJE</a:t>
            </a:r>
            <a:endParaRPr lang="es-C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14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 txBox="1">
            <a:spLocks/>
          </p:cNvSpPr>
          <p:nvPr/>
        </p:nvSpPr>
        <p:spPr>
          <a:xfrm>
            <a:off x="6974039" y="248640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CONCLUSIONES</a:t>
            </a:r>
            <a:endParaRPr lang="es-CO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Marcador de contenido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615537"/>
              </p:ext>
            </p:extLst>
          </p:nvPr>
        </p:nvGraphicFramePr>
        <p:xfrm>
          <a:off x="641429" y="1215341"/>
          <a:ext cx="10944828" cy="5046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4559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 txBox="1">
            <a:spLocks/>
          </p:cNvSpPr>
          <p:nvPr/>
        </p:nvSpPr>
        <p:spPr>
          <a:xfrm>
            <a:off x="945748" y="336020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CONCLUSIONES</a:t>
            </a:r>
            <a:endParaRPr lang="es-CO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Marcador de contenido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630855"/>
              </p:ext>
            </p:extLst>
          </p:nvPr>
        </p:nvGraphicFramePr>
        <p:xfrm>
          <a:off x="641429" y="1215341"/>
          <a:ext cx="10944828" cy="5046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052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 txBox="1">
            <a:spLocks/>
          </p:cNvSpPr>
          <p:nvPr/>
        </p:nvSpPr>
        <p:spPr>
          <a:xfrm>
            <a:off x="6974039" y="248640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CONCLUSIONES</a:t>
            </a:r>
            <a:endParaRPr lang="es-CO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Marcador de contenido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466112"/>
              </p:ext>
            </p:extLst>
          </p:nvPr>
        </p:nvGraphicFramePr>
        <p:xfrm>
          <a:off x="641429" y="1215341"/>
          <a:ext cx="10944828" cy="5046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2903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1"/>
          <p:cNvSpPr>
            <a:spLocks noGrp="1"/>
          </p:cNvSpPr>
          <p:nvPr/>
        </p:nvSpPr>
        <p:spPr>
          <a:xfrm>
            <a:off x="587957" y="1262479"/>
            <a:ext cx="11216425" cy="46992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s-MX" sz="1100" b="1" dirty="0" smtClean="0"/>
              <a:t>MANDADO, E. Autómatas programables y sistemas de automatización. Ed. Marcombo.2da Edición. p 985. </a:t>
            </a:r>
          </a:p>
          <a:p>
            <a:pPr>
              <a:lnSpc>
                <a:spcPct val="100000"/>
              </a:lnSpc>
            </a:pPr>
            <a:r>
              <a:rPr lang="es-MX" sz="1100" b="1" dirty="0" smtClean="0"/>
              <a:t>GARCIA</a:t>
            </a:r>
            <a:r>
              <a:rPr lang="es-MX" sz="1100" b="1" dirty="0"/>
              <a:t>, M. Automatización de Procesos industriales: Ed. </a:t>
            </a:r>
            <a:r>
              <a:rPr lang="es-MX" sz="1100" b="1" dirty="0" err="1"/>
              <a:t>Reproval</a:t>
            </a:r>
            <a:r>
              <a:rPr lang="es-MX" sz="1100" b="1" dirty="0"/>
              <a:t>. 1ra Edición. p </a:t>
            </a:r>
            <a:r>
              <a:rPr lang="es-MX" sz="1100" b="1" dirty="0" smtClean="0"/>
              <a:t>375.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 smtClean="0"/>
              <a:t>BALCELLS</a:t>
            </a:r>
            <a:r>
              <a:rPr lang="es-MX" sz="1100" b="1" dirty="0"/>
              <a:t>, J. Autómatas Programables. Barcelona: Ed. </a:t>
            </a:r>
            <a:r>
              <a:rPr lang="es-MX" sz="1100" b="1" dirty="0" err="1"/>
              <a:t>Marcombo</a:t>
            </a:r>
            <a:r>
              <a:rPr lang="es-MX" sz="1100" b="1" dirty="0"/>
              <a:t>. 1ra Edición. p 327.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/>
              <a:t>MENDEZ ALVAREZ, C. E.  Metodología.  Diseño y desarrollo del proceso de investigación. Bogotá: Ed.  </a:t>
            </a:r>
            <a:r>
              <a:rPr lang="es-MX" sz="1100" b="1" dirty="0" err="1"/>
              <a:t>Limusa</a:t>
            </a:r>
            <a:r>
              <a:rPr lang="es-MX" sz="1100" b="1" dirty="0"/>
              <a:t>.  4ta Edición. p 202.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/>
              <a:t>MARTIN, J. GARCÍA, M. Automatismos industriales. </a:t>
            </a:r>
            <a:r>
              <a:rPr lang="es-MX" sz="1100" b="1" dirty="0" err="1"/>
              <a:t>Editex</a:t>
            </a:r>
            <a:r>
              <a:rPr lang="es-MX" sz="1100" b="1" dirty="0"/>
              <a:t>. 1ra Edición. p 147.  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/>
              <a:t>RODRÍGUEZ F, J. Automatismos industriales. Ediciones Paraninfo S.A. 1ra Edición. p 213.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/>
              <a:t>GARCIA H, Andrés. El control automático en la industria. 1ra Edición. Publicaciones de la Universidad de Castilla-La Mancha. Cuenca. 2005, p 215.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CO" sz="1100" b="1" dirty="0"/>
              <a:t>Redes locales en entornos industriales. Buses de campo.  Universidad de Oviedo., p 11.</a:t>
            </a:r>
          </a:p>
          <a:p>
            <a:pPr>
              <a:lnSpc>
                <a:spcPct val="100000"/>
              </a:lnSpc>
            </a:pPr>
            <a:r>
              <a:rPr lang="es-MX" sz="1100" b="1" dirty="0"/>
              <a:t>TANENBAUM Andrew. Redes de Computadoras. Cuarta edición. Pearson </a:t>
            </a:r>
            <a:r>
              <a:rPr lang="es-MX" sz="1100" b="1" dirty="0" err="1"/>
              <a:t>Education</a:t>
            </a:r>
            <a:r>
              <a:rPr lang="es-MX" sz="1100" b="1" dirty="0"/>
              <a:t>. México. 2003, p 38.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/>
              <a:t>OROZCO GUTIERREZ, Álvaro. Automatismos Industriales. Universidad Tecnológica de Pereira. COLCIENCIAS. 2008. p 156.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/>
              <a:t>Manual de Contenido .PLC Básico. </a:t>
            </a:r>
            <a:r>
              <a:rPr lang="es-MX" sz="1100" b="1" dirty="0" err="1"/>
              <a:t>Ternium</a:t>
            </a:r>
            <a:r>
              <a:rPr lang="es-MX" sz="1100" b="1" dirty="0"/>
              <a:t>. P 22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/>
              <a:t>SIEMENS.SIMATIC S7-1200 </a:t>
            </a:r>
            <a:r>
              <a:rPr lang="es-MX" sz="1100" b="1" dirty="0" err="1"/>
              <a:t>Easy</a:t>
            </a:r>
            <a:r>
              <a:rPr lang="es-MX" sz="1100" b="1" dirty="0"/>
              <a:t> Book. Manual de producto. P 258.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 smtClean="0"/>
              <a:t>Disponible </a:t>
            </a:r>
            <a:r>
              <a:rPr lang="es-MX" sz="1100" b="1" dirty="0"/>
              <a:t>en: http://w3.siemens.com/mcms/programmable-logic-controller/en/pages/default.aspx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/>
              <a:t>Disponible </a:t>
            </a:r>
            <a:r>
              <a:rPr lang="es-MX" sz="1100" b="1" dirty="0" err="1"/>
              <a:t>en:http</a:t>
            </a:r>
            <a:r>
              <a:rPr lang="es-MX" sz="1100" b="1" dirty="0"/>
              <a:t>://www.virtual.unal.edu.co/cursos/IDEA/2007219/lecciones/apendices/ apendiceG.html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 smtClean="0"/>
              <a:t>Disponible </a:t>
            </a:r>
            <a:r>
              <a:rPr lang="es-MX" sz="1100" b="1" dirty="0"/>
              <a:t>en: http://www.industry.siemens.com/topics/global/es/tia-portal/tia-portal-framework/Pages/default.aspx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/>
              <a:t>Disponible en: http://www.infoplc.net/actualidad-industrial/item/101845-plcopen-opc-comunicacion-transparente-opc-ua.</a:t>
            </a:r>
            <a:endParaRPr lang="es-CO" sz="1100" b="1" dirty="0"/>
          </a:p>
          <a:p>
            <a:pPr>
              <a:lnSpc>
                <a:spcPct val="100000"/>
              </a:lnSpc>
            </a:pPr>
            <a:r>
              <a:rPr lang="es-MX" sz="1100" b="1" dirty="0" smtClean="0"/>
              <a:t>Disponible </a:t>
            </a:r>
            <a:r>
              <a:rPr lang="es-MX" sz="1100" b="1" dirty="0"/>
              <a:t>en: http://www.ni.com/labview/esa/</a:t>
            </a:r>
            <a:endParaRPr lang="es-CO" sz="1100" b="1" dirty="0"/>
          </a:p>
          <a:p>
            <a:pPr marL="0" indent="0">
              <a:lnSpc>
                <a:spcPct val="100000"/>
              </a:lnSpc>
              <a:buNone/>
            </a:pPr>
            <a:endParaRPr lang="es-CO" sz="1600" b="1" dirty="0"/>
          </a:p>
        </p:txBody>
      </p:sp>
      <p:sp>
        <p:nvSpPr>
          <p:cNvPr id="4" name="Título 2"/>
          <p:cNvSpPr txBox="1">
            <a:spLocks/>
          </p:cNvSpPr>
          <p:nvPr/>
        </p:nvSpPr>
        <p:spPr>
          <a:xfrm>
            <a:off x="1548442" y="252321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BIBLIOGRAFIA</a:t>
            </a:r>
            <a:endParaRPr lang="es-C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9600" dirty="0" smtClean="0"/>
              <a:t>GRACIAS</a:t>
            </a:r>
            <a:endParaRPr lang="es-CO" sz="9600" dirty="0"/>
          </a:p>
        </p:txBody>
      </p:sp>
    </p:spTree>
    <p:extLst>
      <p:ext uri="{BB962C8B-B14F-4D97-AF65-F5344CB8AC3E}">
        <p14:creationId xmlns:p14="http://schemas.microsoft.com/office/powerpoint/2010/main" val="54771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304" y="1487606"/>
            <a:ext cx="4272644" cy="428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3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>
            <a:spLocks noGrp="1"/>
          </p:cNvSpPr>
          <p:nvPr>
            <p:ph type="title" idx="4294967295"/>
          </p:nvPr>
        </p:nvSpPr>
        <p:spPr>
          <a:xfrm>
            <a:off x="6096000" y="371219"/>
            <a:ext cx="6148387" cy="958850"/>
          </a:xfrm>
          <a:prstGeom prst="rect">
            <a:avLst/>
          </a:prstGeom>
        </p:spPr>
        <p:txBody>
          <a:bodyPr/>
          <a:lstStyle/>
          <a:p>
            <a:r>
              <a:rPr lang="es-CO" sz="4000" dirty="0" smtClean="0">
                <a:solidFill>
                  <a:schemeClr val="bg1"/>
                </a:solidFill>
              </a:rPr>
              <a:t>INTRODUCCIÓN</a:t>
            </a:r>
            <a:endParaRPr lang="es-CO" sz="4000" dirty="0">
              <a:solidFill>
                <a:schemeClr val="bg1"/>
              </a:solidFill>
            </a:endParaRPr>
          </a:p>
        </p:txBody>
      </p:sp>
      <p:graphicFrame>
        <p:nvGraphicFramePr>
          <p:cNvPr id="5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3079059"/>
              </p:ext>
            </p:extLst>
          </p:nvPr>
        </p:nvGraphicFramePr>
        <p:xfrm>
          <a:off x="0" y="1313645"/>
          <a:ext cx="4880020" cy="4735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258221871"/>
              </p:ext>
            </p:extLst>
          </p:nvPr>
        </p:nvGraphicFramePr>
        <p:xfrm>
          <a:off x="5006340" y="1558669"/>
          <a:ext cx="8286558" cy="4690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8900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 txBox="1">
            <a:spLocks/>
          </p:cNvSpPr>
          <p:nvPr/>
        </p:nvSpPr>
        <p:spPr>
          <a:xfrm>
            <a:off x="144467" y="231820"/>
            <a:ext cx="7466947" cy="9586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4000" dirty="0" smtClean="0">
                <a:solidFill>
                  <a:schemeClr val="bg1"/>
                </a:solidFill>
              </a:rPr>
              <a:t>PROBLEMA Y JUSTIFICACIÓN</a:t>
            </a:r>
            <a:endParaRPr lang="es-CO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8056401"/>
              </p:ext>
            </p:extLst>
          </p:nvPr>
        </p:nvGraphicFramePr>
        <p:xfrm>
          <a:off x="0" y="1954414"/>
          <a:ext cx="6695941" cy="382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764416228"/>
              </p:ext>
            </p:extLst>
          </p:nvPr>
        </p:nvGraphicFramePr>
        <p:xfrm>
          <a:off x="4855336" y="1287887"/>
          <a:ext cx="9255010" cy="5081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84993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235703"/>
              </p:ext>
            </p:extLst>
          </p:nvPr>
        </p:nvGraphicFramePr>
        <p:xfrm>
          <a:off x="-1643219" y="1262129"/>
          <a:ext cx="10515600" cy="4999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8589728" y="1622284"/>
            <a:ext cx="32130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Implementar un prototipo de un proceso automatizado </a:t>
            </a:r>
            <a:r>
              <a:rPr lang="es-MX" sz="1600" dirty="0" smtClean="0"/>
              <a:t>para la </a:t>
            </a:r>
            <a:r>
              <a:rPr lang="es-MX" sz="1600" dirty="0"/>
              <a:t>clasificación de cajas por dimensión y material </a:t>
            </a:r>
            <a:r>
              <a:rPr lang="es-MX" sz="1600" dirty="0" smtClean="0"/>
              <a:t>haciendo  </a:t>
            </a:r>
            <a:r>
              <a:rPr lang="es-MX" sz="1600" dirty="0"/>
              <a:t>uso del Controlador lógico </a:t>
            </a:r>
            <a:r>
              <a:rPr lang="es-MX" sz="1600" dirty="0" smtClean="0"/>
              <a:t>programable (PLC </a:t>
            </a:r>
            <a:r>
              <a:rPr lang="es-MX" sz="1600" dirty="0"/>
              <a:t>S7-1200 de SIEMENS), sensores industriales inductivos </a:t>
            </a:r>
            <a:r>
              <a:rPr lang="es-MX" sz="1600" dirty="0" smtClean="0"/>
              <a:t>y </a:t>
            </a:r>
            <a:r>
              <a:rPr lang="es-MX" sz="1600" dirty="0"/>
              <a:t>fotoeléctricos para el aprendizaje dinámico e interactivo </a:t>
            </a:r>
            <a:r>
              <a:rPr lang="es-MX" sz="1600" dirty="0" smtClean="0"/>
              <a:t>de  </a:t>
            </a:r>
            <a:r>
              <a:rPr lang="es-MX" sz="1600" dirty="0"/>
              <a:t>los estudiantes de Ingeniería Electrónica de la Universidad Santo </a:t>
            </a:r>
            <a:r>
              <a:rPr lang="es-MX" sz="1600" dirty="0" smtClean="0"/>
              <a:t>Tomás </a:t>
            </a:r>
            <a:r>
              <a:rPr lang="es-MX" sz="1600" dirty="0"/>
              <a:t>de la ciudad de Tunja.</a:t>
            </a:r>
            <a:endParaRPr lang="es-CO" sz="1600" dirty="0"/>
          </a:p>
          <a:p>
            <a:pPr algn="ctr"/>
            <a:endParaRPr lang="es-CO" sz="2400" dirty="0"/>
          </a:p>
        </p:txBody>
      </p:sp>
      <p:sp>
        <p:nvSpPr>
          <p:cNvPr id="5" name="Cerrar llave 4"/>
          <p:cNvSpPr/>
          <p:nvPr/>
        </p:nvSpPr>
        <p:spPr>
          <a:xfrm>
            <a:off x="7953510" y="1393883"/>
            <a:ext cx="529307" cy="3644721"/>
          </a:xfrm>
          <a:prstGeom prst="rightBrace">
            <a:avLst/>
          </a:prstGeom>
          <a:ln w="381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7575139" y="303485"/>
            <a:ext cx="7466947" cy="9586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4000" dirty="0" smtClean="0">
                <a:solidFill>
                  <a:schemeClr val="bg1"/>
                </a:solidFill>
              </a:rPr>
              <a:t>OBJETIVOS</a:t>
            </a:r>
            <a:endParaRPr lang="es-C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081730"/>
              </p:ext>
            </p:extLst>
          </p:nvPr>
        </p:nvGraphicFramePr>
        <p:xfrm>
          <a:off x="941333" y="1444487"/>
          <a:ext cx="11038631" cy="4780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ítulo 2"/>
          <p:cNvSpPr txBox="1">
            <a:spLocks/>
          </p:cNvSpPr>
          <p:nvPr/>
        </p:nvSpPr>
        <p:spPr>
          <a:xfrm>
            <a:off x="954483" y="183254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MARCO TEÓRICO</a:t>
            </a:r>
            <a:endParaRPr lang="es-C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8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img.directindustry.es/images_di/photo-g/14283-56551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27" y="2824289"/>
            <a:ext cx="2324878" cy="232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065" y="1228296"/>
            <a:ext cx="4793135" cy="23597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4.bp.blogspot.com/_UsPSxzr768A/TBeOcBcajiI/AAAAAAAABEM/w-WQ4hHGe-c/s1600/Fotoelectricos_clas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883" y="3738981"/>
            <a:ext cx="3935586" cy="2175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171741622"/>
              </p:ext>
            </p:extLst>
          </p:nvPr>
        </p:nvGraphicFramePr>
        <p:xfrm>
          <a:off x="1952625" y="1562158"/>
          <a:ext cx="4731427" cy="4577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Título 2"/>
          <p:cNvSpPr txBox="1">
            <a:spLocks/>
          </p:cNvSpPr>
          <p:nvPr/>
        </p:nvSpPr>
        <p:spPr>
          <a:xfrm>
            <a:off x="352936" y="454169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SENSOR FOTOELÉCTRICO</a:t>
            </a:r>
            <a:endParaRPr lang="es-C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00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24238127"/>
              </p:ext>
            </p:extLst>
          </p:nvPr>
        </p:nvGraphicFramePr>
        <p:xfrm>
          <a:off x="-863707" y="1012873"/>
          <a:ext cx="8200256" cy="5005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4" descr="http://mla-s2-p.mlstatic.com/sensor-inductivo-schneider-electric-telemecanique-12671-MLA20063596088_032014-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998" y="3064348"/>
            <a:ext cx="1985171" cy="110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2"/>
          <p:cNvSpPr txBox="1">
            <a:spLocks/>
          </p:cNvSpPr>
          <p:nvPr/>
        </p:nvSpPr>
        <p:spPr>
          <a:xfrm>
            <a:off x="7073002" y="309668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SENSOR INDUCTIVO</a:t>
            </a:r>
            <a:endParaRPr lang="es-CO" sz="400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9984" y="1461693"/>
            <a:ext cx="4119365" cy="416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5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 txBox="1">
            <a:spLocks/>
          </p:cNvSpPr>
          <p:nvPr/>
        </p:nvSpPr>
        <p:spPr>
          <a:xfrm>
            <a:off x="6234242" y="343736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DESARROLLO</a:t>
            </a:r>
            <a:endParaRPr lang="es-CO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43750867"/>
              </p:ext>
            </p:extLst>
          </p:nvPr>
        </p:nvGraphicFramePr>
        <p:xfrm>
          <a:off x="965916" y="1063419"/>
          <a:ext cx="4327301" cy="2936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76647788"/>
              </p:ext>
            </p:extLst>
          </p:nvPr>
        </p:nvGraphicFramePr>
        <p:xfrm>
          <a:off x="0" y="2409244"/>
          <a:ext cx="1219199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6" name="Picture 2" descr="http://www.euskalit.net/gestion/wp-content/uploads/2014/05/procesos-bpm-647x305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242" y="1640272"/>
            <a:ext cx="4957337" cy="23369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0548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3"/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" r="19744"/>
          <a:stretch/>
        </p:blipFill>
        <p:spPr>
          <a:xfrm>
            <a:off x="2741486" y="1339918"/>
            <a:ext cx="6297770" cy="4564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ítulo 2"/>
          <p:cNvSpPr txBox="1">
            <a:spLocks/>
          </p:cNvSpPr>
          <p:nvPr/>
        </p:nvSpPr>
        <p:spPr>
          <a:xfrm>
            <a:off x="185030" y="269355"/>
            <a:ext cx="7466947" cy="958644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4000" dirty="0" smtClean="0">
                <a:solidFill>
                  <a:schemeClr val="bg1"/>
                </a:solidFill>
              </a:rPr>
              <a:t>PROTOTIPO IMPLEMENTADO</a:t>
            </a:r>
            <a:endParaRPr lang="es-C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01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813</Words>
  <Application>Microsoft Office PowerPoint</Application>
  <PresentationFormat>Panorámica</PresentationFormat>
  <Paragraphs>136</Paragraphs>
  <Slides>19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Britannic Bold</vt:lpstr>
      <vt:lpstr>Calibri</vt:lpstr>
      <vt:lpstr>Calibri Light</vt:lpstr>
      <vt:lpstr>Tema de Office</vt:lpstr>
      <vt:lpstr>DISEÑO E IMPLEMENTACIÓN DE UNA BANDA TRANSPORTADORA PARA LA SELECCIÓN DE CAJAS POR DIMENSIÓN Y MATERIAL QUE LA COMPONEN UTILIZANDO PLC SIEMENS S7-1200</vt:lpstr>
      <vt:lpstr>INTRODUCCIÓN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</vt:lpstr>
      <vt:lpstr>Presentación de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Lyanne Camila</dc:creator>
  <cp:lastModifiedBy>DanielAlcantar</cp:lastModifiedBy>
  <cp:revision>94</cp:revision>
  <dcterms:created xsi:type="dcterms:W3CDTF">2015-11-24T21:33:35Z</dcterms:created>
  <dcterms:modified xsi:type="dcterms:W3CDTF">2015-11-30T06:20:32Z</dcterms:modified>
</cp:coreProperties>
</file>