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74" r:id="rId2"/>
    <p:sldId id="256" r:id="rId3"/>
    <p:sldId id="257" r:id="rId4"/>
    <p:sldId id="258" r:id="rId5"/>
    <p:sldId id="259" r:id="rId6"/>
    <p:sldId id="260" r:id="rId7"/>
    <p:sldId id="262" r:id="rId8"/>
    <p:sldId id="261" r:id="rId9"/>
    <p:sldId id="263" r:id="rId10"/>
    <p:sldId id="264" r:id="rId11"/>
    <p:sldId id="265" r:id="rId12"/>
    <p:sldId id="266" r:id="rId13"/>
    <p:sldId id="267" r:id="rId14"/>
    <p:sldId id="268" r:id="rId15"/>
    <p:sldId id="275" r:id="rId16"/>
    <p:sldId id="276" r:id="rId17"/>
    <p:sldId id="277" r:id="rId18"/>
    <p:sldId id="269" r:id="rId19"/>
    <p:sldId id="278" r:id="rId20"/>
    <p:sldId id="279" r:id="rId21"/>
    <p:sldId id="270" r:id="rId22"/>
    <p:sldId id="271" r:id="rId23"/>
    <p:sldId id="272" r:id="rId24"/>
    <p:sldId id="273" r:id="rId2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9467FC-B78B-4245-8C92-78F997E0BBE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099FFCC0-E7A6-4613-8D09-B7F58768EF7F}">
      <dgm:prSet phldrT="[Texto]"/>
      <dgm:spPr/>
      <dgm:t>
        <a:bodyPr/>
        <a:lstStyle/>
        <a:p>
          <a:r>
            <a:rPr lang="es-MX" dirty="0" smtClean="0"/>
            <a:t>DEFICIENCIA NUTRICIONAL EN LOS OVINOS </a:t>
          </a:r>
          <a:endParaRPr lang="es-MX" dirty="0"/>
        </a:p>
      </dgm:t>
    </dgm:pt>
    <dgm:pt modelId="{3281C2A2-795E-4C72-9939-3515B36CF088}" type="parTrans" cxnId="{F32021AC-8752-4B71-82C4-DB67977B07B2}">
      <dgm:prSet/>
      <dgm:spPr/>
      <dgm:t>
        <a:bodyPr/>
        <a:lstStyle/>
        <a:p>
          <a:endParaRPr lang="es-MX"/>
        </a:p>
      </dgm:t>
    </dgm:pt>
    <dgm:pt modelId="{006DE818-04C1-4694-8FBD-A62C4B6D2675}" type="sibTrans" cxnId="{F32021AC-8752-4B71-82C4-DB67977B07B2}">
      <dgm:prSet/>
      <dgm:spPr/>
      <dgm:t>
        <a:bodyPr/>
        <a:lstStyle/>
        <a:p>
          <a:endParaRPr lang="es-MX"/>
        </a:p>
      </dgm:t>
    </dgm:pt>
    <dgm:pt modelId="{AD8FE994-C55C-467A-A433-E2CBDC3C5DC1}">
      <dgm:prSet phldrT="[Texto]"/>
      <dgm:spPr/>
      <dgm:t>
        <a:bodyPr/>
        <a:lstStyle/>
        <a:p>
          <a:r>
            <a:rPr lang="es-MX" dirty="0" smtClean="0"/>
            <a:t>BAJA PRODUCCION DE FORRAJES </a:t>
          </a:r>
          <a:endParaRPr lang="es-MX" dirty="0"/>
        </a:p>
      </dgm:t>
    </dgm:pt>
    <dgm:pt modelId="{EBDB0524-C48A-4260-9F2B-EDCF9AA9E0B3}" type="parTrans" cxnId="{F40E5C67-0427-449D-ABD4-58B7559BEA7B}">
      <dgm:prSet/>
      <dgm:spPr/>
      <dgm:t>
        <a:bodyPr/>
        <a:lstStyle/>
        <a:p>
          <a:endParaRPr lang="es-MX"/>
        </a:p>
      </dgm:t>
    </dgm:pt>
    <dgm:pt modelId="{D4DF56A5-AFD2-4186-A44B-F01B2778154B}" type="sibTrans" cxnId="{F40E5C67-0427-449D-ABD4-58B7559BEA7B}">
      <dgm:prSet/>
      <dgm:spPr/>
      <dgm:t>
        <a:bodyPr/>
        <a:lstStyle/>
        <a:p>
          <a:endParaRPr lang="es-MX"/>
        </a:p>
      </dgm:t>
    </dgm:pt>
    <dgm:pt modelId="{F307EA80-FE74-4F8B-B15D-A0B3111FAF74}">
      <dgm:prSet phldrT="[Texto]"/>
      <dgm:spPr/>
      <dgm:t>
        <a:bodyPr/>
        <a:lstStyle/>
        <a:p>
          <a:r>
            <a:rPr lang="es-MX" dirty="0" smtClean="0"/>
            <a:t>SOBRE PASTOREO </a:t>
          </a:r>
          <a:endParaRPr lang="es-MX" dirty="0"/>
        </a:p>
      </dgm:t>
    </dgm:pt>
    <dgm:pt modelId="{E76EACA2-C0D2-4C69-B3C7-48DA613E638A}" type="parTrans" cxnId="{672912B3-E764-47D2-96E0-F591F10DC20F}">
      <dgm:prSet/>
      <dgm:spPr/>
      <dgm:t>
        <a:bodyPr/>
        <a:lstStyle/>
        <a:p>
          <a:endParaRPr lang="es-MX"/>
        </a:p>
      </dgm:t>
    </dgm:pt>
    <dgm:pt modelId="{229205EB-629C-407B-A5DD-692F35FB19CB}" type="sibTrans" cxnId="{672912B3-E764-47D2-96E0-F591F10DC20F}">
      <dgm:prSet/>
      <dgm:spPr/>
      <dgm:t>
        <a:bodyPr/>
        <a:lstStyle/>
        <a:p>
          <a:endParaRPr lang="es-MX"/>
        </a:p>
      </dgm:t>
    </dgm:pt>
    <dgm:pt modelId="{F15BCDA7-04C2-49EF-8713-5476795AE0E9}">
      <dgm:prSet phldrT="[Texto]"/>
      <dgm:spPr/>
      <dgm:t>
        <a:bodyPr/>
        <a:lstStyle/>
        <a:p>
          <a:r>
            <a:rPr lang="es-MX" dirty="0" smtClean="0"/>
            <a:t>MALA ROTACION DE PRADERAS </a:t>
          </a:r>
          <a:endParaRPr lang="es-MX" dirty="0"/>
        </a:p>
      </dgm:t>
    </dgm:pt>
    <dgm:pt modelId="{F7E45E07-6602-49BE-AABD-98EAA69FABC5}" type="parTrans" cxnId="{9ADCEE3E-51B1-4544-A0F4-85B929166253}">
      <dgm:prSet/>
      <dgm:spPr/>
      <dgm:t>
        <a:bodyPr/>
        <a:lstStyle/>
        <a:p>
          <a:endParaRPr lang="es-MX"/>
        </a:p>
      </dgm:t>
    </dgm:pt>
    <dgm:pt modelId="{88FF766B-733B-421E-9DBB-E9DDDB872523}" type="sibTrans" cxnId="{9ADCEE3E-51B1-4544-A0F4-85B929166253}">
      <dgm:prSet/>
      <dgm:spPr/>
      <dgm:t>
        <a:bodyPr/>
        <a:lstStyle/>
        <a:p>
          <a:endParaRPr lang="es-MX"/>
        </a:p>
      </dgm:t>
    </dgm:pt>
    <dgm:pt modelId="{9B6A568E-0231-4B10-AB64-0DA728417C77}">
      <dgm:prSet phldrT="[Texto]"/>
      <dgm:spPr/>
      <dgm:t>
        <a:bodyPr/>
        <a:lstStyle/>
        <a:p>
          <a:r>
            <a:rPr lang="es-MX" dirty="0" smtClean="0"/>
            <a:t>FACTORES ANTI NUTRICIONALES </a:t>
          </a:r>
          <a:endParaRPr lang="es-MX" dirty="0"/>
        </a:p>
      </dgm:t>
    </dgm:pt>
    <dgm:pt modelId="{46BCB11E-5CE5-4794-B293-DEF18B6A36BF}" type="parTrans" cxnId="{BB5F030E-5081-4341-A7E6-53DC070BA006}">
      <dgm:prSet/>
      <dgm:spPr/>
      <dgm:t>
        <a:bodyPr/>
        <a:lstStyle/>
        <a:p>
          <a:endParaRPr lang="es-MX"/>
        </a:p>
      </dgm:t>
    </dgm:pt>
    <dgm:pt modelId="{3307C169-9187-4BC5-8D40-964629DDFD97}" type="sibTrans" cxnId="{BB5F030E-5081-4341-A7E6-53DC070BA006}">
      <dgm:prSet/>
      <dgm:spPr/>
      <dgm:t>
        <a:bodyPr/>
        <a:lstStyle/>
        <a:p>
          <a:endParaRPr lang="es-MX"/>
        </a:p>
      </dgm:t>
    </dgm:pt>
    <dgm:pt modelId="{8DB7FEB5-846C-4F21-B8F8-6B01C1EB5428}">
      <dgm:prSet phldrT="[Texto]"/>
      <dgm:spPr/>
      <dgm:t>
        <a:bodyPr/>
        <a:lstStyle/>
        <a:p>
          <a:r>
            <a:rPr lang="es-MX" dirty="0" smtClean="0"/>
            <a:t>ENFERMEDADES Y POSTERIORMENTE LA MUERTE </a:t>
          </a:r>
          <a:endParaRPr lang="es-MX" dirty="0"/>
        </a:p>
      </dgm:t>
    </dgm:pt>
    <dgm:pt modelId="{5D1EA41C-A8AF-4B9C-80FF-A67CF82DFA81}" type="parTrans" cxnId="{855A66AD-9EB1-4E8C-9725-10412134DF2F}">
      <dgm:prSet/>
      <dgm:spPr/>
      <dgm:t>
        <a:bodyPr/>
        <a:lstStyle/>
        <a:p>
          <a:endParaRPr lang="es-MX"/>
        </a:p>
      </dgm:t>
    </dgm:pt>
    <dgm:pt modelId="{FE58618B-26DB-49C1-BB01-BD4AF62FE5E8}" type="sibTrans" cxnId="{855A66AD-9EB1-4E8C-9725-10412134DF2F}">
      <dgm:prSet/>
      <dgm:spPr/>
      <dgm:t>
        <a:bodyPr/>
        <a:lstStyle/>
        <a:p>
          <a:endParaRPr lang="es-MX"/>
        </a:p>
      </dgm:t>
    </dgm:pt>
    <dgm:pt modelId="{A7231FA8-E276-495E-B2D1-8A4D4CFF3013}" type="pres">
      <dgm:prSet presAssocID="{4C9467FC-B78B-4245-8C92-78F997E0BBE7}" presName="hierChild1" presStyleCnt="0">
        <dgm:presLayoutVars>
          <dgm:chPref val="1"/>
          <dgm:dir/>
          <dgm:animOne val="branch"/>
          <dgm:animLvl val="lvl"/>
          <dgm:resizeHandles/>
        </dgm:presLayoutVars>
      </dgm:prSet>
      <dgm:spPr/>
      <dgm:t>
        <a:bodyPr/>
        <a:lstStyle/>
        <a:p>
          <a:endParaRPr lang="es-MX"/>
        </a:p>
      </dgm:t>
    </dgm:pt>
    <dgm:pt modelId="{C2021082-D9D1-4E3A-BF7E-37DD8C4D9F3F}" type="pres">
      <dgm:prSet presAssocID="{099FFCC0-E7A6-4613-8D09-B7F58768EF7F}" presName="hierRoot1" presStyleCnt="0"/>
      <dgm:spPr/>
    </dgm:pt>
    <dgm:pt modelId="{F68DD711-1AE3-48B3-9E50-6D29D74A210A}" type="pres">
      <dgm:prSet presAssocID="{099FFCC0-E7A6-4613-8D09-B7F58768EF7F}" presName="composite" presStyleCnt="0"/>
      <dgm:spPr/>
    </dgm:pt>
    <dgm:pt modelId="{99D284E0-5E37-4098-8F2D-C49FB7B3A28F}" type="pres">
      <dgm:prSet presAssocID="{099FFCC0-E7A6-4613-8D09-B7F58768EF7F}" presName="background" presStyleLbl="node0" presStyleIdx="0" presStyleCnt="1"/>
      <dgm:spPr/>
    </dgm:pt>
    <dgm:pt modelId="{36C2833D-0523-4AE3-B111-739CE828CBF9}" type="pres">
      <dgm:prSet presAssocID="{099FFCC0-E7A6-4613-8D09-B7F58768EF7F}" presName="text" presStyleLbl="fgAcc0" presStyleIdx="0" presStyleCnt="1">
        <dgm:presLayoutVars>
          <dgm:chPref val="3"/>
        </dgm:presLayoutVars>
      </dgm:prSet>
      <dgm:spPr/>
      <dgm:t>
        <a:bodyPr/>
        <a:lstStyle/>
        <a:p>
          <a:endParaRPr lang="es-MX"/>
        </a:p>
      </dgm:t>
    </dgm:pt>
    <dgm:pt modelId="{5AEBE4A0-6A01-4055-9408-E8F44F2B1760}" type="pres">
      <dgm:prSet presAssocID="{099FFCC0-E7A6-4613-8D09-B7F58768EF7F}" presName="hierChild2" presStyleCnt="0"/>
      <dgm:spPr/>
    </dgm:pt>
    <dgm:pt modelId="{FA217FAE-ED19-464A-A4A1-AA2D7C0A34E4}" type="pres">
      <dgm:prSet presAssocID="{EBDB0524-C48A-4260-9F2B-EDCF9AA9E0B3}" presName="Name10" presStyleLbl="parChTrans1D2" presStyleIdx="0" presStyleCnt="2"/>
      <dgm:spPr/>
      <dgm:t>
        <a:bodyPr/>
        <a:lstStyle/>
        <a:p>
          <a:endParaRPr lang="es-MX"/>
        </a:p>
      </dgm:t>
    </dgm:pt>
    <dgm:pt modelId="{FB744F2F-D49A-4150-899E-6773AEEBBCF6}" type="pres">
      <dgm:prSet presAssocID="{AD8FE994-C55C-467A-A433-E2CBDC3C5DC1}" presName="hierRoot2" presStyleCnt="0"/>
      <dgm:spPr/>
    </dgm:pt>
    <dgm:pt modelId="{FCD646BF-9CBB-459C-9AE4-3C8772AA08F8}" type="pres">
      <dgm:prSet presAssocID="{AD8FE994-C55C-467A-A433-E2CBDC3C5DC1}" presName="composite2" presStyleCnt="0"/>
      <dgm:spPr/>
    </dgm:pt>
    <dgm:pt modelId="{9D67A1AC-23AE-494D-940D-C2F3025DC2A7}" type="pres">
      <dgm:prSet presAssocID="{AD8FE994-C55C-467A-A433-E2CBDC3C5DC1}" presName="background2" presStyleLbl="node2" presStyleIdx="0" presStyleCnt="2"/>
      <dgm:spPr/>
    </dgm:pt>
    <dgm:pt modelId="{6C4A5166-2E99-4682-BD4D-7CF236CF5B4C}" type="pres">
      <dgm:prSet presAssocID="{AD8FE994-C55C-467A-A433-E2CBDC3C5DC1}" presName="text2" presStyleLbl="fgAcc2" presStyleIdx="0" presStyleCnt="2">
        <dgm:presLayoutVars>
          <dgm:chPref val="3"/>
        </dgm:presLayoutVars>
      </dgm:prSet>
      <dgm:spPr/>
      <dgm:t>
        <a:bodyPr/>
        <a:lstStyle/>
        <a:p>
          <a:endParaRPr lang="es-MX"/>
        </a:p>
      </dgm:t>
    </dgm:pt>
    <dgm:pt modelId="{F1424F9C-68AE-4832-A763-93E054292138}" type="pres">
      <dgm:prSet presAssocID="{AD8FE994-C55C-467A-A433-E2CBDC3C5DC1}" presName="hierChild3" presStyleCnt="0"/>
      <dgm:spPr/>
    </dgm:pt>
    <dgm:pt modelId="{E4C8ED43-CE94-4788-AECB-14EC40E4FF9A}" type="pres">
      <dgm:prSet presAssocID="{E76EACA2-C0D2-4C69-B3C7-48DA613E638A}" presName="Name17" presStyleLbl="parChTrans1D3" presStyleIdx="0" presStyleCnt="3"/>
      <dgm:spPr/>
      <dgm:t>
        <a:bodyPr/>
        <a:lstStyle/>
        <a:p>
          <a:endParaRPr lang="es-MX"/>
        </a:p>
      </dgm:t>
    </dgm:pt>
    <dgm:pt modelId="{9B1E43C6-EF42-4F31-BBA9-4723428A947B}" type="pres">
      <dgm:prSet presAssocID="{F307EA80-FE74-4F8B-B15D-A0B3111FAF74}" presName="hierRoot3" presStyleCnt="0"/>
      <dgm:spPr/>
    </dgm:pt>
    <dgm:pt modelId="{F0CDA0B4-4D11-49B9-8F57-DBFB081A6D26}" type="pres">
      <dgm:prSet presAssocID="{F307EA80-FE74-4F8B-B15D-A0B3111FAF74}" presName="composite3" presStyleCnt="0"/>
      <dgm:spPr/>
    </dgm:pt>
    <dgm:pt modelId="{5351781B-C822-4F2D-BEFB-E114F31A84A3}" type="pres">
      <dgm:prSet presAssocID="{F307EA80-FE74-4F8B-B15D-A0B3111FAF74}" presName="background3" presStyleLbl="node3" presStyleIdx="0" presStyleCnt="3"/>
      <dgm:spPr/>
    </dgm:pt>
    <dgm:pt modelId="{03F70EE2-90A4-4583-A442-C00624A49623}" type="pres">
      <dgm:prSet presAssocID="{F307EA80-FE74-4F8B-B15D-A0B3111FAF74}" presName="text3" presStyleLbl="fgAcc3" presStyleIdx="0" presStyleCnt="3">
        <dgm:presLayoutVars>
          <dgm:chPref val="3"/>
        </dgm:presLayoutVars>
      </dgm:prSet>
      <dgm:spPr/>
      <dgm:t>
        <a:bodyPr/>
        <a:lstStyle/>
        <a:p>
          <a:endParaRPr lang="es-MX"/>
        </a:p>
      </dgm:t>
    </dgm:pt>
    <dgm:pt modelId="{A7845106-CEEC-4EFD-AFE2-525785DA7A0D}" type="pres">
      <dgm:prSet presAssocID="{F307EA80-FE74-4F8B-B15D-A0B3111FAF74}" presName="hierChild4" presStyleCnt="0"/>
      <dgm:spPr/>
    </dgm:pt>
    <dgm:pt modelId="{D08A1678-48C0-4111-803D-45C537EAA9DF}" type="pres">
      <dgm:prSet presAssocID="{F7E45E07-6602-49BE-AABD-98EAA69FABC5}" presName="Name17" presStyleLbl="parChTrans1D3" presStyleIdx="1" presStyleCnt="3"/>
      <dgm:spPr/>
      <dgm:t>
        <a:bodyPr/>
        <a:lstStyle/>
        <a:p>
          <a:endParaRPr lang="es-MX"/>
        </a:p>
      </dgm:t>
    </dgm:pt>
    <dgm:pt modelId="{824192F9-6E42-4E89-BA54-48AF0C425C97}" type="pres">
      <dgm:prSet presAssocID="{F15BCDA7-04C2-49EF-8713-5476795AE0E9}" presName="hierRoot3" presStyleCnt="0"/>
      <dgm:spPr/>
    </dgm:pt>
    <dgm:pt modelId="{B11D5EA3-FABA-45AA-B0F6-69F7A1F461AA}" type="pres">
      <dgm:prSet presAssocID="{F15BCDA7-04C2-49EF-8713-5476795AE0E9}" presName="composite3" presStyleCnt="0"/>
      <dgm:spPr/>
    </dgm:pt>
    <dgm:pt modelId="{BBD7598B-0DE9-4076-B16C-D7D38B1863D6}" type="pres">
      <dgm:prSet presAssocID="{F15BCDA7-04C2-49EF-8713-5476795AE0E9}" presName="background3" presStyleLbl="node3" presStyleIdx="1" presStyleCnt="3"/>
      <dgm:spPr/>
    </dgm:pt>
    <dgm:pt modelId="{1F2C9CA8-EA25-43BD-80BA-4181B097D3FA}" type="pres">
      <dgm:prSet presAssocID="{F15BCDA7-04C2-49EF-8713-5476795AE0E9}" presName="text3" presStyleLbl="fgAcc3" presStyleIdx="1" presStyleCnt="3">
        <dgm:presLayoutVars>
          <dgm:chPref val="3"/>
        </dgm:presLayoutVars>
      </dgm:prSet>
      <dgm:spPr/>
      <dgm:t>
        <a:bodyPr/>
        <a:lstStyle/>
        <a:p>
          <a:endParaRPr lang="es-MX"/>
        </a:p>
      </dgm:t>
    </dgm:pt>
    <dgm:pt modelId="{1BDC25C3-7186-439C-813B-01BBA6F24978}" type="pres">
      <dgm:prSet presAssocID="{F15BCDA7-04C2-49EF-8713-5476795AE0E9}" presName="hierChild4" presStyleCnt="0"/>
      <dgm:spPr/>
    </dgm:pt>
    <dgm:pt modelId="{4003BB1C-61D8-4FCA-879C-E1593A9CAE99}" type="pres">
      <dgm:prSet presAssocID="{46BCB11E-5CE5-4794-B293-DEF18B6A36BF}" presName="Name10" presStyleLbl="parChTrans1D2" presStyleIdx="1" presStyleCnt="2"/>
      <dgm:spPr/>
      <dgm:t>
        <a:bodyPr/>
        <a:lstStyle/>
        <a:p>
          <a:endParaRPr lang="es-MX"/>
        </a:p>
      </dgm:t>
    </dgm:pt>
    <dgm:pt modelId="{4AD1E36E-AE96-4DA9-8766-A681CAA02636}" type="pres">
      <dgm:prSet presAssocID="{9B6A568E-0231-4B10-AB64-0DA728417C77}" presName="hierRoot2" presStyleCnt="0"/>
      <dgm:spPr/>
    </dgm:pt>
    <dgm:pt modelId="{E681D28A-4090-424B-81B1-F86706C0C9B6}" type="pres">
      <dgm:prSet presAssocID="{9B6A568E-0231-4B10-AB64-0DA728417C77}" presName="composite2" presStyleCnt="0"/>
      <dgm:spPr/>
    </dgm:pt>
    <dgm:pt modelId="{897FBD62-BD49-4228-8CAA-A1C094707C26}" type="pres">
      <dgm:prSet presAssocID="{9B6A568E-0231-4B10-AB64-0DA728417C77}" presName="background2" presStyleLbl="node2" presStyleIdx="1" presStyleCnt="2"/>
      <dgm:spPr/>
    </dgm:pt>
    <dgm:pt modelId="{79304A39-53F2-42CC-A3B6-7E151A4DE0AD}" type="pres">
      <dgm:prSet presAssocID="{9B6A568E-0231-4B10-AB64-0DA728417C77}" presName="text2" presStyleLbl="fgAcc2" presStyleIdx="1" presStyleCnt="2">
        <dgm:presLayoutVars>
          <dgm:chPref val="3"/>
        </dgm:presLayoutVars>
      </dgm:prSet>
      <dgm:spPr/>
      <dgm:t>
        <a:bodyPr/>
        <a:lstStyle/>
        <a:p>
          <a:endParaRPr lang="es-MX"/>
        </a:p>
      </dgm:t>
    </dgm:pt>
    <dgm:pt modelId="{502743A8-2B02-4534-966A-4B29B9509196}" type="pres">
      <dgm:prSet presAssocID="{9B6A568E-0231-4B10-AB64-0DA728417C77}" presName="hierChild3" presStyleCnt="0"/>
      <dgm:spPr/>
    </dgm:pt>
    <dgm:pt modelId="{581315E7-4D78-4D78-BA0E-8954B4CD167A}" type="pres">
      <dgm:prSet presAssocID="{5D1EA41C-A8AF-4B9C-80FF-A67CF82DFA81}" presName="Name17" presStyleLbl="parChTrans1D3" presStyleIdx="2" presStyleCnt="3"/>
      <dgm:spPr/>
      <dgm:t>
        <a:bodyPr/>
        <a:lstStyle/>
        <a:p>
          <a:endParaRPr lang="es-MX"/>
        </a:p>
      </dgm:t>
    </dgm:pt>
    <dgm:pt modelId="{671168B2-A790-453E-B1E5-A0AA20343D2B}" type="pres">
      <dgm:prSet presAssocID="{8DB7FEB5-846C-4F21-B8F8-6B01C1EB5428}" presName="hierRoot3" presStyleCnt="0"/>
      <dgm:spPr/>
    </dgm:pt>
    <dgm:pt modelId="{A1659E3B-4A33-4FC1-8FC7-410E081A0D10}" type="pres">
      <dgm:prSet presAssocID="{8DB7FEB5-846C-4F21-B8F8-6B01C1EB5428}" presName="composite3" presStyleCnt="0"/>
      <dgm:spPr/>
    </dgm:pt>
    <dgm:pt modelId="{840B35CF-6042-4D5B-806B-F35B7D29FD20}" type="pres">
      <dgm:prSet presAssocID="{8DB7FEB5-846C-4F21-B8F8-6B01C1EB5428}" presName="background3" presStyleLbl="node3" presStyleIdx="2" presStyleCnt="3"/>
      <dgm:spPr/>
    </dgm:pt>
    <dgm:pt modelId="{730592FB-A166-48C4-849D-7CB8CDEC1662}" type="pres">
      <dgm:prSet presAssocID="{8DB7FEB5-846C-4F21-B8F8-6B01C1EB5428}" presName="text3" presStyleLbl="fgAcc3" presStyleIdx="2" presStyleCnt="3">
        <dgm:presLayoutVars>
          <dgm:chPref val="3"/>
        </dgm:presLayoutVars>
      </dgm:prSet>
      <dgm:spPr/>
      <dgm:t>
        <a:bodyPr/>
        <a:lstStyle/>
        <a:p>
          <a:endParaRPr lang="es-MX"/>
        </a:p>
      </dgm:t>
    </dgm:pt>
    <dgm:pt modelId="{F66FF6F6-8D53-40E7-92BC-EBED8ECF4188}" type="pres">
      <dgm:prSet presAssocID="{8DB7FEB5-846C-4F21-B8F8-6B01C1EB5428}" presName="hierChild4" presStyleCnt="0"/>
      <dgm:spPr/>
    </dgm:pt>
  </dgm:ptLst>
  <dgm:cxnLst>
    <dgm:cxn modelId="{92DE3D1D-5265-42C3-B349-4EBCF318AB18}" type="presOf" srcId="{099FFCC0-E7A6-4613-8D09-B7F58768EF7F}" destId="{36C2833D-0523-4AE3-B111-739CE828CBF9}" srcOrd="0" destOrd="0" presId="urn:microsoft.com/office/officeart/2005/8/layout/hierarchy1"/>
    <dgm:cxn modelId="{F40E5C67-0427-449D-ABD4-58B7559BEA7B}" srcId="{099FFCC0-E7A6-4613-8D09-B7F58768EF7F}" destId="{AD8FE994-C55C-467A-A433-E2CBDC3C5DC1}" srcOrd="0" destOrd="0" parTransId="{EBDB0524-C48A-4260-9F2B-EDCF9AA9E0B3}" sibTransId="{D4DF56A5-AFD2-4186-A44B-F01B2778154B}"/>
    <dgm:cxn modelId="{3E8FD638-5FA6-4877-9538-8735C285700D}" type="presOf" srcId="{AD8FE994-C55C-467A-A433-E2CBDC3C5DC1}" destId="{6C4A5166-2E99-4682-BD4D-7CF236CF5B4C}" srcOrd="0" destOrd="0" presId="urn:microsoft.com/office/officeart/2005/8/layout/hierarchy1"/>
    <dgm:cxn modelId="{9ADCEE3E-51B1-4544-A0F4-85B929166253}" srcId="{AD8FE994-C55C-467A-A433-E2CBDC3C5DC1}" destId="{F15BCDA7-04C2-49EF-8713-5476795AE0E9}" srcOrd="1" destOrd="0" parTransId="{F7E45E07-6602-49BE-AABD-98EAA69FABC5}" sibTransId="{88FF766B-733B-421E-9DBB-E9DDDB872523}"/>
    <dgm:cxn modelId="{DFA88796-375B-4209-ABB3-F9E522B0EE3B}" type="presOf" srcId="{F7E45E07-6602-49BE-AABD-98EAA69FABC5}" destId="{D08A1678-48C0-4111-803D-45C537EAA9DF}" srcOrd="0" destOrd="0" presId="urn:microsoft.com/office/officeart/2005/8/layout/hierarchy1"/>
    <dgm:cxn modelId="{0A6CCD13-4438-4DAF-965A-379278FD0498}" type="presOf" srcId="{F307EA80-FE74-4F8B-B15D-A0B3111FAF74}" destId="{03F70EE2-90A4-4583-A442-C00624A49623}" srcOrd="0" destOrd="0" presId="urn:microsoft.com/office/officeart/2005/8/layout/hierarchy1"/>
    <dgm:cxn modelId="{C10FA7C7-97E3-4585-A28A-B3FC78A6FC40}" type="presOf" srcId="{F15BCDA7-04C2-49EF-8713-5476795AE0E9}" destId="{1F2C9CA8-EA25-43BD-80BA-4181B097D3FA}" srcOrd="0" destOrd="0" presId="urn:microsoft.com/office/officeart/2005/8/layout/hierarchy1"/>
    <dgm:cxn modelId="{F32021AC-8752-4B71-82C4-DB67977B07B2}" srcId="{4C9467FC-B78B-4245-8C92-78F997E0BBE7}" destId="{099FFCC0-E7A6-4613-8D09-B7F58768EF7F}" srcOrd="0" destOrd="0" parTransId="{3281C2A2-795E-4C72-9939-3515B36CF088}" sibTransId="{006DE818-04C1-4694-8FBD-A62C4B6D2675}"/>
    <dgm:cxn modelId="{672912B3-E764-47D2-96E0-F591F10DC20F}" srcId="{AD8FE994-C55C-467A-A433-E2CBDC3C5DC1}" destId="{F307EA80-FE74-4F8B-B15D-A0B3111FAF74}" srcOrd="0" destOrd="0" parTransId="{E76EACA2-C0D2-4C69-B3C7-48DA613E638A}" sibTransId="{229205EB-629C-407B-A5DD-692F35FB19CB}"/>
    <dgm:cxn modelId="{A96E3E0B-F350-4771-977B-E13E494DB923}" type="presOf" srcId="{46BCB11E-5CE5-4794-B293-DEF18B6A36BF}" destId="{4003BB1C-61D8-4FCA-879C-E1593A9CAE99}" srcOrd="0" destOrd="0" presId="urn:microsoft.com/office/officeart/2005/8/layout/hierarchy1"/>
    <dgm:cxn modelId="{16D70825-78AD-48DF-A001-6B2CEEB01806}" type="presOf" srcId="{E76EACA2-C0D2-4C69-B3C7-48DA613E638A}" destId="{E4C8ED43-CE94-4788-AECB-14EC40E4FF9A}" srcOrd="0" destOrd="0" presId="urn:microsoft.com/office/officeart/2005/8/layout/hierarchy1"/>
    <dgm:cxn modelId="{A02A96E2-B467-4090-84E6-CC4E931B5CA8}" type="presOf" srcId="{8DB7FEB5-846C-4F21-B8F8-6B01C1EB5428}" destId="{730592FB-A166-48C4-849D-7CB8CDEC1662}" srcOrd="0" destOrd="0" presId="urn:microsoft.com/office/officeart/2005/8/layout/hierarchy1"/>
    <dgm:cxn modelId="{855A66AD-9EB1-4E8C-9725-10412134DF2F}" srcId="{9B6A568E-0231-4B10-AB64-0DA728417C77}" destId="{8DB7FEB5-846C-4F21-B8F8-6B01C1EB5428}" srcOrd="0" destOrd="0" parTransId="{5D1EA41C-A8AF-4B9C-80FF-A67CF82DFA81}" sibTransId="{FE58618B-26DB-49C1-BB01-BD4AF62FE5E8}"/>
    <dgm:cxn modelId="{AD24BF0B-0DEE-41D9-BE36-324207C86770}" type="presOf" srcId="{9B6A568E-0231-4B10-AB64-0DA728417C77}" destId="{79304A39-53F2-42CC-A3B6-7E151A4DE0AD}" srcOrd="0" destOrd="0" presId="urn:microsoft.com/office/officeart/2005/8/layout/hierarchy1"/>
    <dgm:cxn modelId="{63CB156F-8A91-4B3F-AC74-9180DA220942}" type="presOf" srcId="{4C9467FC-B78B-4245-8C92-78F997E0BBE7}" destId="{A7231FA8-E276-495E-B2D1-8A4D4CFF3013}" srcOrd="0" destOrd="0" presId="urn:microsoft.com/office/officeart/2005/8/layout/hierarchy1"/>
    <dgm:cxn modelId="{EC49E172-475B-45A7-8D3E-10C66D7039B9}" type="presOf" srcId="{5D1EA41C-A8AF-4B9C-80FF-A67CF82DFA81}" destId="{581315E7-4D78-4D78-BA0E-8954B4CD167A}" srcOrd="0" destOrd="0" presId="urn:microsoft.com/office/officeart/2005/8/layout/hierarchy1"/>
    <dgm:cxn modelId="{BB5F030E-5081-4341-A7E6-53DC070BA006}" srcId="{099FFCC0-E7A6-4613-8D09-B7F58768EF7F}" destId="{9B6A568E-0231-4B10-AB64-0DA728417C77}" srcOrd="1" destOrd="0" parTransId="{46BCB11E-5CE5-4794-B293-DEF18B6A36BF}" sibTransId="{3307C169-9187-4BC5-8D40-964629DDFD97}"/>
    <dgm:cxn modelId="{1C6CF04F-A9B7-4A2F-9C78-E2DABA228D95}" type="presOf" srcId="{EBDB0524-C48A-4260-9F2B-EDCF9AA9E0B3}" destId="{FA217FAE-ED19-464A-A4A1-AA2D7C0A34E4}" srcOrd="0" destOrd="0" presId="urn:microsoft.com/office/officeart/2005/8/layout/hierarchy1"/>
    <dgm:cxn modelId="{74990583-7A81-4613-A462-CEABD75209F1}" type="presParOf" srcId="{A7231FA8-E276-495E-B2D1-8A4D4CFF3013}" destId="{C2021082-D9D1-4E3A-BF7E-37DD8C4D9F3F}" srcOrd="0" destOrd="0" presId="urn:microsoft.com/office/officeart/2005/8/layout/hierarchy1"/>
    <dgm:cxn modelId="{9F8B6A94-9FAC-4784-8E3B-AE799B11112B}" type="presParOf" srcId="{C2021082-D9D1-4E3A-BF7E-37DD8C4D9F3F}" destId="{F68DD711-1AE3-48B3-9E50-6D29D74A210A}" srcOrd="0" destOrd="0" presId="urn:microsoft.com/office/officeart/2005/8/layout/hierarchy1"/>
    <dgm:cxn modelId="{98137C5D-04AC-49EC-AA42-E56A034D7FA3}" type="presParOf" srcId="{F68DD711-1AE3-48B3-9E50-6D29D74A210A}" destId="{99D284E0-5E37-4098-8F2D-C49FB7B3A28F}" srcOrd="0" destOrd="0" presId="urn:microsoft.com/office/officeart/2005/8/layout/hierarchy1"/>
    <dgm:cxn modelId="{7559E4E1-872B-47EC-B3C1-B0F87BE4815F}" type="presParOf" srcId="{F68DD711-1AE3-48B3-9E50-6D29D74A210A}" destId="{36C2833D-0523-4AE3-B111-739CE828CBF9}" srcOrd="1" destOrd="0" presId="urn:microsoft.com/office/officeart/2005/8/layout/hierarchy1"/>
    <dgm:cxn modelId="{0768694F-973D-4576-80CA-D29CFAFE4F7D}" type="presParOf" srcId="{C2021082-D9D1-4E3A-BF7E-37DD8C4D9F3F}" destId="{5AEBE4A0-6A01-4055-9408-E8F44F2B1760}" srcOrd="1" destOrd="0" presId="urn:microsoft.com/office/officeart/2005/8/layout/hierarchy1"/>
    <dgm:cxn modelId="{D2B8DABB-2193-462E-B90A-408B6ECE890E}" type="presParOf" srcId="{5AEBE4A0-6A01-4055-9408-E8F44F2B1760}" destId="{FA217FAE-ED19-464A-A4A1-AA2D7C0A34E4}" srcOrd="0" destOrd="0" presId="urn:microsoft.com/office/officeart/2005/8/layout/hierarchy1"/>
    <dgm:cxn modelId="{0E5251DF-B16B-45C8-BE11-F34A55C5A515}" type="presParOf" srcId="{5AEBE4A0-6A01-4055-9408-E8F44F2B1760}" destId="{FB744F2F-D49A-4150-899E-6773AEEBBCF6}" srcOrd="1" destOrd="0" presId="urn:microsoft.com/office/officeart/2005/8/layout/hierarchy1"/>
    <dgm:cxn modelId="{E13E4C24-5C80-415C-A1C5-079777E5BEF7}" type="presParOf" srcId="{FB744F2F-D49A-4150-899E-6773AEEBBCF6}" destId="{FCD646BF-9CBB-459C-9AE4-3C8772AA08F8}" srcOrd="0" destOrd="0" presId="urn:microsoft.com/office/officeart/2005/8/layout/hierarchy1"/>
    <dgm:cxn modelId="{43023395-15C2-4167-A876-BB2CB6669CA9}" type="presParOf" srcId="{FCD646BF-9CBB-459C-9AE4-3C8772AA08F8}" destId="{9D67A1AC-23AE-494D-940D-C2F3025DC2A7}" srcOrd="0" destOrd="0" presId="urn:microsoft.com/office/officeart/2005/8/layout/hierarchy1"/>
    <dgm:cxn modelId="{D19585B6-91C6-4720-A72B-18E498504FDE}" type="presParOf" srcId="{FCD646BF-9CBB-459C-9AE4-3C8772AA08F8}" destId="{6C4A5166-2E99-4682-BD4D-7CF236CF5B4C}" srcOrd="1" destOrd="0" presId="urn:microsoft.com/office/officeart/2005/8/layout/hierarchy1"/>
    <dgm:cxn modelId="{CA7CAD51-D62D-4050-8D69-5DA16AF40E13}" type="presParOf" srcId="{FB744F2F-D49A-4150-899E-6773AEEBBCF6}" destId="{F1424F9C-68AE-4832-A763-93E054292138}" srcOrd="1" destOrd="0" presId="urn:microsoft.com/office/officeart/2005/8/layout/hierarchy1"/>
    <dgm:cxn modelId="{48322530-ED82-4346-A58B-1812CC8E25B0}" type="presParOf" srcId="{F1424F9C-68AE-4832-A763-93E054292138}" destId="{E4C8ED43-CE94-4788-AECB-14EC40E4FF9A}" srcOrd="0" destOrd="0" presId="urn:microsoft.com/office/officeart/2005/8/layout/hierarchy1"/>
    <dgm:cxn modelId="{7C024486-DBAE-4D0D-900C-065E10C110C0}" type="presParOf" srcId="{F1424F9C-68AE-4832-A763-93E054292138}" destId="{9B1E43C6-EF42-4F31-BBA9-4723428A947B}" srcOrd="1" destOrd="0" presId="urn:microsoft.com/office/officeart/2005/8/layout/hierarchy1"/>
    <dgm:cxn modelId="{403225A9-A422-4BE3-B6BB-833C36222FD6}" type="presParOf" srcId="{9B1E43C6-EF42-4F31-BBA9-4723428A947B}" destId="{F0CDA0B4-4D11-49B9-8F57-DBFB081A6D26}" srcOrd="0" destOrd="0" presId="urn:microsoft.com/office/officeart/2005/8/layout/hierarchy1"/>
    <dgm:cxn modelId="{E50DE3B2-A2F4-4454-B6EF-83867512AA0F}" type="presParOf" srcId="{F0CDA0B4-4D11-49B9-8F57-DBFB081A6D26}" destId="{5351781B-C822-4F2D-BEFB-E114F31A84A3}" srcOrd="0" destOrd="0" presId="urn:microsoft.com/office/officeart/2005/8/layout/hierarchy1"/>
    <dgm:cxn modelId="{40027DD2-3FB0-42DA-AECB-817FE0B88497}" type="presParOf" srcId="{F0CDA0B4-4D11-49B9-8F57-DBFB081A6D26}" destId="{03F70EE2-90A4-4583-A442-C00624A49623}" srcOrd="1" destOrd="0" presId="urn:microsoft.com/office/officeart/2005/8/layout/hierarchy1"/>
    <dgm:cxn modelId="{96079FBF-07EF-4129-BEBA-E20016847856}" type="presParOf" srcId="{9B1E43C6-EF42-4F31-BBA9-4723428A947B}" destId="{A7845106-CEEC-4EFD-AFE2-525785DA7A0D}" srcOrd="1" destOrd="0" presId="urn:microsoft.com/office/officeart/2005/8/layout/hierarchy1"/>
    <dgm:cxn modelId="{FC2DDF19-6AE7-4969-94A0-F176DCEF6C19}" type="presParOf" srcId="{F1424F9C-68AE-4832-A763-93E054292138}" destId="{D08A1678-48C0-4111-803D-45C537EAA9DF}" srcOrd="2" destOrd="0" presId="urn:microsoft.com/office/officeart/2005/8/layout/hierarchy1"/>
    <dgm:cxn modelId="{9BB75A26-6B7C-40FE-A074-E0BB5F26629D}" type="presParOf" srcId="{F1424F9C-68AE-4832-A763-93E054292138}" destId="{824192F9-6E42-4E89-BA54-48AF0C425C97}" srcOrd="3" destOrd="0" presId="urn:microsoft.com/office/officeart/2005/8/layout/hierarchy1"/>
    <dgm:cxn modelId="{4FB9C50C-8CFE-4AD3-A2BF-EB34514AC976}" type="presParOf" srcId="{824192F9-6E42-4E89-BA54-48AF0C425C97}" destId="{B11D5EA3-FABA-45AA-B0F6-69F7A1F461AA}" srcOrd="0" destOrd="0" presId="urn:microsoft.com/office/officeart/2005/8/layout/hierarchy1"/>
    <dgm:cxn modelId="{6C699FEF-79E3-4763-8050-8D3D98022E51}" type="presParOf" srcId="{B11D5EA3-FABA-45AA-B0F6-69F7A1F461AA}" destId="{BBD7598B-0DE9-4076-B16C-D7D38B1863D6}" srcOrd="0" destOrd="0" presId="urn:microsoft.com/office/officeart/2005/8/layout/hierarchy1"/>
    <dgm:cxn modelId="{AE32E234-E336-4C2D-9FAE-E1C3080FC3D6}" type="presParOf" srcId="{B11D5EA3-FABA-45AA-B0F6-69F7A1F461AA}" destId="{1F2C9CA8-EA25-43BD-80BA-4181B097D3FA}" srcOrd="1" destOrd="0" presId="urn:microsoft.com/office/officeart/2005/8/layout/hierarchy1"/>
    <dgm:cxn modelId="{59C32F88-8EAF-4EAC-BB11-5E444CBCD924}" type="presParOf" srcId="{824192F9-6E42-4E89-BA54-48AF0C425C97}" destId="{1BDC25C3-7186-439C-813B-01BBA6F24978}" srcOrd="1" destOrd="0" presId="urn:microsoft.com/office/officeart/2005/8/layout/hierarchy1"/>
    <dgm:cxn modelId="{1C40228B-26DA-458E-AA10-EBFB796C9D5B}" type="presParOf" srcId="{5AEBE4A0-6A01-4055-9408-E8F44F2B1760}" destId="{4003BB1C-61D8-4FCA-879C-E1593A9CAE99}" srcOrd="2" destOrd="0" presId="urn:microsoft.com/office/officeart/2005/8/layout/hierarchy1"/>
    <dgm:cxn modelId="{1602190E-99A4-40E3-8664-8406692352FB}" type="presParOf" srcId="{5AEBE4A0-6A01-4055-9408-E8F44F2B1760}" destId="{4AD1E36E-AE96-4DA9-8766-A681CAA02636}" srcOrd="3" destOrd="0" presId="urn:microsoft.com/office/officeart/2005/8/layout/hierarchy1"/>
    <dgm:cxn modelId="{4ED33D9E-70FC-4B7D-A461-781E3C23890A}" type="presParOf" srcId="{4AD1E36E-AE96-4DA9-8766-A681CAA02636}" destId="{E681D28A-4090-424B-81B1-F86706C0C9B6}" srcOrd="0" destOrd="0" presId="urn:microsoft.com/office/officeart/2005/8/layout/hierarchy1"/>
    <dgm:cxn modelId="{3CECE94F-4FCB-4D3D-8096-F705986C2C64}" type="presParOf" srcId="{E681D28A-4090-424B-81B1-F86706C0C9B6}" destId="{897FBD62-BD49-4228-8CAA-A1C094707C26}" srcOrd="0" destOrd="0" presId="urn:microsoft.com/office/officeart/2005/8/layout/hierarchy1"/>
    <dgm:cxn modelId="{E1A6241B-ACA9-43D4-9ACA-1C6FEA791A58}" type="presParOf" srcId="{E681D28A-4090-424B-81B1-F86706C0C9B6}" destId="{79304A39-53F2-42CC-A3B6-7E151A4DE0AD}" srcOrd="1" destOrd="0" presId="urn:microsoft.com/office/officeart/2005/8/layout/hierarchy1"/>
    <dgm:cxn modelId="{33A39794-192C-41BA-81B3-0B84B1C3BE4E}" type="presParOf" srcId="{4AD1E36E-AE96-4DA9-8766-A681CAA02636}" destId="{502743A8-2B02-4534-966A-4B29B9509196}" srcOrd="1" destOrd="0" presId="urn:microsoft.com/office/officeart/2005/8/layout/hierarchy1"/>
    <dgm:cxn modelId="{513DD292-9A8E-4526-85D2-199EF12B094A}" type="presParOf" srcId="{502743A8-2B02-4534-966A-4B29B9509196}" destId="{581315E7-4D78-4D78-BA0E-8954B4CD167A}" srcOrd="0" destOrd="0" presId="urn:microsoft.com/office/officeart/2005/8/layout/hierarchy1"/>
    <dgm:cxn modelId="{AF52B712-155D-42E9-8D66-620CDFBDC171}" type="presParOf" srcId="{502743A8-2B02-4534-966A-4B29B9509196}" destId="{671168B2-A790-453E-B1E5-A0AA20343D2B}" srcOrd="1" destOrd="0" presId="urn:microsoft.com/office/officeart/2005/8/layout/hierarchy1"/>
    <dgm:cxn modelId="{C11515FA-5ADC-46A6-ADF7-176E12FD77C4}" type="presParOf" srcId="{671168B2-A790-453E-B1E5-A0AA20343D2B}" destId="{A1659E3B-4A33-4FC1-8FC7-410E081A0D10}" srcOrd="0" destOrd="0" presId="urn:microsoft.com/office/officeart/2005/8/layout/hierarchy1"/>
    <dgm:cxn modelId="{DF786079-CC61-4CE9-BC9F-C9B871361B23}" type="presParOf" srcId="{A1659E3B-4A33-4FC1-8FC7-410E081A0D10}" destId="{840B35CF-6042-4D5B-806B-F35B7D29FD20}" srcOrd="0" destOrd="0" presId="urn:microsoft.com/office/officeart/2005/8/layout/hierarchy1"/>
    <dgm:cxn modelId="{19599F0D-40F4-4863-A0E2-2BEF2091668F}" type="presParOf" srcId="{A1659E3B-4A33-4FC1-8FC7-410E081A0D10}" destId="{730592FB-A166-48C4-849D-7CB8CDEC1662}" srcOrd="1" destOrd="0" presId="urn:microsoft.com/office/officeart/2005/8/layout/hierarchy1"/>
    <dgm:cxn modelId="{871FF427-AE14-43D7-A796-576221CA22E7}" type="presParOf" srcId="{671168B2-A790-453E-B1E5-A0AA20343D2B}" destId="{F66FF6F6-8D53-40E7-92BC-EBED8ECF418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3E0591-485E-40F2-ADD6-F7379372D9E9}"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5816341A-92AC-43A5-A398-A931DB7B7F23}">
      <dgm:prSet phldrT="[Texto]"/>
      <dgm:spPr/>
      <dgm:t>
        <a:bodyPr/>
        <a:lstStyle/>
        <a:p>
          <a:r>
            <a:rPr lang="es-MX" dirty="0" smtClean="0"/>
            <a:t>JUSTIFICACION </a:t>
          </a:r>
          <a:endParaRPr lang="es-MX" dirty="0"/>
        </a:p>
      </dgm:t>
    </dgm:pt>
    <dgm:pt modelId="{BB1EB9AB-0D73-4B24-9861-8AEF09A1D2D9}" type="parTrans" cxnId="{2C28BF2A-3C87-4FD7-A40C-50B5BF6403E3}">
      <dgm:prSet/>
      <dgm:spPr/>
      <dgm:t>
        <a:bodyPr/>
        <a:lstStyle/>
        <a:p>
          <a:endParaRPr lang="es-MX"/>
        </a:p>
      </dgm:t>
    </dgm:pt>
    <dgm:pt modelId="{B8BEECC4-DD08-4F19-BC5A-38DD02CE86C2}" type="sibTrans" cxnId="{2C28BF2A-3C87-4FD7-A40C-50B5BF6403E3}">
      <dgm:prSet/>
      <dgm:spPr/>
      <dgm:t>
        <a:bodyPr/>
        <a:lstStyle/>
        <a:p>
          <a:endParaRPr lang="es-MX"/>
        </a:p>
      </dgm:t>
    </dgm:pt>
    <dgm:pt modelId="{AE8F2B7C-87D1-4794-A0F3-E20A4A310F95}" type="asst">
      <dgm:prSet phldrT="[Texto]"/>
      <dgm:spPr/>
      <dgm:t>
        <a:bodyPr/>
        <a:lstStyle/>
        <a:p>
          <a:r>
            <a:rPr lang="es-MX" dirty="0" smtClean="0"/>
            <a:t>PRODUCCION DE OVINOS </a:t>
          </a:r>
          <a:endParaRPr lang="es-MX" dirty="0"/>
        </a:p>
      </dgm:t>
    </dgm:pt>
    <dgm:pt modelId="{9751A561-3E67-4C24-9C82-735144BF252B}" type="parTrans" cxnId="{5A7718CD-4189-4D5B-A866-F40EC260683B}">
      <dgm:prSet/>
      <dgm:spPr/>
      <dgm:t>
        <a:bodyPr/>
        <a:lstStyle/>
        <a:p>
          <a:endParaRPr lang="es-MX"/>
        </a:p>
      </dgm:t>
    </dgm:pt>
    <dgm:pt modelId="{C57DB619-B5CD-4C26-8DA1-3C34C29CAB04}" type="sibTrans" cxnId="{5A7718CD-4189-4D5B-A866-F40EC260683B}">
      <dgm:prSet/>
      <dgm:spPr/>
      <dgm:t>
        <a:bodyPr/>
        <a:lstStyle/>
        <a:p>
          <a:endParaRPr lang="es-MX"/>
        </a:p>
      </dgm:t>
    </dgm:pt>
    <dgm:pt modelId="{BB3CDC5C-F2B5-4120-9140-2871CD4581C4}">
      <dgm:prSet phldrT="[Texto]" custT="1"/>
      <dgm:spPr/>
      <dgm:t>
        <a:bodyPr/>
        <a:lstStyle/>
        <a:p>
          <a:r>
            <a:rPr lang="es-MX" sz="1500" dirty="0" smtClean="0"/>
            <a:t>PRODUCCION</a:t>
          </a:r>
          <a:r>
            <a:rPr lang="es-MX" sz="1500" baseline="0" dirty="0" smtClean="0"/>
            <a:t> NACIONAL  </a:t>
          </a:r>
          <a:r>
            <a:rPr lang="es-MX" sz="1600" baseline="0" dirty="0" smtClean="0"/>
            <a:t>a 2006 fue </a:t>
          </a:r>
          <a:r>
            <a:rPr lang="es-CO" sz="1600" dirty="0" smtClean="0"/>
            <a:t>1´423.466 cabezas de ganado. los departamentos con mayor producción son  cesar, sucre, Santander, Tolima, córdoba, guajira, Boyacá, Cundinamarca y Antioquia. </a:t>
          </a:r>
          <a:endParaRPr lang="es-MX" sz="1500" dirty="0"/>
        </a:p>
      </dgm:t>
    </dgm:pt>
    <dgm:pt modelId="{AEE99395-365B-4CF8-90B6-CF31C76210A8}" type="parTrans" cxnId="{F421E524-DA10-4063-96F7-9735AC01A8D8}">
      <dgm:prSet/>
      <dgm:spPr/>
      <dgm:t>
        <a:bodyPr/>
        <a:lstStyle/>
        <a:p>
          <a:endParaRPr lang="es-MX"/>
        </a:p>
      </dgm:t>
    </dgm:pt>
    <dgm:pt modelId="{B0B05EF4-0C67-42BB-9172-969BD0471E7F}" type="sibTrans" cxnId="{F421E524-DA10-4063-96F7-9735AC01A8D8}">
      <dgm:prSet/>
      <dgm:spPr/>
      <dgm:t>
        <a:bodyPr/>
        <a:lstStyle/>
        <a:p>
          <a:endParaRPr lang="es-MX"/>
        </a:p>
      </dgm:t>
    </dgm:pt>
    <dgm:pt modelId="{8B690CA6-D120-4D10-B3F4-1EFE0D5B0BAA}">
      <dgm:prSet phldrT="[Texto]"/>
      <dgm:spPr/>
      <dgm:t>
        <a:bodyPr/>
        <a:lstStyle/>
        <a:p>
          <a:r>
            <a:rPr lang="es-MX" dirty="0" smtClean="0"/>
            <a:t>PRODUCCION EN BOYACA: </a:t>
          </a:r>
          <a:r>
            <a:rPr lang="es-CO" dirty="0" smtClean="0"/>
            <a:t>es de 174.561 animales según el censo realizado en el año 2009.</a:t>
          </a:r>
          <a:endParaRPr lang="es-MX" dirty="0"/>
        </a:p>
      </dgm:t>
    </dgm:pt>
    <dgm:pt modelId="{E3350384-7013-42F9-AFFC-BD8711D2CD89}" type="parTrans" cxnId="{B92486C3-13E5-4D5B-90D7-598D30655B14}">
      <dgm:prSet/>
      <dgm:spPr/>
      <dgm:t>
        <a:bodyPr/>
        <a:lstStyle/>
        <a:p>
          <a:endParaRPr lang="es-MX"/>
        </a:p>
      </dgm:t>
    </dgm:pt>
    <dgm:pt modelId="{360AB2F5-1973-42D8-9D1B-4CE9152784B9}" type="sibTrans" cxnId="{B92486C3-13E5-4D5B-90D7-598D30655B14}">
      <dgm:prSet/>
      <dgm:spPr/>
      <dgm:t>
        <a:bodyPr/>
        <a:lstStyle/>
        <a:p>
          <a:endParaRPr lang="es-MX"/>
        </a:p>
      </dgm:t>
    </dgm:pt>
    <dgm:pt modelId="{096E8F1E-91A6-42B3-847A-16AD8D21EB03}">
      <dgm:prSet phldrT="[Texto]"/>
      <dgm:spPr/>
      <dgm:t>
        <a:bodyPr/>
        <a:lstStyle/>
        <a:p>
          <a:r>
            <a:rPr lang="es-MX" dirty="0" smtClean="0"/>
            <a:t>PRODUCCION (CIPER) 48 ovinos mejorar la calidad alimenticia </a:t>
          </a:r>
          <a:endParaRPr lang="es-MX" dirty="0"/>
        </a:p>
      </dgm:t>
    </dgm:pt>
    <dgm:pt modelId="{900E2A19-8BF1-4A7D-B8BE-10A493E82C0F}" type="parTrans" cxnId="{1AA16E75-BDA5-4207-8776-CA6BD827D33C}">
      <dgm:prSet/>
      <dgm:spPr/>
      <dgm:t>
        <a:bodyPr/>
        <a:lstStyle/>
        <a:p>
          <a:endParaRPr lang="es-MX"/>
        </a:p>
      </dgm:t>
    </dgm:pt>
    <dgm:pt modelId="{26157CE9-8BA5-4F1A-A053-147C9FD20316}" type="sibTrans" cxnId="{1AA16E75-BDA5-4207-8776-CA6BD827D33C}">
      <dgm:prSet/>
      <dgm:spPr/>
      <dgm:t>
        <a:bodyPr/>
        <a:lstStyle/>
        <a:p>
          <a:endParaRPr lang="es-MX"/>
        </a:p>
      </dgm:t>
    </dgm:pt>
    <dgm:pt modelId="{E5DF2420-88C0-44B4-87F1-7D296D84EB0F}" type="pres">
      <dgm:prSet presAssocID="{C03E0591-485E-40F2-ADD6-F7379372D9E9}" presName="hierChild1" presStyleCnt="0">
        <dgm:presLayoutVars>
          <dgm:orgChart val="1"/>
          <dgm:chPref val="1"/>
          <dgm:dir/>
          <dgm:animOne val="branch"/>
          <dgm:animLvl val="lvl"/>
          <dgm:resizeHandles/>
        </dgm:presLayoutVars>
      </dgm:prSet>
      <dgm:spPr/>
      <dgm:t>
        <a:bodyPr/>
        <a:lstStyle/>
        <a:p>
          <a:endParaRPr lang="es-MX"/>
        </a:p>
      </dgm:t>
    </dgm:pt>
    <dgm:pt modelId="{5384C44F-76BC-403F-AE2A-A797CB24F122}" type="pres">
      <dgm:prSet presAssocID="{5816341A-92AC-43A5-A398-A931DB7B7F23}" presName="hierRoot1" presStyleCnt="0">
        <dgm:presLayoutVars>
          <dgm:hierBranch val="init"/>
        </dgm:presLayoutVars>
      </dgm:prSet>
      <dgm:spPr/>
    </dgm:pt>
    <dgm:pt modelId="{B6477629-8EB9-458B-870E-6997C8B33337}" type="pres">
      <dgm:prSet presAssocID="{5816341A-92AC-43A5-A398-A931DB7B7F23}" presName="rootComposite1" presStyleCnt="0"/>
      <dgm:spPr/>
    </dgm:pt>
    <dgm:pt modelId="{5D637CC8-9241-45C6-A8DD-CD5C87ACF989}" type="pres">
      <dgm:prSet presAssocID="{5816341A-92AC-43A5-A398-A931DB7B7F23}" presName="rootText1" presStyleLbl="node0" presStyleIdx="0" presStyleCnt="1" custScaleX="193938" custScaleY="149667">
        <dgm:presLayoutVars>
          <dgm:chPref val="3"/>
        </dgm:presLayoutVars>
      </dgm:prSet>
      <dgm:spPr/>
      <dgm:t>
        <a:bodyPr/>
        <a:lstStyle/>
        <a:p>
          <a:endParaRPr lang="es-MX"/>
        </a:p>
      </dgm:t>
    </dgm:pt>
    <dgm:pt modelId="{1A735192-2CF4-401D-A354-19F33E9BCB61}" type="pres">
      <dgm:prSet presAssocID="{5816341A-92AC-43A5-A398-A931DB7B7F23}" presName="rootConnector1" presStyleLbl="node1" presStyleIdx="0" presStyleCnt="0"/>
      <dgm:spPr/>
      <dgm:t>
        <a:bodyPr/>
        <a:lstStyle/>
        <a:p>
          <a:endParaRPr lang="es-MX"/>
        </a:p>
      </dgm:t>
    </dgm:pt>
    <dgm:pt modelId="{596D0464-77A2-4FA3-A470-986F7E32CD7E}" type="pres">
      <dgm:prSet presAssocID="{5816341A-92AC-43A5-A398-A931DB7B7F23}" presName="hierChild2" presStyleCnt="0"/>
      <dgm:spPr/>
    </dgm:pt>
    <dgm:pt modelId="{5A370E48-60D6-44CF-A373-D9C2083E5963}" type="pres">
      <dgm:prSet presAssocID="{AEE99395-365B-4CF8-90B6-CF31C76210A8}" presName="Name37" presStyleLbl="parChTrans1D2" presStyleIdx="0" presStyleCnt="4"/>
      <dgm:spPr/>
      <dgm:t>
        <a:bodyPr/>
        <a:lstStyle/>
        <a:p>
          <a:endParaRPr lang="es-MX"/>
        </a:p>
      </dgm:t>
    </dgm:pt>
    <dgm:pt modelId="{66617D31-94B7-483A-BB75-5049C175CBFD}" type="pres">
      <dgm:prSet presAssocID="{BB3CDC5C-F2B5-4120-9140-2871CD4581C4}" presName="hierRoot2" presStyleCnt="0">
        <dgm:presLayoutVars>
          <dgm:hierBranch val="init"/>
        </dgm:presLayoutVars>
      </dgm:prSet>
      <dgm:spPr/>
    </dgm:pt>
    <dgm:pt modelId="{F555B2FF-A7E1-4438-89A3-79631FEE325C}" type="pres">
      <dgm:prSet presAssocID="{BB3CDC5C-F2B5-4120-9140-2871CD4581C4}" presName="rootComposite" presStyleCnt="0"/>
      <dgm:spPr/>
    </dgm:pt>
    <dgm:pt modelId="{D14F0060-5877-40BB-8890-1576F49424DE}" type="pres">
      <dgm:prSet presAssocID="{BB3CDC5C-F2B5-4120-9140-2871CD4581C4}" presName="rootText" presStyleLbl="node2" presStyleIdx="0" presStyleCnt="3" custScaleX="303301" custScaleY="265489">
        <dgm:presLayoutVars>
          <dgm:chPref val="3"/>
        </dgm:presLayoutVars>
      </dgm:prSet>
      <dgm:spPr/>
      <dgm:t>
        <a:bodyPr/>
        <a:lstStyle/>
        <a:p>
          <a:endParaRPr lang="es-MX"/>
        </a:p>
      </dgm:t>
    </dgm:pt>
    <dgm:pt modelId="{C00EEA0D-ACDA-4BD4-AEA0-47E7BA3D8B2D}" type="pres">
      <dgm:prSet presAssocID="{BB3CDC5C-F2B5-4120-9140-2871CD4581C4}" presName="rootConnector" presStyleLbl="node2" presStyleIdx="0" presStyleCnt="3"/>
      <dgm:spPr/>
      <dgm:t>
        <a:bodyPr/>
        <a:lstStyle/>
        <a:p>
          <a:endParaRPr lang="es-MX"/>
        </a:p>
      </dgm:t>
    </dgm:pt>
    <dgm:pt modelId="{3CF115AA-E37E-42CB-9135-D318B222846C}" type="pres">
      <dgm:prSet presAssocID="{BB3CDC5C-F2B5-4120-9140-2871CD4581C4}" presName="hierChild4" presStyleCnt="0"/>
      <dgm:spPr/>
    </dgm:pt>
    <dgm:pt modelId="{CF385532-2885-42A5-88A9-7B9657B4ECA9}" type="pres">
      <dgm:prSet presAssocID="{BB3CDC5C-F2B5-4120-9140-2871CD4581C4}" presName="hierChild5" presStyleCnt="0"/>
      <dgm:spPr/>
    </dgm:pt>
    <dgm:pt modelId="{04791ABF-7301-4DD5-AD97-5B74798605D4}" type="pres">
      <dgm:prSet presAssocID="{E3350384-7013-42F9-AFFC-BD8711D2CD89}" presName="Name37" presStyleLbl="parChTrans1D2" presStyleIdx="1" presStyleCnt="4"/>
      <dgm:spPr/>
      <dgm:t>
        <a:bodyPr/>
        <a:lstStyle/>
        <a:p>
          <a:endParaRPr lang="es-MX"/>
        </a:p>
      </dgm:t>
    </dgm:pt>
    <dgm:pt modelId="{59F71ECA-71C9-43BB-9C9B-F63392B20221}" type="pres">
      <dgm:prSet presAssocID="{8B690CA6-D120-4D10-B3F4-1EFE0D5B0BAA}" presName="hierRoot2" presStyleCnt="0">
        <dgm:presLayoutVars>
          <dgm:hierBranch val="init"/>
        </dgm:presLayoutVars>
      </dgm:prSet>
      <dgm:spPr/>
    </dgm:pt>
    <dgm:pt modelId="{5B3BC0CC-EA33-4FEB-BA19-61831B8B8C67}" type="pres">
      <dgm:prSet presAssocID="{8B690CA6-D120-4D10-B3F4-1EFE0D5B0BAA}" presName="rootComposite" presStyleCnt="0"/>
      <dgm:spPr/>
    </dgm:pt>
    <dgm:pt modelId="{54275E1E-D0FA-437A-981C-1F613672363F}" type="pres">
      <dgm:prSet presAssocID="{8B690CA6-D120-4D10-B3F4-1EFE0D5B0BAA}" presName="rootText" presStyleLbl="node2" presStyleIdx="1" presStyleCnt="3" custScaleX="166624" custScaleY="290649">
        <dgm:presLayoutVars>
          <dgm:chPref val="3"/>
        </dgm:presLayoutVars>
      </dgm:prSet>
      <dgm:spPr/>
      <dgm:t>
        <a:bodyPr/>
        <a:lstStyle/>
        <a:p>
          <a:endParaRPr lang="es-MX"/>
        </a:p>
      </dgm:t>
    </dgm:pt>
    <dgm:pt modelId="{23A8395B-5865-466C-A73A-E2F737138EB6}" type="pres">
      <dgm:prSet presAssocID="{8B690CA6-D120-4D10-B3F4-1EFE0D5B0BAA}" presName="rootConnector" presStyleLbl="node2" presStyleIdx="1" presStyleCnt="3"/>
      <dgm:spPr/>
      <dgm:t>
        <a:bodyPr/>
        <a:lstStyle/>
        <a:p>
          <a:endParaRPr lang="es-MX"/>
        </a:p>
      </dgm:t>
    </dgm:pt>
    <dgm:pt modelId="{E03DACE9-91A5-4331-B5CC-F3A7384F65E4}" type="pres">
      <dgm:prSet presAssocID="{8B690CA6-D120-4D10-B3F4-1EFE0D5B0BAA}" presName="hierChild4" presStyleCnt="0"/>
      <dgm:spPr/>
    </dgm:pt>
    <dgm:pt modelId="{5CA4E374-55ED-4654-9C16-3CBB375ABBDE}" type="pres">
      <dgm:prSet presAssocID="{8B690CA6-D120-4D10-B3F4-1EFE0D5B0BAA}" presName="hierChild5" presStyleCnt="0"/>
      <dgm:spPr/>
    </dgm:pt>
    <dgm:pt modelId="{C0A36A5E-4605-4964-A49E-C945C620D4AF}" type="pres">
      <dgm:prSet presAssocID="{900E2A19-8BF1-4A7D-B8BE-10A493E82C0F}" presName="Name37" presStyleLbl="parChTrans1D2" presStyleIdx="2" presStyleCnt="4"/>
      <dgm:spPr/>
      <dgm:t>
        <a:bodyPr/>
        <a:lstStyle/>
        <a:p>
          <a:endParaRPr lang="es-MX"/>
        </a:p>
      </dgm:t>
    </dgm:pt>
    <dgm:pt modelId="{C86C7193-02B6-4D65-A0D2-4D7E9998CB68}" type="pres">
      <dgm:prSet presAssocID="{096E8F1E-91A6-42B3-847A-16AD8D21EB03}" presName="hierRoot2" presStyleCnt="0">
        <dgm:presLayoutVars>
          <dgm:hierBranch val="init"/>
        </dgm:presLayoutVars>
      </dgm:prSet>
      <dgm:spPr/>
    </dgm:pt>
    <dgm:pt modelId="{C630FD82-7A88-43C2-8457-837FD3DF16C2}" type="pres">
      <dgm:prSet presAssocID="{096E8F1E-91A6-42B3-847A-16AD8D21EB03}" presName="rootComposite" presStyleCnt="0"/>
      <dgm:spPr/>
    </dgm:pt>
    <dgm:pt modelId="{18C8B288-B9D1-44AD-B851-1275CD26A083}" type="pres">
      <dgm:prSet presAssocID="{096E8F1E-91A6-42B3-847A-16AD8D21EB03}" presName="rootText" presStyleLbl="node2" presStyleIdx="2" presStyleCnt="3" custScaleY="336763">
        <dgm:presLayoutVars>
          <dgm:chPref val="3"/>
        </dgm:presLayoutVars>
      </dgm:prSet>
      <dgm:spPr/>
      <dgm:t>
        <a:bodyPr/>
        <a:lstStyle/>
        <a:p>
          <a:endParaRPr lang="es-MX"/>
        </a:p>
      </dgm:t>
    </dgm:pt>
    <dgm:pt modelId="{8889A2C2-B262-4B59-80DE-D1B377872EE7}" type="pres">
      <dgm:prSet presAssocID="{096E8F1E-91A6-42B3-847A-16AD8D21EB03}" presName="rootConnector" presStyleLbl="node2" presStyleIdx="2" presStyleCnt="3"/>
      <dgm:spPr/>
      <dgm:t>
        <a:bodyPr/>
        <a:lstStyle/>
        <a:p>
          <a:endParaRPr lang="es-MX"/>
        </a:p>
      </dgm:t>
    </dgm:pt>
    <dgm:pt modelId="{6936E861-EB23-44D7-87FC-9598A98E1247}" type="pres">
      <dgm:prSet presAssocID="{096E8F1E-91A6-42B3-847A-16AD8D21EB03}" presName="hierChild4" presStyleCnt="0"/>
      <dgm:spPr/>
    </dgm:pt>
    <dgm:pt modelId="{D9546DE1-0077-4B84-B5EC-5DA572D52F11}" type="pres">
      <dgm:prSet presAssocID="{096E8F1E-91A6-42B3-847A-16AD8D21EB03}" presName="hierChild5" presStyleCnt="0"/>
      <dgm:spPr/>
    </dgm:pt>
    <dgm:pt modelId="{F34B90F5-C4AA-4A20-ABD4-792AE9DE5B67}" type="pres">
      <dgm:prSet presAssocID="{5816341A-92AC-43A5-A398-A931DB7B7F23}" presName="hierChild3" presStyleCnt="0"/>
      <dgm:spPr/>
    </dgm:pt>
    <dgm:pt modelId="{F829AAE7-3BAB-4AA7-BA7E-FF9D280076F5}" type="pres">
      <dgm:prSet presAssocID="{9751A561-3E67-4C24-9C82-735144BF252B}" presName="Name111" presStyleLbl="parChTrans1D2" presStyleIdx="3" presStyleCnt="4"/>
      <dgm:spPr/>
      <dgm:t>
        <a:bodyPr/>
        <a:lstStyle/>
        <a:p>
          <a:endParaRPr lang="es-MX"/>
        </a:p>
      </dgm:t>
    </dgm:pt>
    <dgm:pt modelId="{437B0638-7617-4F67-A711-C75737BB2170}" type="pres">
      <dgm:prSet presAssocID="{AE8F2B7C-87D1-4794-A0F3-E20A4A310F95}" presName="hierRoot3" presStyleCnt="0">
        <dgm:presLayoutVars>
          <dgm:hierBranch val="init"/>
        </dgm:presLayoutVars>
      </dgm:prSet>
      <dgm:spPr/>
    </dgm:pt>
    <dgm:pt modelId="{E1A44CE7-72C9-433A-A20A-290E5E076B8A}" type="pres">
      <dgm:prSet presAssocID="{AE8F2B7C-87D1-4794-A0F3-E20A4A310F95}" presName="rootComposite3" presStyleCnt="0"/>
      <dgm:spPr/>
    </dgm:pt>
    <dgm:pt modelId="{3AC97819-18C7-4877-A3B7-EE48F2F99C09}" type="pres">
      <dgm:prSet presAssocID="{AE8F2B7C-87D1-4794-A0F3-E20A4A310F95}" presName="rootText3" presStyleLbl="asst1" presStyleIdx="0" presStyleCnt="1">
        <dgm:presLayoutVars>
          <dgm:chPref val="3"/>
        </dgm:presLayoutVars>
      </dgm:prSet>
      <dgm:spPr/>
      <dgm:t>
        <a:bodyPr/>
        <a:lstStyle/>
        <a:p>
          <a:endParaRPr lang="es-MX"/>
        </a:p>
      </dgm:t>
    </dgm:pt>
    <dgm:pt modelId="{DB8BE737-07C3-4A58-A542-8A2F06A32E33}" type="pres">
      <dgm:prSet presAssocID="{AE8F2B7C-87D1-4794-A0F3-E20A4A310F95}" presName="rootConnector3" presStyleLbl="asst1" presStyleIdx="0" presStyleCnt="1"/>
      <dgm:spPr/>
      <dgm:t>
        <a:bodyPr/>
        <a:lstStyle/>
        <a:p>
          <a:endParaRPr lang="es-MX"/>
        </a:p>
      </dgm:t>
    </dgm:pt>
    <dgm:pt modelId="{75058217-CAB0-43BB-B52B-46E47C07793C}" type="pres">
      <dgm:prSet presAssocID="{AE8F2B7C-87D1-4794-A0F3-E20A4A310F95}" presName="hierChild6" presStyleCnt="0"/>
      <dgm:spPr/>
    </dgm:pt>
    <dgm:pt modelId="{8744CE62-EEE0-4D96-BA8D-15486DA542A5}" type="pres">
      <dgm:prSet presAssocID="{AE8F2B7C-87D1-4794-A0F3-E20A4A310F95}" presName="hierChild7" presStyleCnt="0"/>
      <dgm:spPr/>
    </dgm:pt>
  </dgm:ptLst>
  <dgm:cxnLst>
    <dgm:cxn modelId="{48D6FCB9-9ECA-4439-A68F-20B6F7FAAD56}" type="presOf" srcId="{096E8F1E-91A6-42B3-847A-16AD8D21EB03}" destId="{18C8B288-B9D1-44AD-B851-1275CD26A083}" srcOrd="0" destOrd="0" presId="urn:microsoft.com/office/officeart/2005/8/layout/orgChart1"/>
    <dgm:cxn modelId="{A1318E6D-59C9-497E-AEFF-80E671649B64}" type="presOf" srcId="{AEE99395-365B-4CF8-90B6-CF31C76210A8}" destId="{5A370E48-60D6-44CF-A373-D9C2083E5963}" srcOrd="0" destOrd="0" presId="urn:microsoft.com/office/officeart/2005/8/layout/orgChart1"/>
    <dgm:cxn modelId="{98C1038D-0ECD-4132-B0D7-34C1BE440351}" type="presOf" srcId="{E3350384-7013-42F9-AFFC-BD8711D2CD89}" destId="{04791ABF-7301-4DD5-AD97-5B74798605D4}" srcOrd="0" destOrd="0" presId="urn:microsoft.com/office/officeart/2005/8/layout/orgChart1"/>
    <dgm:cxn modelId="{B88AC532-8863-4D75-814B-B15DABCFA34C}" type="presOf" srcId="{9751A561-3E67-4C24-9C82-735144BF252B}" destId="{F829AAE7-3BAB-4AA7-BA7E-FF9D280076F5}" srcOrd="0" destOrd="0" presId="urn:microsoft.com/office/officeart/2005/8/layout/orgChart1"/>
    <dgm:cxn modelId="{DC5FA833-5CD4-46C7-B739-26204BD618BF}" type="presOf" srcId="{900E2A19-8BF1-4A7D-B8BE-10A493E82C0F}" destId="{C0A36A5E-4605-4964-A49E-C945C620D4AF}" srcOrd="0" destOrd="0" presId="urn:microsoft.com/office/officeart/2005/8/layout/orgChart1"/>
    <dgm:cxn modelId="{09E1227C-06F2-4CDE-B0BA-4D02CBD4FFC9}" type="presOf" srcId="{096E8F1E-91A6-42B3-847A-16AD8D21EB03}" destId="{8889A2C2-B262-4B59-80DE-D1B377872EE7}" srcOrd="1" destOrd="0" presId="urn:microsoft.com/office/officeart/2005/8/layout/orgChart1"/>
    <dgm:cxn modelId="{260FED00-590E-4E24-8538-B522353CB5A3}" type="presOf" srcId="{BB3CDC5C-F2B5-4120-9140-2871CD4581C4}" destId="{D14F0060-5877-40BB-8890-1576F49424DE}" srcOrd="0" destOrd="0" presId="urn:microsoft.com/office/officeart/2005/8/layout/orgChart1"/>
    <dgm:cxn modelId="{1AA16E75-BDA5-4207-8776-CA6BD827D33C}" srcId="{5816341A-92AC-43A5-A398-A931DB7B7F23}" destId="{096E8F1E-91A6-42B3-847A-16AD8D21EB03}" srcOrd="3" destOrd="0" parTransId="{900E2A19-8BF1-4A7D-B8BE-10A493E82C0F}" sibTransId="{26157CE9-8BA5-4F1A-A053-147C9FD20316}"/>
    <dgm:cxn modelId="{DACB8318-B9A4-4A2A-8964-428BA345DAB5}" type="presOf" srcId="{5816341A-92AC-43A5-A398-A931DB7B7F23}" destId="{5D637CC8-9241-45C6-A8DD-CD5C87ACF989}" srcOrd="0" destOrd="0" presId="urn:microsoft.com/office/officeart/2005/8/layout/orgChart1"/>
    <dgm:cxn modelId="{2486C782-AA27-4718-93A1-66E342C5284B}" type="presOf" srcId="{5816341A-92AC-43A5-A398-A931DB7B7F23}" destId="{1A735192-2CF4-401D-A354-19F33E9BCB61}" srcOrd="1" destOrd="0" presId="urn:microsoft.com/office/officeart/2005/8/layout/orgChart1"/>
    <dgm:cxn modelId="{8943E61D-73AB-4EB2-A015-F7AFE19A2847}" type="presOf" srcId="{8B690CA6-D120-4D10-B3F4-1EFE0D5B0BAA}" destId="{23A8395B-5865-466C-A73A-E2F737138EB6}" srcOrd="1" destOrd="0" presId="urn:microsoft.com/office/officeart/2005/8/layout/orgChart1"/>
    <dgm:cxn modelId="{123A418D-4D83-4CEB-A1A2-297F437D3DEA}" type="presOf" srcId="{AE8F2B7C-87D1-4794-A0F3-E20A4A310F95}" destId="{3AC97819-18C7-4877-A3B7-EE48F2F99C09}" srcOrd="0" destOrd="0" presId="urn:microsoft.com/office/officeart/2005/8/layout/orgChart1"/>
    <dgm:cxn modelId="{3D35702C-6340-4B78-A8AE-03122C98599B}" type="presOf" srcId="{C03E0591-485E-40F2-ADD6-F7379372D9E9}" destId="{E5DF2420-88C0-44B4-87F1-7D296D84EB0F}" srcOrd="0" destOrd="0" presId="urn:microsoft.com/office/officeart/2005/8/layout/orgChart1"/>
    <dgm:cxn modelId="{B92486C3-13E5-4D5B-90D7-598D30655B14}" srcId="{5816341A-92AC-43A5-A398-A931DB7B7F23}" destId="{8B690CA6-D120-4D10-B3F4-1EFE0D5B0BAA}" srcOrd="2" destOrd="0" parTransId="{E3350384-7013-42F9-AFFC-BD8711D2CD89}" sibTransId="{360AB2F5-1973-42D8-9D1B-4CE9152784B9}"/>
    <dgm:cxn modelId="{9AB6DA55-8814-4E93-8FEE-33BEF54129AB}" type="presOf" srcId="{8B690CA6-D120-4D10-B3F4-1EFE0D5B0BAA}" destId="{54275E1E-D0FA-437A-981C-1F613672363F}" srcOrd="0" destOrd="0" presId="urn:microsoft.com/office/officeart/2005/8/layout/orgChart1"/>
    <dgm:cxn modelId="{2C28BF2A-3C87-4FD7-A40C-50B5BF6403E3}" srcId="{C03E0591-485E-40F2-ADD6-F7379372D9E9}" destId="{5816341A-92AC-43A5-A398-A931DB7B7F23}" srcOrd="0" destOrd="0" parTransId="{BB1EB9AB-0D73-4B24-9861-8AEF09A1D2D9}" sibTransId="{B8BEECC4-DD08-4F19-BC5A-38DD02CE86C2}"/>
    <dgm:cxn modelId="{F421E524-DA10-4063-96F7-9735AC01A8D8}" srcId="{5816341A-92AC-43A5-A398-A931DB7B7F23}" destId="{BB3CDC5C-F2B5-4120-9140-2871CD4581C4}" srcOrd="1" destOrd="0" parTransId="{AEE99395-365B-4CF8-90B6-CF31C76210A8}" sibTransId="{B0B05EF4-0C67-42BB-9172-969BD0471E7F}"/>
    <dgm:cxn modelId="{FFAAE270-4F68-4CA6-B0ED-FE6DF53A619A}" type="presOf" srcId="{AE8F2B7C-87D1-4794-A0F3-E20A4A310F95}" destId="{DB8BE737-07C3-4A58-A542-8A2F06A32E33}" srcOrd="1" destOrd="0" presId="urn:microsoft.com/office/officeart/2005/8/layout/orgChart1"/>
    <dgm:cxn modelId="{36857FA4-613E-4A92-99D8-D5AC7F90A412}" type="presOf" srcId="{BB3CDC5C-F2B5-4120-9140-2871CD4581C4}" destId="{C00EEA0D-ACDA-4BD4-AEA0-47E7BA3D8B2D}" srcOrd="1" destOrd="0" presId="urn:microsoft.com/office/officeart/2005/8/layout/orgChart1"/>
    <dgm:cxn modelId="{5A7718CD-4189-4D5B-A866-F40EC260683B}" srcId="{5816341A-92AC-43A5-A398-A931DB7B7F23}" destId="{AE8F2B7C-87D1-4794-A0F3-E20A4A310F95}" srcOrd="0" destOrd="0" parTransId="{9751A561-3E67-4C24-9C82-735144BF252B}" sibTransId="{C57DB619-B5CD-4C26-8DA1-3C34C29CAB04}"/>
    <dgm:cxn modelId="{806C5B67-3EC4-4597-BB5F-01D75CE5DCA0}" type="presParOf" srcId="{E5DF2420-88C0-44B4-87F1-7D296D84EB0F}" destId="{5384C44F-76BC-403F-AE2A-A797CB24F122}" srcOrd="0" destOrd="0" presId="urn:microsoft.com/office/officeart/2005/8/layout/orgChart1"/>
    <dgm:cxn modelId="{D38A97FF-2522-48E1-B07B-1862E5C5C8CE}" type="presParOf" srcId="{5384C44F-76BC-403F-AE2A-A797CB24F122}" destId="{B6477629-8EB9-458B-870E-6997C8B33337}" srcOrd="0" destOrd="0" presId="urn:microsoft.com/office/officeart/2005/8/layout/orgChart1"/>
    <dgm:cxn modelId="{29ED9963-E73D-4675-8180-749DFEEBF3D4}" type="presParOf" srcId="{B6477629-8EB9-458B-870E-6997C8B33337}" destId="{5D637CC8-9241-45C6-A8DD-CD5C87ACF989}" srcOrd="0" destOrd="0" presId="urn:microsoft.com/office/officeart/2005/8/layout/orgChart1"/>
    <dgm:cxn modelId="{B8475B90-F11F-4937-AC5E-515928A413AB}" type="presParOf" srcId="{B6477629-8EB9-458B-870E-6997C8B33337}" destId="{1A735192-2CF4-401D-A354-19F33E9BCB61}" srcOrd="1" destOrd="0" presId="urn:microsoft.com/office/officeart/2005/8/layout/orgChart1"/>
    <dgm:cxn modelId="{041D0643-DF83-4F6B-971D-1D6370CD81B5}" type="presParOf" srcId="{5384C44F-76BC-403F-AE2A-A797CB24F122}" destId="{596D0464-77A2-4FA3-A470-986F7E32CD7E}" srcOrd="1" destOrd="0" presId="urn:microsoft.com/office/officeart/2005/8/layout/orgChart1"/>
    <dgm:cxn modelId="{6963EEAE-4235-4B56-B4B5-73BE40FECD29}" type="presParOf" srcId="{596D0464-77A2-4FA3-A470-986F7E32CD7E}" destId="{5A370E48-60D6-44CF-A373-D9C2083E5963}" srcOrd="0" destOrd="0" presId="urn:microsoft.com/office/officeart/2005/8/layout/orgChart1"/>
    <dgm:cxn modelId="{BF569FDF-1ACB-41CB-AF5A-E9D508F6087E}" type="presParOf" srcId="{596D0464-77A2-4FA3-A470-986F7E32CD7E}" destId="{66617D31-94B7-483A-BB75-5049C175CBFD}" srcOrd="1" destOrd="0" presId="urn:microsoft.com/office/officeart/2005/8/layout/orgChart1"/>
    <dgm:cxn modelId="{1BB75F01-92A9-4314-8673-511804108782}" type="presParOf" srcId="{66617D31-94B7-483A-BB75-5049C175CBFD}" destId="{F555B2FF-A7E1-4438-89A3-79631FEE325C}" srcOrd="0" destOrd="0" presId="urn:microsoft.com/office/officeart/2005/8/layout/orgChart1"/>
    <dgm:cxn modelId="{F7691BE7-228A-4E59-A061-18C164F09BB6}" type="presParOf" srcId="{F555B2FF-A7E1-4438-89A3-79631FEE325C}" destId="{D14F0060-5877-40BB-8890-1576F49424DE}" srcOrd="0" destOrd="0" presId="urn:microsoft.com/office/officeart/2005/8/layout/orgChart1"/>
    <dgm:cxn modelId="{6F951D8E-6779-438D-8454-72243ECF6004}" type="presParOf" srcId="{F555B2FF-A7E1-4438-89A3-79631FEE325C}" destId="{C00EEA0D-ACDA-4BD4-AEA0-47E7BA3D8B2D}" srcOrd="1" destOrd="0" presId="urn:microsoft.com/office/officeart/2005/8/layout/orgChart1"/>
    <dgm:cxn modelId="{E06AB46F-D259-4C07-BE9C-97928CB08F14}" type="presParOf" srcId="{66617D31-94B7-483A-BB75-5049C175CBFD}" destId="{3CF115AA-E37E-42CB-9135-D318B222846C}" srcOrd="1" destOrd="0" presId="urn:microsoft.com/office/officeart/2005/8/layout/orgChart1"/>
    <dgm:cxn modelId="{EC70BFE2-2294-4975-B734-A5BC1C27870F}" type="presParOf" srcId="{66617D31-94B7-483A-BB75-5049C175CBFD}" destId="{CF385532-2885-42A5-88A9-7B9657B4ECA9}" srcOrd="2" destOrd="0" presId="urn:microsoft.com/office/officeart/2005/8/layout/orgChart1"/>
    <dgm:cxn modelId="{9E6EB919-5DDB-4082-922C-044F747A5D55}" type="presParOf" srcId="{596D0464-77A2-4FA3-A470-986F7E32CD7E}" destId="{04791ABF-7301-4DD5-AD97-5B74798605D4}" srcOrd="2" destOrd="0" presId="urn:microsoft.com/office/officeart/2005/8/layout/orgChart1"/>
    <dgm:cxn modelId="{A1F0D468-6FD4-4FC0-A0E2-AC374BF02FE7}" type="presParOf" srcId="{596D0464-77A2-4FA3-A470-986F7E32CD7E}" destId="{59F71ECA-71C9-43BB-9C9B-F63392B20221}" srcOrd="3" destOrd="0" presId="urn:microsoft.com/office/officeart/2005/8/layout/orgChart1"/>
    <dgm:cxn modelId="{FF8745BF-A566-440F-9967-80E8BB9417FD}" type="presParOf" srcId="{59F71ECA-71C9-43BB-9C9B-F63392B20221}" destId="{5B3BC0CC-EA33-4FEB-BA19-61831B8B8C67}" srcOrd="0" destOrd="0" presId="urn:microsoft.com/office/officeart/2005/8/layout/orgChart1"/>
    <dgm:cxn modelId="{0670D403-6E27-4AD4-893A-FF359405A640}" type="presParOf" srcId="{5B3BC0CC-EA33-4FEB-BA19-61831B8B8C67}" destId="{54275E1E-D0FA-437A-981C-1F613672363F}" srcOrd="0" destOrd="0" presId="urn:microsoft.com/office/officeart/2005/8/layout/orgChart1"/>
    <dgm:cxn modelId="{ED8B4AD0-BAD8-4D6A-80E5-FE12CA5968DA}" type="presParOf" srcId="{5B3BC0CC-EA33-4FEB-BA19-61831B8B8C67}" destId="{23A8395B-5865-466C-A73A-E2F737138EB6}" srcOrd="1" destOrd="0" presId="urn:microsoft.com/office/officeart/2005/8/layout/orgChart1"/>
    <dgm:cxn modelId="{FD9344A9-70A8-4C63-A901-112B4A770F9F}" type="presParOf" srcId="{59F71ECA-71C9-43BB-9C9B-F63392B20221}" destId="{E03DACE9-91A5-4331-B5CC-F3A7384F65E4}" srcOrd="1" destOrd="0" presId="urn:microsoft.com/office/officeart/2005/8/layout/orgChart1"/>
    <dgm:cxn modelId="{F1B5D50A-18AD-492E-89A0-E358E5237B21}" type="presParOf" srcId="{59F71ECA-71C9-43BB-9C9B-F63392B20221}" destId="{5CA4E374-55ED-4654-9C16-3CBB375ABBDE}" srcOrd="2" destOrd="0" presId="urn:microsoft.com/office/officeart/2005/8/layout/orgChart1"/>
    <dgm:cxn modelId="{1C08B883-32FC-4DA4-9E67-B04E76ABCE57}" type="presParOf" srcId="{596D0464-77A2-4FA3-A470-986F7E32CD7E}" destId="{C0A36A5E-4605-4964-A49E-C945C620D4AF}" srcOrd="4" destOrd="0" presId="urn:microsoft.com/office/officeart/2005/8/layout/orgChart1"/>
    <dgm:cxn modelId="{B4350B4E-28EC-4EA0-A4A7-B38E0424EE1D}" type="presParOf" srcId="{596D0464-77A2-4FA3-A470-986F7E32CD7E}" destId="{C86C7193-02B6-4D65-A0D2-4D7E9998CB68}" srcOrd="5" destOrd="0" presId="urn:microsoft.com/office/officeart/2005/8/layout/orgChart1"/>
    <dgm:cxn modelId="{FF800A34-58DE-42AB-ADAF-5BCF0A3AD431}" type="presParOf" srcId="{C86C7193-02B6-4D65-A0D2-4D7E9998CB68}" destId="{C630FD82-7A88-43C2-8457-837FD3DF16C2}" srcOrd="0" destOrd="0" presId="urn:microsoft.com/office/officeart/2005/8/layout/orgChart1"/>
    <dgm:cxn modelId="{FCCF8315-B5A6-4899-8340-55BF10E4AC65}" type="presParOf" srcId="{C630FD82-7A88-43C2-8457-837FD3DF16C2}" destId="{18C8B288-B9D1-44AD-B851-1275CD26A083}" srcOrd="0" destOrd="0" presId="urn:microsoft.com/office/officeart/2005/8/layout/orgChart1"/>
    <dgm:cxn modelId="{535089E6-2563-40AB-B039-5B52456AFF14}" type="presParOf" srcId="{C630FD82-7A88-43C2-8457-837FD3DF16C2}" destId="{8889A2C2-B262-4B59-80DE-D1B377872EE7}" srcOrd="1" destOrd="0" presId="urn:microsoft.com/office/officeart/2005/8/layout/orgChart1"/>
    <dgm:cxn modelId="{40045662-C022-4E5B-AE5F-40EF36F52B0B}" type="presParOf" srcId="{C86C7193-02B6-4D65-A0D2-4D7E9998CB68}" destId="{6936E861-EB23-44D7-87FC-9598A98E1247}" srcOrd="1" destOrd="0" presId="urn:microsoft.com/office/officeart/2005/8/layout/orgChart1"/>
    <dgm:cxn modelId="{24581B59-6CE1-4D11-BBED-02D50E2BCA23}" type="presParOf" srcId="{C86C7193-02B6-4D65-A0D2-4D7E9998CB68}" destId="{D9546DE1-0077-4B84-B5EC-5DA572D52F11}" srcOrd="2" destOrd="0" presId="urn:microsoft.com/office/officeart/2005/8/layout/orgChart1"/>
    <dgm:cxn modelId="{D9BC4A66-4F74-4F0E-BE88-16299AABB9E7}" type="presParOf" srcId="{5384C44F-76BC-403F-AE2A-A797CB24F122}" destId="{F34B90F5-C4AA-4A20-ABD4-792AE9DE5B67}" srcOrd="2" destOrd="0" presId="urn:microsoft.com/office/officeart/2005/8/layout/orgChart1"/>
    <dgm:cxn modelId="{DF91A7D1-81E6-4277-8C17-4B822BFA69E9}" type="presParOf" srcId="{F34B90F5-C4AA-4A20-ABD4-792AE9DE5B67}" destId="{F829AAE7-3BAB-4AA7-BA7E-FF9D280076F5}" srcOrd="0" destOrd="0" presId="urn:microsoft.com/office/officeart/2005/8/layout/orgChart1"/>
    <dgm:cxn modelId="{4DEA425A-5DFB-46E5-A175-D149012CD80A}" type="presParOf" srcId="{F34B90F5-C4AA-4A20-ABD4-792AE9DE5B67}" destId="{437B0638-7617-4F67-A711-C75737BB2170}" srcOrd="1" destOrd="0" presId="urn:microsoft.com/office/officeart/2005/8/layout/orgChart1"/>
    <dgm:cxn modelId="{6D83D7D4-E13D-4D89-840F-38198B3AEAFC}" type="presParOf" srcId="{437B0638-7617-4F67-A711-C75737BB2170}" destId="{E1A44CE7-72C9-433A-A20A-290E5E076B8A}" srcOrd="0" destOrd="0" presId="urn:microsoft.com/office/officeart/2005/8/layout/orgChart1"/>
    <dgm:cxn modelId="{D24CC5FE-46CD-4EB3-9354-5D8D7F67F9B6}" type="presParOf" srcId="{E1A44CE7-72C9-433A-A20A-290E5E076B8A}" destId="{3AC97819-18C7-4877-A3B7-EE48F2F99C09}" srcOrd="0" destOrd="0" presId="urn:microsoft.com/office/officeart/2005/8/layout/orgChart1"/>
    <dgm:cxn modelId="{1D3FB788-2333-4787-B746-B9971E69B9DB}" type="presParOf" srcId="{E1A44CE7-72C9-433A-A20A-290E5E076B8A}" destId="{DB8BE737-07C3-4A58-A542-8A2F06A32E33}" srcOrd="1" destOrd="0" presId="urn:microsoft.com/office/officeart/2005/8/layout/orgChart1"/>
    <dgm:cxn modelId="{09CA5E33-FD9B-45D9-A310-ABB46AED76B0}" type="presParOf" srcId="{437B0638-7617-4F67-A711-C75737BB2170}" destId="{75058217-CAB0-43BB-B52B-46E47C07793C}" srcOrd="1" destOrd="0" presId="urn:microsoft.com/office/officeart/2005/8/layout/orgChart1"/>
    <dgm:cxn modelId="{ABF88440-EAC8-463A-AB49-C967ACB5C0C1}" type="presParOf" srcId="{437B0638-7617-4F67-A711-C75737BB2170}" destId="{8744CE62-EEE0-4D96-BA8D-15486DA542A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262C0EC-3373-4D5B-A699-C42481BCB591}"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D990F219-2AE9-47C7-9110-29D8ACD38CA0}">
      <dgm:prSet phldrT="[Texto]"/>
      <dgm:spPr/>
      <dgm:t>
        <a:bodyPr/>
        <a:lstStyle/>
        <a:p>
          <a:r>
            <a:rPr lang="es-MX" dirty="0" smtClean="0"/>
            <a:t>NECESIDADES NUTRICIONALES DE UN OVINO </a:t>
          </a:r>
          <a:endParaRPr lang="es-MX" dirty="0"/>
        </a:p>
      </dgm:t>
    </dgm:pt>
    <dgm:pt modelId="{53B504E5-45E3-45E4-A689-29086419D138}" type="parTrans" cxnId="{DF892AD1-7841-401A-AA18-928B67EF1693}">
      <dgm:prSet/>
      <dgm:spPr/>
      <dgm:t>
        <a:bodyPr/>
        <a:lstStyle/>
        <a:p>
          <a:endParaRPr lang="es-MX"/>
        </a:p>
      </dgm:t>
    </dgm:pt>
    <dgm:pt modelId="{BCE70B4B-1A12-4149-B19A-ED59E7B61185}" type="sibTrans" cxnId="{DF892AD1-7841-401A-AA18-928B67EF1693}">
      <dgm:prSet/>
      <dgm:spPr/>
      <dgm:t>
        <a:bodyPr/>
        <a:lstStyle/>
        <a:p>
          <a:endParaRPr lang="es-MX"/>
        </a:p>
      </dgm:t>
    </dgm:pt>
    <dgm:pt modelId="{CDD0A5FB-7EFE-4664-9ACC-28497D51D764}">
      <dgm:prSet phldrT="[Texto]"/>
      <dgm:spPr/>
      <dgm:t>
        <a:bodyPr/>
        <a:lstStyle/>
        <a:p>
          <a:r>
            <a:rPr lang="es-MX" dirty="0" smtClean="0"/>
            <a:t>PROTEINA </a:t>
          </a:r>
          <a:endParaRPr lang="es-MX" dirty="0"/>
        </a:p>
      </dgm:t>
    </dgm:pt>
    <dgm:pt modelId="{1832CDD2-C612-4C02-8B24-C12DE92E5811}" type="parTrans" cxnId="{23DE874F-F055-4362-8013-F151C3E7FA98}">
      <dgm:prSet/>
      <dgm:spPr/>
      <dgm:t>
        <a:bodyPr/>
        <a:lstStyle/>
        <a:p>
          <a:endParaRPr lang="es-MX"/>
        </a:p>
      </dgm:t>
    </dgm:pt>
    <dgm:pt modelId="{BAEEB677-FDAB-4BBB-A596-C499C9C48AC2}" type="sibTrans" cxnId="{23DE874F-F055-4362-8013-F151C3E7FA98}">
      <dgm:prSet/>
      <dgm:spPr/>
      <dgm:t>
        <a:bodyPr/>
        <a:lstStyle/>
        <a:p>
          <a:endParaRPr lang="es-MX"/>
        </a:p>
      </dgm:t>
    </dgm:pt>
    <dgm:pt modelId="{CACF776A-ACE3-49D6-ADED-39CD41F67291}">
      <dgm:prSet phldrT="[Texto]"/>
      <dgm:spPr/>
      <dgm:t>
        <a:bodyPr/>
        <a:lstStyle/>
        <a:p>
          <a:r>
            <a:rPr lang="es-MX" dirty="0" smtClean="0"/>
            <a:t>ENERGIA </a:t>
          </a:r>
          <a:endParaRPr lang="es-MX" dirty="0"/>
        </a:p>
      </dgm:t>
    </dgm:pt>
    <dgm:pt modelId="{A55E0185-8AF3-4C4F-9E58-29F475CF28E7}" type="parTrans" cxnId="{8480A7BD-CC95-4962-954F-06C7E8D61DAB}">
      <dgm:prSet/>
      <dgm:spPr/>
      <dgm:t>
        <a:bodyPr/>
        <a:lstStyle/>
        <a:p>
          <a:endParaRPr lang="es-MX"/>
        </a:p>
      </dgm:t>
    </dgm:pt>
    <dgm:pt modelId="{0821364D-5714-4D7D-BFFE-13C0B449FC21}" type="sibTrans" cxnId="{8480A7BD-CC95-4962-954F-06C7E8D61DAB}">
      <dgm:prSet/>
      <dgm:spPr/>
      <dgm:t>
        <a:bodyPr/>
        <a:lstStyle/>
        <a:p>
          <a:endParaRPr lang="es-MX"/>
        </a:p>
      </dgm:t>
    </dgm:pt>
    <dgm:pt modelId="{B4C9F94E-0E18-4D60-B160-DF5D15EBBC98}">
      <dgm:prSet phldrT="[Texto]"/>
      <dgm:spPr/>
      <dgm:t>
        <a:bodyPr/>
        <a:lstStyle/>
        <a:p>
          <a:r>
            <a:rPr lang="es-MX" dirty="0" smtClean="0"/>
            <a:t>VITAMINAS </a:t>
          </a:r>
          <a:endParaRPr lang="es-MX" dirty="0"/>
        </a:p>
      </dgm:t>
    </dgm:pt>
    <dgm:pt modelId="{6A15EC92-52FC-4A4B-85E9-007D6E333DF4}" type="parTrans" cxnId="{AA1ACFEC-D917-4FB7-A0FD-7F0C4EF29936}">
      <dgm:prSet/>
      <dgm:spPr/>
      <dgm:t>
        <a:bodyPr/>
        <a:lstStyle/>
        <a:p>
          <a:endParaRPr lang="es-MX"/>
        </a:p>
      </dgm:t>
    </dgm:pt>
    <dgm:pt modelId="{C5ED9D26-794F-429A-955F-D3D3EC38AAEA}" type="sibTrans" cxnId="{AA1ACFEC-D917-4FB7-A0FD-7F0C4EF29936}">
      <dgm:prSet/>
      <dgm:spPr/>
      <dgm:t>
        <a:bodyPr/>
        <a:lstStyle/>
        <a:p>
          <a:endParaRPr lang="es-MX"/>
        </a:p>
      </dgm:t>
    </dgm:pt>
    <dgm:pt modelId="{C31E12CA-6834-4CC7-8EF6-7FECFCE77A87}">
      <dgm:prSet phldrT="[Texto]"/>
      <dgm:spPr/>
      <dgm:t>
        <a:bodyPr/>
        <a:lstStyle/>
        <a:p>
          <a:r>
            <a:rPr lang="es-MX" dirty="0" smtClean="0"/>
            <a:t>MINERALES </a:t>
          </a:r>
          <a:endParaRPr lang="es-MX" dirty="0"/>
        </a:p>
      </dgm:t>
    </dgm:pt>
    <dgm:pt modelId="{3F86A495-E1AD-4E79-9306-C12C5C71277B}" type="parTrans" cxnId="{5C1F4E36-8404-4AB0-8AFE-1963541FCF5B}">
      <dgm:prSet/>
      <dgm:spPr/>
      <dgm:t>
        <a:bodyPr/>
        <a:lstStyle/>
        <a:p>
          <a:endParaRPr lang="es-MX"/>
        </a:p>
      </dgm:t>
    </dgm:pt>
    <dgm:pt modelId="{8A3FD8DD-1D90-4710-A4EA-78964C72DA1D}" type="sibTrans" cxnId="{5C1F4E36-8404-4AB0-8AFE-1963541FCF5B}">
      <dgm:prSet/>
      <dgm:spPr/>
      <dgm:t>
        <a:bodyPr/>
        <a:lstStyle/>
        <a:p>
          <a:endParaRPr lang="es-MX"/>
        </a:p>
      </dgm:t>
    </dgm:pt>
    <dgm:pt modelId="{96B7C1BE-F2F3-453A-9AC7-FE502C11E2F8}">
      <dgm:prSet phldrT="[Texto]"/>
      <dgm:spPr/>
      <dgm:t>
        <a:bodyPr/>
        <a:lstStyle/>
        <a:p>
          <a:r>
            <a:rPr lang="es-MX" dirty="0" smtClean="0"/>
            <a:t>CONSUMO DE AGUA </a:t>
          </a:r>
          <a:endParaRPr lang="es-MX" dirty="0"/>
        </a:p>
      </dgm:t>
    </dgm:pt>
    <dgm:pt modelId="{0082872D-DFE5-45A1-B70D-CAB6EBF145F3}" type="parTrans" cxnId="{9EE8C752-8127-4E60-A0F5-774F542C87F7}">
      <dgm:prSet/>
      <dgm:spPr/>
      <dgm:t>
        <a:bodyPr/>
        <a:lstStyle/>
        <a:p>
          <a:endParaRPr lang="es-MX"/>
        </a:p>
      </dgm:t>
    </dgm:pt>
    <dgm:pt modelId="{9FB74AE6-9075-4171-9280-6B74C4828DE7}" type="sibTrans" cxnId="{9EE8C752-8127-4E60-A0F5-774F542C87F7}">
      <dgm:prSet/>
      <dgm:spPr/>
      <dgm:t>
        <a:bodyPr/>
        <a:lstStyle/>
        <a:p>
          <a:endParaRPr lang="es-MX"/>
        </a:p>
      </dgm:t>
    </dgm:pt>
    <dgm:pt modelId="{66CD1A91-B484-4524-A8DF-37E297FC0902}" type="pres">
      <dgm:prSet presAssocID="{B262C0EC-3373-4D5B-A699-C42481BCB591}" presName="hierChild1" presStyleCnt="0">
        <dgm:presLayoutVars>
          <dgm:chPref val="1"/>
          <dgm:dir/>
          <dgm:animOne val="branch"/>
          <dgm:animLvl val="lvl"/>
          <dgm:resizeHandles/>
        </dgm:presLayoutVars>
      </dgm:prSet>
      <dgm:spPr/>
      <dgm:t>
        <a:bodyPr/>
        <a:lstStyle/>
        <a:p>
          <a:endParaRPr lang="es-MX"/>
        </a:p>
      </dgm:t>
    </dgm:pt>
    <dgm:pt modelId="{60F55AF9-F91B-4041-9617-D8836BEED8F0}" type="pres">
      <dgm:prSet presAssocID="{D990F219-2AE9-47C7-9110-29D8ACD38CA0}" presName="hierRoot1" presStyleCnt="0"/>
      <dgm:spPr/>
    </dgm:pt>
    <dgm:pt modelId="{475ED3B7-CC8C-49F9-AD91-D82B9B99369E}" type="pres">
      <dgm:prSet presAssocID="{D990F219-2AE9-47C7-9110-29D8ACD38CA0}" presName="composite" presStyleCnt="0"/>
      <dgm:spPr/>
    </dgm:pt>
    <dgm:pt modelId="{8D27CDF2-E8EB-46BD-A460-F645795023E7}" type="pres">
      <dgm:prSet presAssocID="{D990F219-2AE9-47C7-9110-29D8ACD38CA0}" presName="background" presStyleLbl="node0" presStyleIdx="0" presStyleCnt="1"/>
      <dgm:spPr/>
    </dgm:pt>
    <dgm:pt modelId="{F74DD4BA-D6C9-4453-8507-DB19D0220CB3}" type="pres">
      <dgm:prSet presAssocID="{D990F219-2AE9-47C7-9110-29D8ACD38CA0}" presName="text" presStyleLbl="fgAcc0" presStyleIdx="0" presStyleCnt="1">
        <dgm:presLayoutVars>
          <dgm:chPref val="3"/>
        </dgm:presLayoutVars>
      </dgm:prSet>
      <dgm:spPr/>
      <dgm:t>
        <a:bodyPr/>
        <a:lstStyle/>
        <a:p>
          <a:endParaRPr lang="es-MX"/>
        </a:p>
      </dgm:t>
    </dgm:pt>
    <dgm:pt modelId="{F309EB8B-424F-448A-A4FA-FF7DEB6721C5}" type="pres">
      <dgm:prSet presAssocID="{D990F219-2AE9-47C7-9110-29D8ACD38CA0}" presName="hierChild2" presStyleCnt="0"/>
      <dgm:spPr/>
    </dgm:pt>
    <dgm:pt modelId="{5C639357-05AB-4D4D-88F9-3F14A9A42A6B}" type="pres">
      <dgm:prSet presAssocID="{1832CDD2-C612-4C02-8B24-C12DE92E5811}" presName="Name10" presStyleLbl="parChTrans1D2" presStyleIdx="0" presStyleCnt="2"/>
      <dgm:spPr/>
      <dgm:t>
        <a:bodyPr/>
        <a:lstStyle/>
        <a:p>
          <a:endParaRPr lang="es-MX"/>
        </a:p>
      </dgm:t>
    </dgm:pt>
    <dgm:pt modelId="{3EFEE5D4-BD4E-4EBC-AC18-C2AAB6AA70E3}" type="pres">
      <dgm:prSet presAssocID="{CDD0A5FB-7EFE-4664-9ACC-28497D51D764}" presName="hierRoot2" presStyleCnt="0"/>
      <dgm:spPr/>
    </dgm:pt>
    <dgm:pt modelId="{C4A22B20-C738-42EA-8F2A-CDEB7ECB3C89}" type="pres">
      <dgm:prSet presAssocID="{CDD0A5FB-7EFE-4664-9ACC-28497D51D764}" presName="composite2" presStyleCnt="0"/>
      <dgm:spPr/>
    </dgm:pt>
    <dgm:pt modelId="{31FA13D1-E71F-444F-AF4C-1A4839B84532}" type="pres">
      <dgm:prSet presAssocID="{CDD0A5FB-7EFE-4664-9ACC-28497D51D764}" presName="background2" presStyleLbl="node2" presStyleIdx="0" presStyleCnt="2"/>
      <dgm:spPr/>
    </dgm:pt>
    <dgm:pt modelId="{C670484C-9369-471E-83A0-445DE4A6D769}" type="pres">
      <dgm:prSet presAssocID="{CDD0A5FB-7EFE-4664-9ACC-28497D51D764}" presName="text2" presStyleLbl="fgAcc2" presStyleIdx="0" presStyleCnt="2">
        <dgm:presLayoutVars>
          <dgm:chPref val="3"/>
        </dgm:presLayoutVars>
      </dgm:prSet>
      <dgm:spPr/>
      <dgm:t>
        <a:bodyPr/>
        <a:lstStyle/>
        <a:p>
          <a:endParaRPr lang="es-MX"/>
        </a:p>
      </dgm:t>
    </dgm:pt>
    <dgm:pt modelId="{B8878A63-A07D-43B5-82F6-30CA5FF19C39}" type="pres">
      <dgm:prSet presAssocID="{CDD0A5FB-7EFE-4664-9ACC-28497D51D764}" presName="hierChild3" presStyleCnt="0"/>
      <dgm:spPr/>
    </dgm:pt>
    <dgm:pt modelId="{8AF6E4EF-3515-4E40-B06B-5DC74DA82D4C}" type="pres">
      <dgm:prSet presAssocID="{A55E0185-8AF3-4C4F-9E58-29F475CF28E7}" presName="Name17" presStyleLbl="parChTrans1D3" presStyleIdx="0" presStyleCnt="3"/>
      <dgm:spPr/>
      <dgm:t>
        <a:bodyPr/>
        <a:lstStyle/>
        <a:p>
          <a:endParaRPr lang="es-MX"/>
        </a:p>
      </dgm:t>
    </dgm:pt>
    <dgm:pt modelId="{433359DC-3068-45F5-98DA-9EB0AA1B5D16}" type="pres">
      <dgm:prSet presAssocID="{CACF776A-ACE3-49D6-ADED-39CD41F67291}" presName="hierRoot3" presStyleCnt="0"/>
      <dgm:spPr/>
    </dgm:pt>
    <dgm:pt modelId="{313F81FC-E3AB-4C98-81EF-2051816FFE8A}" type="pres">
      <dgm:prSet presAssocID="{CACF776A-ACE3-49D6-ADED-39CD41F67291}" presName="composite3" presStyleCnt="0"/>
      <dgm:spPr/>
    </dgm:pt>
    <dgm:pt modelId="{E87D3317-D182-4ECB-AC04-7A4F8F4187AF}" type="pres">
      <dgm:prSet presAssocID="{CACF776A-ACE3-49D6-ADED-39CD41F67291}" presName="background3" presStyleLbl="node3" presStyleIdx="0" presStyleCnt="3"/>
      <dgm:spPr/>
    </dgm:pt>
    <dgm:pt modelId="{33ECC92B-A714-49A3-9756-7F02B6B64FF9}" type="pres">
      <dgm:prSet presAssocID="{CACF776A-ACE3-49D6-ADED-39CD41F67291}" presName="text3" presStyleLbl="fgAcc3" presStyleIdx="0" presStyleCnt="3">
        <dgm:presLayoutVars>
          <dgm:chPref val="3"/>
        </dgm:presLayoutVars>
      </dgm:prSet>
      <dgm:spPr/>
      <dgm:t>
        <a:bodyPr/>
        <a:lstStyle/>
        <a:p>
          <a:endParaRPr lang="es-MX"/>
        </a:p>
      </dgm:t>
    </dgm:pt>
    <dgm:pt modelId="{839EC7DE-0E5A-4DA1-B9F4-D20DACE0F647}" type="pres">
      <dgm:prSet presAssocID="{CACF776A-ACE3-49D6-ADED-39CD41F67291}" presName="hierChild4" presStyleCnt="0"/>
      <dgm:spPr/>
    </dgm:pt>
    <dgm:pt modelId="{41D3AB56-1670-457B-B927-459A3AD01B8D}" type="pres">
      <dgm:prSet presAssocID="{6A15EC92-52FC-4A4B-85E9-007D6E333DF4}" presName="Name17" presStyleLbl="parChTrans1D3" presStyleIdx="1" presStyleCnt="3"/>
      <dgm:spPr/>
      <dgm:t>
        <a:bodyPr/>
        <a:lstStyle/>
        <a:p>
          <a:endParaRPr lang="es-MX"/>
        </a:p>
      </dgm:t>
    </dgm:pt>
    <dgm:pt modelId="{5AC7B158-AF4E-4CAB-9277-A2DCF1B54F21}" type="pres">
      <dgm:prSet presAssocID="{B4C9F94E-0E18-4D60-B160-DF5D15EBBC98}" presName="hierRoot3" presStyleCnt="0"/>
      <dgm:spPr/>
    </dgm:pt>
    <dgm:pt modelId="{18F71BE1-2158-477D-A97B-08D2C49D2BBC}" type="pres">
      <dgm:prSet presAssocID="{B4C9F94E-0E18-4D60-B160-DF5D15EBBC98}" presName="composite3" presStyleCnt="0"/>
      <dgm:spPr/>
    </dgm:pt>
    <dgm:pt modelId="{FFBDFEE1-FFEC-49EA-9818-6766EEDA5980}" type="pres">
      <dgm:prSet presAssocID="{B4C9F94E-0E18-4D60-B160-DF5D15EBBC98}" presName="background3" presStyleLbl="node3" presStyleIdx="1" presStyleCnt="3"/>
      <dgm:spPr/>
    </dgm:pt>
    <dgm:pt modelId="{7EF56FFB-E2E4-4DBB-8A40-D7F1B6FAE21F}" type="pres">
      <dgm:prSet presAssocID="{B4C9F94E-0E18-4D60-B160-DF5D15EBBC98}" presName="text3" presStyleLbl="fgAcc3" presStyleIdx="1" presStyleCnt="3">
        <dgm:presLayoutVars>
          <dgm:chPref val="3"/>
        </dgm:presLayoutVars>
      </dgm:prSet>
      <dgm:spPr/>
      <dgm:t>
        <a:bodyPr/>
        <a:lstStyle/>
        <a:p>
          <a:endParaRPr lang="es-MX"/>
        </a:p>
      </dgm:t>
    </dgm:pt>
    <dgm:pt modelId="{E8C92089-673E-4111-810E-A541069DF7B1}" type="pres">
      <dgm:prSet presAssocID="{B4C9F94E-0E18-4D60-B160-DF5D15EBBC98}" presName="hierChild4" presStyleCnt="0"/>
      <dgm:spPr/>
    </dgm:pt>
    <dgm:pt modelId="{03D76307-0B22-4674-B6E6-73015B3893D5}" type="pres">
      <dgm:prSet presAssocID="{3F86A495-E1AD-4E79-9306-C12C5C71277B}" presName="Name10" presStyleLbl="parChTrans1D2" presStyleIdx="1" presStyleCnt="2"/>
      <dgm:spPr/>
      <dgm:t>
        <a:bodyPr/>
        <a:lstStyle/>
        <a:p>
          <a:endParaRPr lang="es-MX"/>
        </a:p>
      </dgm:t>
    </dgm:pt>
    <dgm:pt modelId="{D44C3EAD-2FF8-4F5E-AB0F-AAE7D951AFEC}" type="pres">
      <dgm:prSet presAssocID="{C31E12CA-6834-4CC7-8EF6-7FECFCE77A87}" presName="hierRoot2" presStyleCnt="0"/>
      <dgm:spPr/>
    </dgm:pt>
    <dgm:pt modelId="{9E1828E2-4E6D-4DF5-A38A-D3120C3C96DC}" type="pres">
      <dgm:prSet presAssocID="{C31E12CA-6834-4CC7-8EF6-7FECFCE77A87}" presName="composite2" presStyleCnt="0"/>
      <dgm:spPr/>
    </dgm:pt>
    <dgm:pt modelId="{326B322C-A93A-4254-A294-4EEF3F8BC59D}" type="pres">
      <dgm:prSet presAssocID="{C31E12CA-6834-4CC7-8EF6-7FECFCE77A87}" presName="background2" presStyleLbl="node2" presStyleIdx="1" presStyleCnt="2"/>
      <dgm:spPr/>
    </dgm:pt>
    <dgm:pt modelId="{65E2D5B8-91B8-4121-B50C-3AAD6938D0C9}" type="pres">
      <dgm:prSet presAssocID="{C31E12CA-6834-4CC7-8EF6-7FECFCE77A87}" presName="text2" presStyleLbl="fgAcc2" presStyleIdx="1" presStyleCnt="2">
        <dgm:presLayoutVars>
          <dgm:chPref val="3"/>
        </dgm:presLayoutVars>
      </dgm:prSet>
      <dgm:spPr/>
      <dgm:t>
        <a:bodyPr/>
        <a:lstStyle/>
        <a:p>
          <a:endParaRPr lang="es-MX"/>
        </a:p>
      </dgm:t>
    </dgm:pt>
    <dgm:pt modelId="{3A3DD3E1-5283-4DAE-BBB6-EFE0CA685D59}" type="pres">
      <dgm:prSet presAssocID="{C31E12CA-6834-4CC7-8EF6-7FECFCE77A87}" presName="hierChild3" presStyleCnt="0"/>
      <dgm:spPr/>
    </dgm:pt>
    <dgm:pt modelId="{6FC4BE4F-3658-4D73-B5C8-1D5587172B4B}" type="pres">
      <dgm:prSet presAssocID="{0082872D-DFE5-45A1-B70D-CAB6EBF145F3}" presName="Name17" presStyleLbl="parChTrans1D3" presStyleIdx="2" presStyleCnt="3"/>
      <dgm:spPr/>
      <dgm:t>
        <a:bodyPr/>
        <a:lstStyle/>
        <a:p>
          <a:endParaRPr lang="es-MX"/>
        </a:p>
      </dgm:t>
    </dgm:pt>
    <dgm:pt modelId="{8D44DDFD-3712-4BD6-AD93-D4C5669A06A5}" type="pres">
      <dgm:prSet presAssocID="{96B7C1BE-F2F3-453A-9AC7-FE502C11E2F8}" presName="hierRoot3" presStyleCnt="0"/>
      <dgm:spPr/>
    </dgm:pt>
    <dgm:pt modelId="{6F4C13E0-769B-4F44-92E4-B7448CB75D53}" type="pres">
      <dgm:prSet presAssocID="{96B7C1BE-F2F3-453A-9AC7-FE502C11E2F8}" presName="composite3" presStyleCnt="0"/>
      <dgm:spPr/>
    </dgm:pt>
    <dgm:pt modelId="{8116B973-B6C1-43D7-8B06-5627362A7CA4}" type="pres">
      <dgm:prSet presAssocID="{96B7C1BE-F2F3-453A-9AC7-FE502C11E2F8}" presName="background3" presStyleLbl="node3" presStyleIdx="2" presStyleCnt="3"/>
      <dgm:spPr/>
    </dgm:pt>
    <dgm:pt modelId="{C9BC4A89-A363-4632-A0F3-C5755F755DC5}" type="pres">
      <dgm:prSet presAssocID="{96B7C1BE-F2F3-453A-9AC7-FE502C11E2F8}" presName="text3" presStyleLbl="fgAcc3" presStyleIdx="2" presStyleCnt="3">
        <dgm:presLayoutVars>
          <dgm:chPref val="3"/>
        </dgm:presLayoutVars>
      </dgm:prSet>
      <dgm:spPr/>
      <dgm:t>
        <a:bodyPr/>
        <a:lstStyle/>
        <a:p>
          <a:endParaRPr lang="es-MX"/>
        </a:p>
      </dgm:t>
    </dgm:pt>
    <dgm:pt modelId="{21DB70AA-AA11-4C78-81A4-85716A69D8D7}" type="pres">
      <dgm:prSet presAssocID="{96B7C1BE-F2F3-453A-9AC7-FE502C11E2F8}" presName="hierChild4" presStyleCnt="0"/>
      <dgm:spPr/>
    </dgm:pt>
  </dgm:ptLst>
  <dgm:cxnLst>
    <dgm:cxn modelId="{8480A7BD-CC95-4962-954F-06C7E8D61DAB}" srcId="{CDD0A5FB-7EFE-4664-9ACC-28497D51D764}" destId="{CACF776A-ACE3-49D6-ADED-39CD41F67291}" srcOrd="0" destOrd="0" parTransId="{A55E0185-8AF3-4C4F-9E58-29F475CF28E7}" sibTransId="{0821364D-5714-4D7D-BFFE-13C0B449FC21}"/>
    <dgm:cxn modelId="{BA8FE497-A1FB-4DE7-AB2A-0F0907CC6966}" type="presOf" srcId="{CACF776A-ACE3-49D6-ADED-39CD41F67291}" destId="{33ECC92B-A714-49A3-9756-7F02B6B64FF9}" srcOrd="0" destOrd="0" presId="urn:microsoft.com/office/officeart/2005/8/layout/hierarchy1"/>
    <dgm:cxn modelId="{7FDDBD76-2692-4F69-8EFB-CB518DC7D82E}" type="presOf" srcId="{0082872D-DFE5-45A1-B70D-CAB6EBF145F3}" destId="{6FC4BE4F-3658-4D73-B5C8-1D5587172B4B}" srcOrd="0" destOrd="0" presId="urn:microsoft.com/office/officeart/2005/8/layout/hierarchy1"/>
    <dgm:cxn modelId="{81779912-FF40-403B-9BF8-3F8311182FF1}" type="presOf" srcId="{A55E0185-8AF3-4C4F-9E58-29F475CF28E7}" destId="{8AF6E4EF-3515-4E40-B06B-5DC74DA82D4C}" srcOrd="0" destOrd="0" presId="urn:microsoft.com/office/officeart/2005/8/layout/hierarchy1"/>
    <dgm:cxn modelId="{95D43261-DFFE-498D-8599-43ED220449E9}" type="presOf" srcId="{1832CDD2-C612-4C02-8B24-C12DE92E5811}" destId="{5C639357-05AB-4D4D-88F9-3F14A9A42A6B}" srcOrd="0" destOrd="0" presId="urn:microsoft.com/office/officeart/2005/8/layout/hierarchy1"/>
    <dgm:cxn modelId="{DF892AD1-7841-401A-AA18-928B67EF1693}" srcId="{B262C0EC-3373-4D5B-A699-C42481BCB591}" destId="{D990F219-2AE9-47C7-9110-29D8ACD38CA0}" srcOrd="0" destOrd="0" parTransId="{53B504E5-45E3-45E4-A689-29086419D138}" sibTransId="{BCE70B4B-1A12-4149-B19A-ED59E7B61185}"/>
    <dgm:cxn modelId="{27C2A48F-CD3E-4773-B5F9-00B2CCE9A87F}" type="presOf" srcId="{C31E12CA-6834-4CC7-8EF6-7FECFCE77A87}" destId="{65E2D5B8-91B8-4121-B50C-3AAD6938D0C9}" srcOrd="0" destOrd="0" presId="urn:microsoft.com/office/officeart/2005/8/layout/hierarchy1"/>
    <dgm:cxn modelId="{28573F89-08EB-4384-9869-EA0CF9E10AA0}" type="presOf" srcId="{96B7C1BE-F2F3-453A-9AC7-FE502C11E2F8}" destId="{C9BC4A89-A363-4632-A0F3-C5755F755DC5}" srcOrd="0" destOrd="0" presId="urn:microsoft.com/office/officeart/2005/8/layout/hierarchy1"/>
    <dgm:cxn modelId="{5C1F4E36-8404-4AB0-8AFE-1963541FCF5B}" srcId="{D990F219-2AE9-47C7-9110-29D8ACD38CA0}" destId="{C31E12CA-6834-4CC7-8EF6-7FECFCE77A87}" srcOrd="1" destOrd="0" parTransId="{3F86A495-E1AD-4E79-9306-C12C5C71277B}" sibTransId="{8A3FD8DD-1D90-4710-A4EA-78964C72DA1D}"/>
    <dgm:cxn modelId="{DBB51981-D404-4382-A8E4-CD1D172EFAA5}" type="presOf" srcId="{3F86A495-E1AD-4E79-9306-C12C5C71277B}" destId="{03D76307-0B22-4674-B6E6-73015B3893D5}" srcOrd="0" destOrd="0" presId="urn:microsoft.com/office/officeart/2005/8/layout/hierarchy1"/>
    <dgm:cxn modelId="{9EE8C752-8127-4E60-A0F5-774F542C87F7}" srcId="{C31E12CA-6834-4CC7-8EF6-7FECFCE77A87}" destId="{96B7C1BE-F2F3-453A-9AC7-FE502C11E2F8}" srcOrd="0" destOrd="0" parTransId="{0082872D-DFE5-45A1-B70D-CAB6EBF145F3}" sibTransId="{9FB74AE6-9075-4171-9280-6B74C4828DE7}"/>
    <dgm:cxn modelId="{C8915837-FA36-4246-BC1E-FF63C7B06243}" type="presOf" srcId="{D990F219-2AE9-47C7-9110-29D8ACD38CA0}" destId="{F74DD4BA-D6C9-4453-8507-DB19D0220CB3}" srcOrd="0" destOrd="0" presId="urn:microsoft.com/office/officeart/2005/8/layout/hierarchy1"/>
    <dgm:cxn modelId="{008D9D6F-828C-4A75-B472-340EBD932B23}" type="presOf" srcId="{B4C9F94E-0E18-4D60-B160-DF5D15EBBC98}" destId="{7EF56FFB-E2E4-4DBB-8A40-D7F1B6FAE21F}" srcOrd="0" destOrd="0" presId="urn:microsoft.com/office/officeart/2005/8/layout/hierarchy1"/>
    <dgm:cxn modelId="{AA1ACFEC-D917-4FB7-A0FD-7F0C4EF29936}" srcId="{CDD0A5FB-7EFE-4664-9ACC-28497D51D764}" destId="{B4C9F94E-0E18-4D60-B160-DF5D15EBBC98}" srcOrd="1" destOrd="0" parTransId="{6A15EC92-52FC-4A4B-85E9-007D6E333DF4}" sibTransId="{C5ED9D26-794F-429A-955F-D3D3EC38AAEA}"/>
    <dgm:cxn modelId="{23DE874F-F055-4362-8013-F151C3E7FA98}" srcId="{D990F219-2AE9-47C7-9110-29D8ACD38CA0}" destId="{CDD0A5FB-7EFE-4664-9ACC-28497D51D764}" srcOrd="0" destOrd="0" parTransId="{1832CDD2-C612-4C02-8B24-C12DE92E5811}" sibTransId="{BAEEB677-FDAB-4BBB-A596-C499C9C48AC2}"/>
    <dgm:cxn modelId="{E114E4DD-D9B8-42A7-BC79-A39E9E79E6CC}" type="presOf" srcId="{B262C0EC-3373-4D5B-A699-C42481BCB591}" destId="{66CD1A91-B484-4524-A8DF-37E297FC0902}" srcOrd="0" destOrd="0" presId="urn:microsoft.com/office/officeart/2005/8/layout/hierarchy1"/>
    <dgm:cxn modelId="{34228757-6ACF-443E-8E90-87C9F1EE3F68}" type="presOf" srcId="{6A15EC92-52FC-4A4B-85E9-007D6E333DF4}" destId="{41D3AB56-1670-457B-B927-459A3AD01B8D}" srcOrd="0" destOrd="0" presId="urn:microsoft.com/office/officeart/2005/8/layout/hierarchy1"/>
    <dgm:cxn modelId="{529D8FC0-B861-444C-B8A4-54B61503CBAB}" type="presOf" srcId="{CDD0A5FB-7EFE-4664-9ACC-28497D51D764}" destId="{C670484C-9369-471E-83A0-445DE4A6D769}" srcOrd="0" destOrd="0" presId="urn:microsoft.com/office/officeart/2005/8/layout/hierarchy1"/>
    <dgm:cxn modelId="{25870AE4-FFA0-4046-9B97-1A9BB50F33BC}" type="presParOf" srcId="{66CD1A91-B484-4524-A8DF-37E297FC0902}" destId="{60F55AF9-F91B-4041-9617-D8836BEED8F0}" srcOrd="0" destOrd="0" presId="urn:microsoft.com/office/officeart/2005/8/layout/hierarchy1"/>
    <dgm:cxn modelId="{9BAA025B-E953-428C-BD4B-E916DB02B8AA}" type="presParOf" srcId="{60F55AF9-F91B-4041-9617-D8836BEED8F0}" destId="{475ED3B7-CC8C-49F9-AD91-D82B9B99369E}" srcOrd="0" destOrd="0" presId="urn:microsoft.com/office/officeart/2005/8/layout/hierarchy1"/>
    <dgm:cxn modelId="{23AF7100-4D4D-4B63-8E02-C745D9640C43}" type="presParOf" srcId="{475ED3B7-CC8C-49F9-AD91-D82B9B99369E}" destId="{8D27CDF2-E8EB-46BD-A460-F645795023E7}" srcOrd="0" destOrd="0" presId="urn:microsoft.com/office/officeart/2005/8/layout/hierarchy1"/>
    <dgm:cxn modelId="{E73EBC1A-FC78-4097-BE7C-B012F9E3F7D9}" type="presParOf" srcId="{475ED3B7-CC8C-49F9-AD91-D82B9B99369E}" destId="{F74DD4BA-D6C9-4453-8507-DB19D0220CB3}" srcOrd="1" destOrd="0" presId="urn:microsoft.com/office/officeart/2005/8/layout/hierarchy1"/>
    <dgm:cxn modelId="{3136DA14-AA4F-493B-B99B-75091DA6ABB6}" type="presParOf" srcId="{60F55AF9-F91B-4041-9617-D8836BEED8F0}" destId="{F309EB8B-424F-448A-A4FA-FF7DEB6721C5}" srcOrd="1" destOrd="0" presId="urn:microsoft.com/office/officeart/2005/8/layout/hierarchy1"/>
    <dgm:cxn modelId="{3E8B763E-6C7A-4F42-AAD2-437C521AEC74}" type="presParOf" srcId="{F309EB8B-424F-448A-A4FA-FF7DEB6721C5}" destId="{5C639357-05AB-4D4D-88F9-3F14A9A42A6B}" srcOrd="0" destOrd="0" presId="urn:microsoft.com/office/officeart/2005/8/layout/hierarchy1"/>
    <dgm:cxn modelId="{547A2965-3C05-4011-B764-8FEB3AF17D7D}" type="presParOf" srcId="{F309EB8B-424F-448A-A4FA-FF7DEB6721C5}" destId="{3EFEE5D4-BD4E-4EBC-AC18-C2AAB6AA70E3}" srcOrd="1" destOrd="0" presId="urn:microsoft.com/office/officeart/2005/8/layout/hierarchy1"/>
    <dgm:cxn modelId="{880ACDBD-7F69-4C86-BD1C-65E0F90382D9}" type="presParOf" srcId="{3EFEE5D4-BD4E-4EBC-AC18-C2AAB6AA70E3}" destId="{C4A22B20-C738-42EA-8F2A-CDEB7ECB3C89}" srcOrd="0" destOrd="0" presId="urn:microsoft.com/office/officeart/2005/8/layout/hierarchy1"/>
    <dgm:cxn modelId="{73820A71-F28C-49A9-B9E8-4E5EDF0CC400}" type="presParOf" srcId="{C4A22B20-C738-42EA-8F2A-CDEB7ECB3C89}" destId="{31FA13D1-E71F-444F-AF4C-1A4839B84532}" srcOrd="0" destOrd="0" presId="urn:microsoft.com/office/officeart/2005/8/layout/hierarchy1"/>
    <dgm:cxn modelId="{6D971E7E-1665-4F12-9379-D74E224BABFE}" type="presParOf" srcId="{C4A22B20-C738-42EA-8F2A-CDEB7ECB3C89}" destId="{C670484C-9369-471E-83A0-445DE4A6D769}" srcOrd="1" destOrd="0" presId="urn:microsoft.com/office/officeart/2005/8/layout/hierarchy1"/>
    <dgm:cxn modelId="{6830A377-BA87-4D38-9F4D-464D4F535B5C}" type="presParOf" srcId="{3EFEE5D4-BD4E-4EBC-AC18-C2AAB6AA70E3}" destId="{B8878A63-A07D-43B5-82F6-30CA5FF19C39}" srcOrd="1" destOrd="0" presId="urn:microsoft.com/office/officeart/2005/8/layout/hierarchy1"/>
    <dgm:cxn modelId="{A2D78B31-FEEA-45FC-A0AA-A183823F2155}" type="presParOf" srcId="{B8878A63-A07D-43B5-82F6-30CA5FF19C39}" destId="{8AF6E4EF-3515-4E40-B06B-5DC74DA82D4C}" srcOrd="0" destOrd="0" presId="urn:microsoft.com/office/officeart/2005/8/layout/hierarchy1"/>
    <dgm:cxn modelId="{B0B71337-B940-4A33-94D6-9FB7BE377C02}" type="presParOf" srcId="{B8878A63-A07D-43B5-82F6-30CA5FF19C39}" destId="{433359DC-3068-45F5-98DA-9EB0AA1B5D16}" srcOrd="1" destOrd="0" presId="urn:microsoft.com/office/officeart/2005/8/layout/hierarchy1"/>
    <dgm:cxn modelId="{820C0C96-B3E7-4DAA-A484-8725A9AA67CB}" type="presParOf" srcId="{433359DC-3068-45F5-98DA-9EB0AA1B5D16}" destId="{313F81FC-E3AB-4C98-81EF-2051816FFE8A}" srcOrd="0" destOrd="0" presId="urn:microsoft.com/office/officeart/2005/8/layout/hierarchy1"/>
    <dgm:cxn modelId="{A3D748D5-060E-403B-9AB1-11A5D24482E5}" type="presParOf" srcId="{313F81FC-E3AB-4C98-81EF-2051816FFE8A}" destId="{E87D3317-D182-4ECB-AC04-7A4F8F4187AF}" srcOrd="0" destOrd="0" presId="urn:microsoft.com/office/officeart/2005/8/layout/hierarchy1"/>
    <dgm:cxn modelId="{2C125978-9A81-4B26-A825-37BA12A77A2C}" type="presParOf" srcId="{313F81FC-E3AB-4C98-81EF-2051816FFE8A}" destId="{33ECC92B-A714-49A3-9756-7F02B6B64FF9}" srcOrd="1" destOrd="0" presId="urn:microsoft.com/office/officeart/2005/8/layout/hierarchy1"/>
    <dgm:cxn modelId="{85898449-50F3-4BF5-8F58-DACCA95CE557}" type="presParOf" srcId="{433359DC-3068-45F5-98DA-9EB0AA1B5D16}" destId="{839EC7DE-0E5A-4DA1-B9F4-D20DACE0F647}" srcOrd="1" destOrd="0" presId="urn:microsoft.com/office/officeart/2005/8/layout/hierarchy1"/>
    <dgm:cxn modelId="{7755AC72-09DC-45A3-82B2-1B0606343B48}" type="presParOf" srcId="{B8878A63-A07D-43B5-82F6-30CA5FF19C39}" destId="{41D3AB56-1670-457B-B927-459A3AD01B8D}" srcOrd="2" destOrd="0" presId="urn:microsoft.com/office/officeart/2005/8/layout/hierarchy1"/>
    <dgm:cxn modelId="{38B2186C-2B5F-435B-8BBF-E86704D4C62A}" type="presParOf" srcId="{B8878A63-A07D-43B5-82F6-30CA5FF19C39}" destId="{5AC7B158-AF4E-4CAB-9277-A2DCF1B54F21}" srcOrd="3" destOrd="0" presId="urn:microsoft.com/office/officeart/2005/8/layout/hierarchy1"/>
    <dgm:cxn modelId="{F2D48D1E-AF1F-4ADE-A786-23AAB92EF78F}" type="presParOf" srcId="{5AC7B158-AF4E-4CAB-9277-A2DCF1B54F21}" destId="{18F71BE1-2158-477D-A97B-08D2C49D2BBC}" srcOrd="0" destOrd="0" presId="urn:microsoft.com/office/officeart/2005/8/layout/hierarchy1"/>
    <dgm:cxn modelId="{8DD3002F-337F-4D66-8715-F06CE068C891}" type="presParOf" srcId="{18F71BE1-2158-477D-A97B-08D2C49D2BBC}" destId="{FFBDFEE1-FFEC-49EA-9818-6766EEDA5980}" srcOrd="0" destOrd="0" presId="urn:microsoft.com/office/officeart/2005/8/layout/hierarchy1"/>
    <dgm:cxn modelId="{B2FF394D-E398-4BB1-B566-AAC6A0C96C5C}" type="presParOf" srcId="{18F71BE1-2158-477D-A97B-08D2C49D2BBC}" destId="{7EF56FFB-E2E4-4DBB-8A40-D7F1B6FAE21F}" srcOrd="1" destOrd="0" presId="urn:microsoft.com/office/officeart/2005/8/layout/hierarchy1"/>
    <dgm:cxn modelId="{50F17B18-678D-403B-AA71-97354F74BA00}" type="presParOf" srcId="{5AC7B158-AF4E-4CAB-9277-A2DCF1B54F21}" destId="{E8C92089-673E-4111-810E-A541069DF7B1}" srcOrd="1" destOrd="0" presId="urn:microsoft.com/office/officeart/2005/8/layout/hierarchy1"/>
    <dgm:cxn modelId="{4F41A97F-6B80-42D6-8E78-31E6B8498155}" type="presParOf" srcId="{F309EB8B-424F-448A-A4FA-FF7DEB6721C5}" destId="{03D76307-0B22-4674-B6E6-73015B3893D5}" srcOrd="2" destOrd="0" presId="urn:microsoft.com/office/officeart/2005/8/layout/hierarchy1"/>
    <dgm:cxn modelId="{E53705E8-1F55-4798-89ED-0CE986555A3C}" type="presParOf" srcId="{F309EB8B-424F-448A-A4FA-FF7DEB6721C5}" destId="{D44C3EAD-2FF8-4F5E-AB0F-AAE7D951AFEC}" srcOrd="3" destOrd="0" presId="urn:microsoft.com/office/officeart/2005/8/layout/hierarchy1"/>
    <dgm:cxn modelId="{8067366E-89EB-4E45-85BF-B4303BC8BA09}" type="presParOf" srcId="{D44C3EAD-2FF8-4F5E-AB0F-AAE7D951AFEC}" destId="{9E1828E2-4E6D-4DF5-A38A-D3120C3C96DC}" srcOrd="0" destOrd="0" presId="urn:microsoft.com/office/officeart/2005/8/layout/hierarchy1"/>
    <dgm:cxn modelId="{81104588-4E3C-4D7E-9610-D98A9169B8E9}" type="presParOf" srcId="{9E1828E2-4E6D-4DF5-A38A-D3120C3C96DC}" destId="{326B322C-A93A-4254-A294-4EEF3F8BC59D}" srcOrd="0" destOrd="0" presId="urn:microsoft.com/office/officeart/2005/8/layout/hierarchy1"/>
    <dgm:cxn modelId="{C477C5A9-C7EB-4815-81C3-0906F6A1F9BE}" type="presParOf" srcId="{9E1828E2-4E6D-4DF5-A38A-D3120C3C96DC}" destId="{65E2D5B8-91B8-4121-B50C-3AAD6938D0C9}" srcOrd="1" destOrd="0" presId="urn:microsoft.com/office/officeart/2005/8/layout/hierarchy1"/>
    <dgm:cxn modelId="{7EA90A0F-1AB2-4C82-9570-3F7B77C5214E}" type="presParOf" srcId="{D44C3EAD-2FF8-4F5E-AB0F-AAE7D951AFEC}" destId="{3A3DD3E1-5283-4DAE-BBB6-EFE0CA685D59}" srcOrd="1" destOrd="0" presId="urn:microsoft.com/office/officeart/2005/8/layout/hierarchy1"/>
    <dgm:cxn modelId="{31CF25A2-B5CA-452D-BCBA-BF47B958A4A5}" type="presParOf" srcId="{3A3DD3E1-5283-4DAE-BBB6-EFE0CA685D59}" destId="{6FC4BE4F-3658-4D73-B5C8-1D5587172B4B}" srcOrd="0" destOrd="0" presId="urn:microsoft.com/office/officeart/2005/8/layout/hierarchy1"/>
    <dgm:cxn modelId="{77036FE8-81AD-425C-A4B5-C01D24B3665D}" type="presParOf" srcId="{3A3DD3E1-5283-4DAE-BBB6-EFE0CA685D59}" destId="{8D44DDFD-3712-4BD6-AD93-D4C5669A06A5}" srcOrd="1" destOrd="0" presId="urn:microsoft.com/office/officeart/2005/8/layout/hierarchy1"/>
    <dgm:cxn modelId="{0CBC5D74-5B28-47FF-AEDF-37ED18332C53}" type="presParOf" srcId="{8D44DDFD-3712-4BD6-AD93-D4C5669A06A5}" destId="{6F4C13E0-769B-4F44-92E4-B7448CB75D53}" srcOrd="0" destOrd="0" presId="urn:microsoft.com/office/officeart/2005/8/layout/hierarchy1"/>
    <dgm:cxn modelId="{544F2874-78BF-4AB8-BC8E-BDBF00A8596C}" type="presParOf" srcId="{6F4C13E0-769B-4F44-92E4-B7448CB75D53}" destId="{8116B973-B6C1-43D7-8B06-5627362A7CA4}" srcOrd="0" destOrd="0" presId="urn:microsoft.com/office/officeart/2005/8/layout/hierarchy1"/>
    <dgm:cxn modelId="{F303597F-CD93-47A3-B510-0EFB9756C1AD}" type="presParOf" srcId="{6F4C13E0-769B-4F44-92E4-B7448CB75D53}" destId="{C9BC4A89-A363-4632-A0F3-C5755F755DC5}" srcOrd="1" destOrd="0" presId="urn:microsoft.com/office/officeart/2005/8/layout/hierarchy1"/>
    <dgm:cxn modelId="{1B53BA95-B09E-4FCB-A0E5-1B184F3C5C6C}" type="presParOf" srcId="{8D44DDFD-3712-4BD6-AD93-D4C5669A06A5}" destId="{21DB70AA-AA11-4C78-81A4-85716A69D8D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BEC9783-5F15-40AE-9F63-7C3CD4C5FA6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1F762F0C-33F0-4116-9032-1F78D228C605}">
      <dgm:prSet phldrT="[Texto]"/>
      <dgm:spPr/>
      <dgm:t>
        <a:bodyPr/>
        <a:lstStyle/>
        <a:p>
          <a:r>
            <a:rPr lang="es-MX" dirty="0" smtClean="0"/>
            <a:t>RESULTADOS OBTENIDOS </a:t>
          </a:r>
          <a:endParaRPr lang="es-MX" dirty="0"/>
        </a:p>
      </dgm:t>
    </dgm:pt>
    <dgm:pt modelId="{1F1A1459-ED38-4D63-839A-4888C8622A64}" type="parTrans" cxnId="{06D28F68-745C-48AA-9BEF-51E04EC02548}">
      <dgm:prSet/>
      <dgm:spPr/>
      <dgm:t>
        <a:bodyPr/>
        <a:lstStyle/>
        <a:p>
          <a:endParaRPr lang="es-MX"/>
        </a:p>
      </dgm:t>
    </dgm:pt>
    <dgm:pt modelId="{60C198C1-E53E-4D10-9BD3-B0170E0700C6}" type="sibTrans" cxnId="{06D28F68-745C-48AA-9BEF-51E04EC02548}">
      <dgm:prSet/>
      <dgm:spPr/>
      <dgm:t>
        <a:bodyPr/>
        <a:lstStyle/>
        <a:p>
          <a:endParaRPr lang="es-MX"/>
        </a:p>
      </dgm:t>
    </dgm:pt>
    <dgm:pt modelId="{54377238-0BB9-49D9-BB88-0BD13F196A1A}">
      <dgm:prSet phldrT="[Texto]"/>
      <dgm:spPr/>
      <dgm:t>
        <a:bodyPr/>
        <a:lstStyle/>
        <a:p>
          <a:r>
            <a:rPr lang="es-MX" dirty="0" smtClean="0"/>
            <a:t>SIEMBRA DE ½ FANEGADA DE TIERRA SEMBRADA CON AVENA FORRAJERA Y ALFAFA.</a:t>
          </a:r>
          <a:endParaRPr lang="es-MX" dirty="0"/>
        </a:p>
      </dgm:t>
    </dgm:pt>
    <dgm:pt modelId="{C8F7B717-BABE-42F4-AE47-3A9356E97EE0}" type="parTrans" cxnId="{65E8957B-12E6-44BB-B25E-3BC4FAA383A5}">
      <dgm:prSet/>
      <dgm:spPr/>
      <dgm:t>
        <a:bodyPr/>
        <a:lstStyle/>
        <a:p>
          <a:endParaRPr lang="es-MX"/>
        </a:p>
      </dgm:t>
    </dgm:pt>
    <dgm:pt modelId="{298DDBCE-D39C-4167-868E-055F0618A5DF}" type="sibTrans" cxnId="{65E8957B-12E6-44BB-B25E-3BC4FAA383A5}">
      <dgm:prSet/>
      <dgm:spPr/>
      <dgm:t>
        <a:bodyPr/>
        <a:lstStyle/>
        <a:p>
          <a:endParaRPr lang="es-MX"/>
        </a:p>
      </dgm:t>
    </dgm:pt>
    <dgm:pt modelId="{8BC84827-2826-4179-9520-93BA134745C3}">
      <dgm:prSet phldrT="[Texto]"/>
      <dgm:spPr/>
      <dgm:t>
        <a:bodyPr/>
        <a:lstStyle/>
        <a:p>
          <a:r>
            <a:rPr lang="es-MX" dirty="0" smtClean="0"/>
            <a:t>EN EL TRRENO SEMBRADO CON ALFALFA PREDOMINA EL NACIMIENTO DE PASTO KIKUYO. </a:t>
          </a:r>
          <a:endParaRPr lang="es-MX" dirty="0"/>
        </a:p>
      </dgm:t>
    </dgm:pt>
    <dgm:pt modelId="{2D5A30CC-A50D-4823-BCA3-231065C05E36}" type="parTrans" cxnId="{ACD54668-C20C-4052-88E2-40DF01630E99}">
      <dgm:prSet/>
      <dgm:spPr/>
      <dgm:t>
        <a:bodyPr/>
        <a:lstStyle/>
        <a:p>
          <a:endParaRPr lang="es-MX"/>
        </a:p>
      </dgm:t>
    </dgm:pt>
    <dgm:pt modelId="{25B2A6F9-6F95-4340-A37C-1A703E4BA5AB}" type="sibTrans" cxnId="{ACD54668-C20C-4052-88E2-40DF01630E99}">
      <dgm:prSet/>
      <dgm:spPr/>
      <dgm:t>
        <a:bodyPr/>
        <a:lstStyle/>
        <a:p>
          <a:endParaRPr lang="es-MX"/>
        </a:p>
      </dgm:t>
    </dgm:pt>
    <dgm:pt modelId="{FDAF112B-0C18-4EE1-94B8-2DEEFD8734C4}">
      <dgm:prSet phldrT="[Texto]"/>
      <dgm:spPr/>
      <dgm:t>
        <a:bodyPr/>
        <a:lstStyle/>
        <a:p>
          <a:r>
            <a:rPr lang="es-MX" dirty="0" smtClean="0"/>
            <a:t>LA AVENA FORRAJERA DESARROLLO UN CRECIMIENTO ACEPTABLE</a:t>
          </a:r>
          <a:endParaRPr lang="es-MX" dirty="0"/>
        </a:p>
      </dgm:t>
    </dgm:pt>
    <dgm:pt modelId="{46FF9B29-0159-4078-B8C2-1F4B04455DE7}" type="parTrans" cxnId="{D3E1C392-1E61-4394-98C6-78583CB3B9C8}">
      <dgm:prSet/>
      <dgm:spPr/>
      <dgm:t>
        <a:bodyPr/>
        <a:lstStyle/>
        <a:p>
          <a:endParaRPr lang="es-MX"/>
        </a:p>
      </dgm:t>
    </dgm:pt>
    <dgm:pt modelId="{A66A1986-4483-4E84-BEB2-DCFFE59C332D}" type="sibTrans" cxnId="{D3E1C392-1E61-4394-98C6-78583CB3B9C8}">
      <dgm:prSet/>
      <dgm:spPr/>
      <dgm:t>
        <a:bodyPr/>
        <a:lstStyle/>
        <a:p>
          <a:endParaRPr lang="es-MX"/>
        </a:p>
      </dgm:t>
    </dgm:pt>
    <dgm:pt modelId="{E1C5024E-13E9-46A1-BBCD-B415539F454D}">
      <dgm:prSet phldrT="[Texto]"/>
      <dgm:spPr/>
      <dgm:t>
        <a:bodyPr/>
        <a:lstStyle/>
        <a:p>
          <a:r>
            <a:rPr lang="es-MX" dirty="0" smtClean="0"/>
            <a:t>LA AVENA FORRAJERA HASTA 01 DE DICIEMBRE DEL 2017 SE DEJA CON UN CRECIMIENTO DE 15 CM DE ALTO </a:t>
          </a:r>
          <a:endParaRPr lang="es-MX" dirty="0"/>
        </a:p>
      </dgm:t>
    </dgm:pt>
    <dgm:pt modelId="{4A6F322B-9D8C-48CC-85BB-77340E69C1A7}" type="parTrans" cxnId="{7CB9AE0D-1215-4C46-9C7B-A253D839A76A}">
      <dgm:prSet/>
      <dgm:spPr/>
      <dgm:t>
        <a:bodyPr/>
        <a:lstStyle/>
        <a:p>
          <a:endParaRPr lang="es-MX"/>
        </a:p>
      </dgm:t>
    </dgm:pt>
    <dgm:pt modelId="{0A2FA0D9-25E8-4E90-B508-7677639E79BC}" type="sibTrans" cxnId="{7CB9AE0D-1215-4C46-9C7B-A253D839A76A}">
      <dgm:prSet/>
      <dgm:spPr/>
      <dgm:t>
        <a:bodyPr/>
        <a:lstStyle/>
        <a:p>
          <a:endParaRPr lang="es-MX"/>
        </a:p>
      </dgm:t>
    </dgm:pt>
    <dgm:pt modelId="{A3998AFC-CBAD-4F9C-B12E-43C3993AAA49}" type="pres">
      <dgm:prSet presAssocID="{4BEC9783-5F15-40AE-9F63-7C3CD4C5FA67}" presName="hierChild1" presStyleCnt="0">
        <dgm:presLayoutVars>
          <dgm:chPref val="1"/>
          <dgm:dir/>
          <dgm:animOne val="branch"/>
          <dgm:animLvl val="lvl"/>
          <dgm:resizeHandles/>
        </dgm:presLayoutVars>
      </dgm:prSet>
      <dgm:spPr/>
      <dgm:t>
        <a:bodyPr/>
        <a:lstStyle/>
        <a:p>
          <a:endParaRPr lang="es-MX"/>
        </a:p>
      </dgm:t>
    </dgm:pt>
    <dgm:pt modelId="{AE82FBBF-D792-4389-AE74-3B523320BA61}" type="pres">
      <dgm:prSet presAssocID="{1F762F0C-33F0-4116-9032-1F78D228C605}" presName="hierRoot1" presStyleCnt="0"/>
      <dgm:spPr/>
    </dgm:pt>
    <dgm:pt modelId="{A08BEB1B-F4EE-4264-A979-DA5803AE03AE}" type="pres">
      <dgm:prSet presAssocID="{1F762F0C-33F0-4116-9032-1F78D228C605}" presName="composite" presStyleCnt="0"/>
      <dgm:spPr/>
    </dgm:pt>
    <dgm:pt modelId="{3D618C24-2310-481F-84F0-31DC2F2FE320}" type="pres">
      <dgm:prSet presAssocID="{1F762F0C-33F0-4116-9032-1F78D228C605}" presName="background" presStyleLbl="node0" presStyleIdx="0" presStyleCnt="1"/>
      <dgm:spPr/>
    </dgm:pt>
    <dgm:pt modelId="{38835110-5B52-4924-9FB0-82CE9650230B}" type="pres">
      <dgm:prSet presAssocID="{1F762F0C-33F0-4116-9032-1F78D228C605}" presName="text" presStyleLbl="fgAcc0" presStyleIdx="0" presStyleCnt="1">
        <dgm:presLayoutVars>
          <dgm:chPref val="3"/>
        </dgm:presLayoutVars>
      </dgm:prSet>
      <dgm:spPr/>
      <dgm:t>
        <a:bodyPr/>
        <a:lstStyle/>
        <a:p>
          <a:endParaRPr lang="es-MX"/>
        </a:p>
      </dgm:t>
    </dgm:pt>
    <dgm:pt modelId="{A93E22DB-5486-4B61-AF61-8E1A372AB0AE}" type="pres">
      <dgm:prSet presAssocID="{1F762F0C-33F0-4116-9032-1F78D228C605}" presName="hierChild2" presStyleCnt="0"/>
      <dgm:spPr/>
    </dgm:pt>
    <dgm:pt modelId="{9416FEDB-6A71-4A13-8CF6-2E6D22C738D6}" type="pres">
      <dgm:prSet presAssocID="{C8F7B717-BABE-42F4-AE47-3A9356E97EE0}" presName="Name10" presStyleLbl="parChTrans1D2" presStyleIdx="0" presStyleCnt="2"/>
      <dgm:spPr/>
      <dgm:t>
        <a:bodyPr/>
        <a:lstStyle/>
        <a:p>
          <a:endParaRPr lang="es-MX"/>
        </a:p>
      </dgm:t>
    </dgm:pt>
    <dgm:pt modelId="{782C3C1B-7F42-47A4-8F50-5BB948416D03}" type="pres">
      <dgm:prSet presAssocID="{54377238-0BB9-49D9-BB88-0BD13F196A1A}" presName="hierRoot2" presStyleCnt="0"/>
      <dgm:spPr/>
    </dgm:pt>
    <dgm:pt modelId="{8C8F8182-EC12-4195-950B-77F178D3A331}" type="pres">
      <dgm:prSet presAssocID="{54377238-0BB9-49D9-BB88-0BD13F196A1A}" presName="composite2" presStyleCnt="0"/>
      <dgm:spPr/>
    </dgm:pt>
    <dgm:pt modelId="{F72FCBE8-4DD3-4433-8CC0-2C452DCA57B2}" type="pres">
      <dgm:prSet presAssocID="{54377238-0BB9-49D9-BB88-0BD13F196A1A}" presName="background2" presStyleLbl="node2" presStyleIdx="0" presStyleCnt="2"/>
      <dgm:spPr/>
    </dgm:pt>
    <dgm:pt modelId="{97555793-58A8-4850-8723-2B6625327A47}" type="pres">
      <dgm:prSet presAssocID="{54377238-0BB9-49D9-BB88-0BD13F196A1A}" presName="text2" presStyleLbl="fgAcc2" presStyleIdx="0" presStyleCnt="2">
        <dgm:presLayoutVars>
          <dgm:chPref val="3"/>
        </dgm:presLayoutVars>
      </dgm:prSet>
      <dgm:spPr/>
      <dgm:t>
        <a:bodyPr/>
        <a:lstStyle/>
        <a:p>
          <a:endParaRPr lang="es-MX"/>
        </a:p>
      </dgm:t>
    </dgm:pt>
    <dgm:pt modelId="{90E35B90-D937-48D0-833D-27054C497291}" type="pres">
      <dgm:prSet presAssocID="{54377238-0BB9-49D9-BB88-0BD13F196A1A}" presName="hierChild3" presStyleCnt="0"/>
      <dgm:spPr/>
    </dgm:pt>
    <dgm:pt modelId="{DAD02177-5A53-4B99-88EB-1D9A701D681E}" type="pres">
      <dgm:prSet presAssocID="{2D5A30CC-A50D-4823-BCA3-231065C05E36}" presName="Name17" presStyleLbl="parChTrans1D3" presStyleIdx="0" presStyleCnt="2"/>
      <dgm:spPr/>
      <dgm:t>
        <a:bodyPr/>
        <a:lstStyle/>
        <a:p>
          <a:endParaRPr lang="es-MX"/>
        </a:p>
      </dgm:t>
    </dgm:pt>
    <dgm:pt modelId="{8DF2BEBD-B65C-44A1-8719-71241F11862F}" type="pres">
      <dgm:prSet presAssocID="{8BC84827-2826-4179-9520-93BA134745C3}" presName="hierRoot3" presStyleCnt="0"/>
      <dgm:spPr/>
    </dgm:pt>
    <dgm:pt modelId="{A9975D65-F26E-4A6C-9828-381F598EA828}" type="pres">
      <dgm:prSet presAssocID="{8BC84827-2826-4179-9520-93BA134745C3}" presName="composite3" presStyleCnt="0"/>
      <dgm:spPr/>
    </dgm:pt>
    <dgm:pt modelId="{DE6722F1-CEFA-42CF-8672-F301274DD067}" type="pres">
      <dgm:prSet presAssocID="{8BC84827-2826-4179-9520-93BA134745C3}" presName="background3" presStyleLbl="node3" presStyleIdx="0" presStyleCnt="2"/>
      <dgm:spPr/>
    </dgm:pt>
    <dgm:pt modelId="{8482D91B-5925-474E-998C-52FB8CF23CC2}" type="pres">
      <dgm:prSet presAssocID="{8BC84827-2826-4179-9520-93BA134745C3}" presName="text3" presStyleLbl="fgAcc3" presStyleIdx="0" presStyleCnt="2">
        <dgm:presLayoutVars>
          <dgm:chPref val="3"/>
        </dgm:presLayoutVars>
      </dgm:prSet>
      <dgm:spPr/>
      <dgm:t>
        <a:bodyPr/>
        <a:lstStyle/>
        <a:p>
          <a:endParaRPr lang="es-MX"/>
        </a:p>
      </dgm:t>
    </dgm:pt>
    <dgm:pt modelId="{C4F794D6-CF57-4E4C-8A03-736812ED77CF}" type="pres">
      <dgm:prSet presAssocID="{8BC84827-2826-4179-9520-93BA134745C3}" presName="hierChild4" presStyleCnt="0"/>
      <dgm:spPr/>
    </dgm:pt>
    <dgm:pt modelId="{F77634A3-262D-4FAB-A98F-A3615D928B37}" type="pres">
      <dgm:prSet presAssocID="{46FF9B29-0159-4078-B8C2-1F4B04455DE7}" presName="Name10" presStyleLbl="parChTrans1D2" presStyleIdx="1" presStyleCnt="2"/>
      <dgm:spPr/>
      <dgm:t>
        <a:bodyPr/>
        <a:lstStyle/>
        <a:p>
          <a:endParaRPr lang="es-MX"/>
        </a:p>
      </dgm:t>
    </dgm:pt>
    <dgm:pt modelId="{7CE3A225-1227-4A85-A810-157C5F22BEE0}" type="pres">
      <dgm:prSet presAssocID="{FDAF112B-0C18-4EE1-94B8-2DEEFD8734C4}" presName="hierRoot2" presStyleCnt="0"/>
      <dgm:spPr/>
    </dgm:pt>
    <dgm:pt modelId="{C0481786-AE5D-4EDE-8631-09DF0C8468D4}" type="pres">
      <dgm:prSet presAssocID="{FDAF112B-0C18-4EE1-94B8-2DEEFD8734C4}" presName="composite2" presStyleCnt="0"/>
      <dgm:spPr/>
    </dgm:pt>
    <dgm:pt modelId="{846A6517-130F-44B2-99F5-67BC964ACF75}" type="pres">
      <dgm:prSet presAssocID="{FDAF112B-0C18-4EE1-94B8-2DEEFD8734C4}" presName="background2" presStyleLbl="node2" presStyleIdx="1" presStyleCnt="2"/>
      <dgm:spPr/>
    </dgm:pt>
    <dgm:pt modelId="{CD03C8C0-D8F7-47F3-865F-1E303AE1CB87}" type="pres">
      <dgm:prSet presAssocID="{FDAF112B-0C18-4EE1-94B8-2DEEFD8734C4}" presName="text2" presStyleLbl="fgAcc2" presStyleIdx="1" presStyleCnt="2">
        <dgm:presLayoutVars>
          <dgm:chPref val="3"/>
        </dgm:presLayoutVars>
      </dgm:prSet>
      <dgm:spPr/>
      <dgm:t>
        <a:bodyPr/>
        <a:lstStyle/>
        <a:p>
          <a:endParaRPr lang="es-MX"/>
        </a:p>
      </dgm:t>
    </dgm:pt>
    <dgm:pt modelId="{2217317B-DE92-419F-A53B-A3DB1D8082BB}" type="pres">
      <dgm:prSet presAssocID="{FDAF112B-0C18-4EE1-94B8-2DEEFD8734C4}" presName="hierChild3" presStyleCnt="0"/>
      <dgm:spPr/>
    </dgm:pt>
    <dgm:pt modelId="{E234614A-E1CD-4221-B406-E7AB0B223E52}" type="pres">
      <dgm:prSet presAssocID="{4A6F322B-9D8C-48CC-85BB-77340E69C1A7}" presName="Name17" presStyleLbl="parChTrans1D3" presStyleIdx="1" presStyleCnt="2"/>
      <dgm:spPr/>
      <dgm:t>
        <a:bodyPr/>
        <a:lstStyle/>
        <a:p>
          <a:endParaRPr lang="es-MX"/>
        </a:p>
      </dgm:t>
    </dgm:pt>
    <dgm:pt modelId="{D715241C-ED4F-4480-B2F6-33E044D02E8B}" type="pres">
      <dgm:prSet presAssocID="{E1C5024E-13E9-46A1-BBCD-B415539F454D}" presName="hierRoot3" presStyleCnt="0"/>
      <dgm:spPr/>
    </dgm:pt>
    <dgm:pt modelId="{DB043C3B-8465-49FC-9EA2-F8D13CAF2416}" type="pres">
      <dgm:prSet presAssocID="{E1C5024E-13E9-46A1-BBCD-B415539F454D}" presName="composite3" presStyleCnt="0"/>
      <dgm:spPr/>
    </dgm:pt>
    <dgm:pt modelId="{7073C7F5-F15B-4167-AA3C-F81F98D9F321}" type="pres">
      <dgm:prSet presAssocID="{E1C5024E-13E9-46A1-BBCD-B415539F454D}" presName="background3" presStyleLbl="node3" presStyleIdx="1" presStyleCnt="2"/>
      <dgm:spPr/>
    </dgm:pt>
    <dgm:pt modelId="{861C8437-03AE-4A64-9746-1DEE9EB1B644}" type="pres">
      <dgm:prSet presAssocID="{E1C5024E-13E9-46A1-BBCD-B415539F454D}" presName="text3" presStyleLbl="fgAcc3" presStyleIdx="1" presStyleCnt="2">
        <dgm:presLayoutVars>
          <dgm:chPref val="3"/>
        </dgm:presLayoutVars>
      </dgm:prSet>
      <dgm:spPr/>
      <dgm:t>
        <a:bodyPr/>
        <a:lstStyle/>
        <a:p>
          <a:endParaRPr lang="es-MX"/>
        </a:p>
      </dgm:t>
    </dgm:pt>
    <dgm:pt modelId="{5C739127-F671-4E6A-B917-2396AACE48B4}" type="pres">
      <dgm:prSet presAssocID="{E1C5024E-13E9-46A1-BBCD-B415539F454D}" presName="hierChild4" presStyleCnt="0"/>
      <dgm:spPr/>
    </dgm:pt>
  </dgm:ptLst>
  <dgm:cxnLst>
    <dgm:cxn modelId="{D3E1C392-1E61-4394-98C6-78583CB3B9C8}" srcId="{1F762F0C-33F0-4116-9032-1F78D228C605}" destId="{FDAF112B-0C18-4EE1-94B8-2DEEFD8734C4}" srcOrd="1" destOrd="0" parTransId="{46FF9B29-0159-4078-B8C2-1F4B04455DE7}" sibTransId="{A66A1986-4483-4E84-BEB2-DCFFE59C332D}"/>
    <dgm:cxn modelId="{AC654CDE-6D5F-4939-B06B-8EB6D80FFA33}" type="presOf" srcId="{1F762F0C-33F0-4116-9032-1F78D228C605}" destId="{38835110-5B52-4924-9FB0-82CE9650230B}" srcOrd="0" destOrd="0" presId="urn:microsoft.com/office/officeart/2005/8/layout/hierarchy1"/>
    <dgm:cxn modelId="{C6A52338-969E-43C8-B972-0B07E6CDC2D5}" type="presOf" srcId="{E1C5024E-13E9-46A1-BBCD-B415539F454D}" destId="{861C8437-03AE-4A64-9746-1DEE9EB1B644}" srcOrd="0" destOrd="0" presId="urn:microsoft.com/office/officeart/2005/8/layout/hierarchy1"/>
    <dgm:cxn modelId="{06D28F68-745C-48AA-9BEF-51E04EC02548}" srcId="{4BEC9783-5F15-40AE-9F63-7C3CD4C5FA67}" destId="{1F762F0C-33F0-4116-9032-1F78D228C605}" srcOrd="0" destOrd="0" parTransId="{1F1A1459-ED38-4D63-839A-4888C8622A64}" sibTransId="{60C198C1-E53E-4D10-9BD3-B0170E0700C6}"/>
    <dgm:cxn modelId="{F8FF85FD-D527-469D-8AB2-89A5457DC352}" type="presOf" srcId="{8BC84827-2826-4179-9520-93BA134745C3}" destId="{8482D91B-5925-474E-998C-52FB8CF23CC2}" srcOrd="0" destOrd="0" presId="urn:microsoft.com/office/officeart/2005/8/layout/hierarchy1"/>
    <dgm:cxn modelId="{23010932-F462-46A3-BEC7-416EEA6ECA3F}" type="presOf" srcId="{46FF9B29-0159-4078-B8C2-1F4B04455DE7}" destId="{F77634A3-262D-4FAB-A98F-A3615D928B37}" srcOrd="0" destOrd="0" presId="urn:microsoft.com/office/officeart/2005/8/layout/hierarchy1"/>
    <dgm:cxn modelId="{7CB9AE0D-1215-4C46-9C7B-A253D839A76A}" srcId="{FDAF112B-0C18-4EE1-94B8-2DEEFD8734C4}" destId="{E1C5024E-13E9-46A1-BBCD-B415539F454D}" srcOrd="0" destOrd="0" parTransId="{4A6F322B-9D8C-48CC-85BB-77340E69C1A7}" sibTransId="{0A2FA0D9-25E8-4E90-B508-7677639E79BC}"/>
    <dgm:cxn modelId="{5FC0692E-A675-478D-8000-6B57C1D3F50D}" type="presOf" srcId="{C8F7B717-BABE-42F4-AE47-3A9356E97EE0}" destId="{9416FEDB-6A71-4A13-8CF6-2E6D22C738D6}" srcOrd="0" destOrd="0" presId="urn:microsoft.com/office/officeart/2005/8/layout/hierarchy1"/>
    <dgm:cxn modelId="{A52769BE-A360-4C89-85DD-43CEE71758E0}" type="presOf" srcId="{4A6F322B-9D8C-48CC-85BB-77340E69C1A7}" destId="{E234614A-E1CD-4221-B406-E7AB0B223E52}" srcOrd="0" destOrd="0" presId="urn:microsoft.com/office/officeart/2005/8/layout/hierarchy1"/>
    <dgm:cxn modelId="{65E8957B-12E6-44BB-B25E-3BC4FAA383A5}" srcId="{1F762F0C-33F0-4116-9032-1F78D228C605}" destId="{54377238-0BB9-49D9-BB88-0BD13F196A1A}" srcOrd="0" destOrd="0" parTransId="{C8F7B717-BABE-42F4-AE47-3A9356E97EE0}" sibTransId="{298DDBCE-D39C-4167-868E-055F0618A5DF}"/>
    <dgm:cxn modelId="{37FAEE4D-DAC0-47D4-9110-61BAF2867116}" type="presOf" srcId="{54377238-0BB9-49D9-BB88-0BD13F196A1A}" destId="{97555793-58A8-4850-8723-2B6625327A47}" srcOrd="0" destOrd="0" presId="urn:microsoft.com/office/officeart/2005/8/layout/hierarchy1"/>
    <dgm:cxn modelId="{62F2194C-2B50-4FF2-8962-DA816792640F}" type="presOf" srcId="{FDAF112B-0C18-4EE1-94B8-2DEEFD8734C4}" destId="{CD03C8C0-D8F7-47F3-865F-1E303AE1CB87}" srcOrd="0" destOrd="0" presId="urn:microsoft.com/office/officeart/2005/8/layout/hierarchy1"/>
    <dgm:cxn modelId="{DC2EAE1C-D881-4159-93E2-0DADEFE83BEA}" type="presOf" srcId="{4BEC9783-5F15-40AE-9F63-7C3CD4C5FA67}" destId="{A3998AFC-CBAD-4F9C-B12E-43C3993AAA49}" srcOrd="0" destOrd="0" presId="urn:microsoft.com/office/officeart/2005/8/layout/hierarchy1"/>
    <dgm:cxn modelId="{28722C23-42D1-404F-8A1E-0327FCB184D9}" type="presOf" srcId="{2D5A30CC-A50D-4823-BCA3-231065C05E36}" destId="{DAD02177-5A53-4B99-88EB-1D9A701D681E}" srcOrd="0" destOrd="0" presId="urn:microsoft.com/office/officeart/2005/8/layout/hierarchy1"/>
    <dgm:cxn modelId="{ACD54668-C20C-4052-88E2-40DF01630E99}" srcId="{54377238-0BB9-49D9-BB88-0BD13F196A1A}" destId="{8BC84827-2826-4179-9520-93BA134745C3}" srcOrd="0" destOrd="0" parTransId="{2D5A30CC-A50D-4823-BCA3-231065C05E36}" sibTransId="{25B2A6F9-6F95-4340-A37C-1A703E4BA5AB}"/>
    <dgm:cxn modelId="{A9DFB084-04A2-4678-B5B1-64F1D755DE9C}" type="presParOf" srcId="{A3998AFC-CBAD-4F9C-B12E-43C3993AAA49}" destId="{AE82FBBF-D792-4389-AE74-3B523320BA61}" srcOrd="0" destOrd="0" presId="urn:microsoft.com/office/officeart/2005/8/layout/hierarchy1"/>
    <dgm:cxn modelId="{ACDA22B8-E131-40F3-B423-58AB08265390}" type="presParOf" srcId="{AE82FBBF-D792-4389-AE74-3B523320BA61}" destId="{A08BEB1B-F4EE-4264-A979-DA5803AE03AE}" srcOrd="0" destOrd="0" presId="urn:microsoft.com/office/officeart/2005/8/layout/hierarchy1"/>
    <dgm:cxn modelId="{8C8E5979-F412-4869-9E6C-D2AF039DCD0A}" type="presParOf" srcId="{A08BEB1B-F4EE-4264-A979-DA5803AE03AE}" destId="{3D618C24-2310-481F-84F0-31DC2F2FE320}" srcOrd="0" destOrd="0" presId="urn:microsoft.com/office/officeart/2005/8/layout/hierarchy1"/>
    <dgm:cxn modelId="{65E3B617-BD7B-4CA3-BC45-3C101EE21A3F}" type="presParOf" srcId="{A08BEB1B-F4EE-4264-A979-DA5803AE03AE}" destId="{38835110-5B52-4924-9FB0-82CE9650230B}" srcOrd="1" destOrd="0" presId="urn:microsoft.com/office/officeart/2005/8/layout/hierarchy1"/>
    <dgm:cxn modelId="{B9CF1E9E-0EE4-4829-A45F-3BCC79437224}" type="presParOf" srcId="{AE82FBBF-D792-4389-AE74-3B523320BA61}" destId="{A93E22DB-5486-4B61-AF61-8E1A372AB0AE}" srcOrd="1" destOrd="0" presId="urn:microsoft.com/office/officeart/2005/8/layout/hierarchy1"/>
    <dgm:cxn modelId="{EDB4087C-1EBE-4AC2-B4DC-EF678ED8B33A}" type="presParOf" srcId="{A93E22DB-5486-4B61-AF61-8E1A372AB0AE}" destId="{9416FEDB-6A71-4A13-8CF6-2E6D22C738D6}" srcOrd="0" destOrd="0" presId="urn:microsoft.com/office/officeart/2005/8/layout/hierarchy1"/>
    <dgm:cxn modelId="{8EA9653A-539D-436F-8D49-754EFB74A9EA}" type="presParOf" srcId="{A93E22DB-5486-4B61-AF61-8E1A372AB0AE}" destId="{782C3C1B-7F42-47A4-8F50-5BB948416D03}" srcOrd="1" destOrd="0" presId="urn:microsoft.com/office/officeart/2005/8/layout/hierarchy1"/>
    <dgm:cxn modelId="{3A5B8716-FA6D-4A34-931E-0F522EC8A8FE}" type="presParOf" srcId="{782C3C1B-7F42-47A4-8F50-5BB948416D03}" destId="{8C8F8182-EC12-4195-950B-77F178D3A331}" srcOrd="0" destOrd="0" presId="urn:microsoft.com/office/officeart/2005/8/layout/hierarchy1"/>
    <dgm:cxn modelId="{4EF4F818-9D86-45F4-BE9C-C608E14FD0A7}" type="presParOf" srcId="{8C8F8182-EC12-4195-950B-77F178D3A331}" destId="{F72FCBE8-4DD3-4433-8CC0-2C452DCA57B2}" srcOrd="0" destOrd="0" presId="urn:microsoft.com/office/officeart/2005/8/layout/hierarchy1"/>
    <dgm:cxn modelId="{A7E00A71-0192-49CC-804C-518936AD7228}" type="presParOf" srcId="{8C8F8182-EC12-4195-950B-77F178D3A331}" destId="{97555793-58A8-4850-8723-2B6625327A47}" srcOrd="1" destOrd="0" presId="urn:microsoft.com/office/officeart/2005/8/layout/hierarchy1"/>
    <dgm:cxn modelId="{E6417408-F558-4F93-969F-3E6957EDA1E6}" type="presParOf" srcId="{782C3C1B-7F42-47A4-8F50-5BB948416D03}" destId="{90E35B90-D937-48D0-833D-27054C497291}" srcOrd="1" destOrd="0" presId="urn:microsoft.com/office/officeart/2005/8/layout/hierarchy1"/>
    <dgm:cxn modelId="{2A4E6D5F-FE40-49AC-AA43-CE591179F0C7}" type="presParOf" srcId="{90E35B90-D937-48D0-833D-27054C497291}" destId="{DAD02177-5A53-4B99-88EB-1D9A701D681E}" srcOrd="0" destOrd="0" presId="urn:microsoft.com/office/officeart/2005/8/layout/hierarchy1"/>
    <dgm:cxn modelId="{C0E125C4-226E-4467-8726-C6F1E9A0AA08}" type="presParOf" srcId="{90E35B90-D937-48D0-833D-27054C497291}" destId="{8DF2BEBD-B65C-44A1-8719-71241F11862F}" srcOrd="1" destOrd="0" presId="urn:microsoft.com/office/officeart/2005/8/layout/hierarchy1"/>
    <dgm:cxn modelId="{7B836A2D-DF11-4BCF-8AD6-C4524C565DBF}" type="presParOf" srcId="{8DF2BEBD-B65C-44A1-8719-71241F11862F}" destId="{A9975D65-F26E-4A6C-9828-381F598EA828}" srcOrd="0" destOrd="0" presId="urn:microsoft.com/office/officeart/2005/8/layout/hierarchy1"/>
    <dgm:cxn modelId="{F6335329-9CB8-44D6-A691-7215090FC10B}" type="presParOf" srcId="{A9975D65-F26E-4A6C-9828-381F598EA828}" destId="{DE6722F1-CEFA-42CF-8672-F301274DD067}" srcOrd="0" destOrd="0" presId="urn:microsoft.com/office/officeart/2005/8/layout/hierarchy1"/>
    <dgm:cxn modelId="{92F02D9F-1C89-403B-84BC-9FF04B586FA1}" type="presParOf" srcId="{A9975D65-F26E-4A6C-9828-381F598EA828}" destId="{8482D91B-5925-474E-998C-52FB8CF23CC2}" srcOrd="1" destOrd="0" presId="urn:microsoft.com/office/officeart/2005/8/layout/hierarchy1"/>
    <dgm:cxn modelId="{F820DFA6-9E92-49BC-8B31-39E9E9C11AE1}" type="presParOf" srcId="{8DF2BEBD-B65C-44A1-8719-71241F11862F}" destId="{C4F794D6-CF57-4E4C-8A03-736812ED77CF}" srcOrd="1" destOrd="0" presId="urn:microsoft.com/office/officeart/2005/8/layout/hierarchy1"/>
    <dgm:cxn modelId="{F8916846-33E0-4D86-AA58-BC2E35F201BE}" type="presParOf" srcId="{A93E22DB-5486-4B61-AF61-8E1A372AB0AE}" destId="{F77634A3-262D-4FAB-A98F-A3615D928B37}" srcOrd="2" destOrd="0" presId="urn:microsoft.com/office/officeart/2005/8/layout/hierarchy1"/>
    <dgm:cxn modelId="{F6F1BCA5-F6D3-426D-8D62-E0620BA69BA2}" type="presParOf" srcId="{A93E22DB-5486-4B61-AF61-8E1A372AB0AE}" destId="{7CE3A225-1227-4A85-A810-157C5F22BEE0}" srcOrd="3" destOrd="0" presId="urn:microsoft.com/office/officeart/2005/8/layout/hierarchy1"/>
    <dgm:cxn modelId="{F5A4EC81-25E8-4A84-A44C-0355D1370674}" type="presParOf" srcId="{7CE3A225-1227-4A85-A810-157C5F22BEE0}" destId="{C0481786-AE5D-4EDE-8631-09DF0C8468D4}" srcOrd="0" destOrd="0" presId="urn:microsoft.com/office/officeart/2005/8/layout/hierarchy1"/>
    <dgm:cxn modelId="{C61474B9-C9C5-4F53-8BC5-C06CB2DDC235}" type="presParOf" srcId="{C0481786-AE5D-4EDE-8631-09DF0C8468D4}" destId="{846A6517-130F-44B2-99F5-67BC964ACF75}" srcOrd="0" destOrd="0" presId="urn:microsoft.com/office/officeart/2005/8/layout/hierarchy1"/>
    <dgm:cxn modelId="{0E05F128-B8ED-4675-83E7-7B9B70770B19}" type="presParOf" srcId="{C0481786-AE5D-4EDE-8631-09DF0C8468D4}" destId="{CD03C8C0-D8F7-47F3-865F-1E303AE1CB87}" srcOrd="1" destOrd="0" presId="urn:microsoft.com/office/officeart/2005/8/layout/hierarchy1"/>
    <dgm:cxn modelId="{7D54FA7E-C1A8-4C98-B44C-AEC809E375CB}" type="presParOf" srcId="{7CE3A225-1227-4A85-A810-157C5F22BEE0}" destId="{2217317B-DE92-419F-A53B-A3DB1D8082BB}" srcOrd="1" destOrd="0" presId="urn:microsoft.com/office/officeart/2005/8/layout/hierarchy1"/>
    <dgm:cxn modelId="{31964816-563D-4551-AF5D-5745B1758BCB}" type="presParOf" srcId="{2217317B-DE92-419F-A53B-A3DB1D8082BB}" destId="{E234614A-E1CD-4221-B406-E7AB0B223E52}" srcOrd="0" destOrd="0" presId="urn:microsoft.com/office/officeart/2005/8/layout/hierarchy1"/>
    <dgm:cxn modelId="{267BF572-BD97-468C-94EE-08CB605DC0D5}" type="presParOf" srcId="{2217317B-DE92-419F-A53B-A3DB1D8082BB}" destId="{D715241C-ED4F-4480-B2F6-33E044D02E8B}" srcOrd="1" destOrd="0" presId="urn:microsoft.com/office/officeart/2005/8/layout/hierarchy1"/>
    <dgm:cxn modelId="{FC3C4B2B-0BE8-48E2-8224-A37D14978AC6}" type="presParOf" srcId="{D715241C-ED4F-4480-B2F6-33E044D02E8B}" destId="{DB043C3B-8465-49FC-9EA2-F8D13CAF2416}" srcOrd="0" destOrd="0" presId="urn:microsoft.com/office/officeart/2005/8/layout/hierarchy1"/>
    <dgm:cxn modelId="{7BB7E772-4735-4DC8-86E9-151792E684E5}" type="presParOf" srcId="{DB043C3B-8465-49FC-9EA2-F8D13CAF2416}" destId="{7073C7F5-F15B-4167-AA3C-F81F98D9F321}" srcOrd="0" destOrd="0" presId="urn:microsoft.com/office/officeart/2005/8/layout/hierarchy1"/>
    <dgm:cxn modelId="{0D8A76AC-7EA6-4C38-ABAB-FA3F254E9B1E}" type="presParOf" srcId="{DB043C3B-8465-49FC-9EA2-F8D13CAF2416}" destId="{861C8437-03AE-4A64-9746-1DEE9EB1B644}" srcOrd="1" destOrd="0" presId="urn:microsoft.com/office/officeart/2005/8/layout/hierarchy1"/>
    <dgm:cxn modelId="{76420253-2522-4D9F-AF2C-BEB992576886}" type="presParOf" srcId="{D715241C-ED4F-4480-B2F6-33E044D02E8B}" destId="{5C739127-F671-4E6A-B917-2396AACE48B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339B4AD-B879-484A-A014-33F0A3DCC7B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0A51DA26-0ECB-4B00-9839-2D8890764B84}">
      <dgm:prSet phldrT="[Texto]"/>
      <dgm:spPr/>
      <dgm:t>
        <a:bodyPr/>
        <a:lstStyle/>
        <a:p>
          <a:r>
            <a:rPr lang="es-MX" dirty="0" smtClean="0"/>
            <a:t>CONCLUSIONES </a:t>
          </a:r>
          <a:endParaRPr lang="es-MX" dirty="0"/>
        </a:p>
      </dgm:t>
    </dgm:pt>
    <dgm:pt modelId="{7C5763CB-7A28-4A15-9604-B691A84596EA}" type="parTrans" cxnId="{8C37E28A-C0F1-48C6-965F-190DC74D83FF}">
      <dgm:prSet/>
      <dgm:spPr/>
      <dgm:t>
        <a:bodyPr/>
        <a:lstStyle/>
        <a:p>
          <a:endParaRPr lang="es-MX"/>
        </a:p>
      </dgm:t>
    </dgm:pt>
    <dgm:pt modelId="{22DE16B0-F82E-4A54-AA26-E15BF74D85D3}" type="sibTrans" cxnId="{8C37E28A-C0F1-48C6-965F-190DC74D83FF}">
      <dgm:prSet/>
      <dgm:spPr/>
      <dgm:t>
        <a:bodyPr/>
        <a:lstStyle/>
        <a:p>
          <a:endParaRPr lang="es-MX"/>
        </a:p>
      </dgm:t>
    </dgm:pt>
    <dgm:pt modelId="{D706DF88-D6EB-4AE4-8196-52DC6D2972A2}">
      <dgm:prSet phldrT="[Texto]"/>
      <dgm:spPr/>
      <dgm:t>
        <a:bodyPr/>
        <a:lstStyle/>
        <a:p>
          <a:r>
            <a:rPr lang="es-MX" dirty="0" smtClean="0"/>
            <a:t>DESARROLLO</a:t>
          </a:r>
          <a:r>
            <a:rPr lang="es-MX" baseline="0" dirty="0" smtClean="0"/>
            <a:t> DE UN NUEVO SISTEMA DE PASTOREO </a:t>
          </a:r>
          <a:endParaRPr lang="es-MX" dirty="0"/>
        </a:p>
      </dgm:t>
    </dgm:pt>
    <dgm:pt modelId="{AA3D6111-587F-4D03-AA4B-B0D27A85BADA}" type="parTrans" cxnId="{8C267D5C-0E75-4B00-837D-F115FE8F2ADF}">
      <dgm:prSet/>
      <dgm:spPr/>
      <dgm:t>
        <a:bodyPr/>
        <a:lstStyle/>
        <a:p>
          <a:endParaRPr lang="es-MX"/>
        </a:p>
      </dgm:t>
    </dgm:pt>
    <dgm:pt modelId="{F26D0D72-8821-4F91-AB52-3327B03869BE}" type="sibTrans" cxnId="{8C267D5C-0E75-4B00-837D-F115FE8F2ADF}">
      <dgm:prSet/>
      <dgm:spPr/>
      <dgm:t>
        <a:bodyPr/>
        <a:lstStyle/>
        <a:p>
          <a:endParaRPr lang="es-MX"/>
        </a:p>
      </dgm:t>
    </dgm:pt>
    <dgm:pt modelId="{F28F8835-A5C1-4074-8C16-883DC0EB93FA}">
      <dgm:prSet phldrT="[Texto]"/>
      <dgm:spPr/>
      <dgm:t>
        <a:bodyPr/>
        <a:lstStyle/>
        <a:p>
          <a:r>
            <a:rPr lang="es-MX" dirty="0" smtClean="0"/>
            <a:t>PASTOREO</a:t>
          </a:r>
          <a:r>
            <a:rPr lang="es-MX" baseline="0" dirty="0" smtClean="0"/>
            <a:t> ROTACIONAL </a:t>
          </a:r>
          <a:endParaRPr lang="es-MX" dirty="0"/>
        </a:p>
      </dgm:t>
    </dgm:pt>
    <dgm:pt modelId="{FA54DE31-41B2-49D6-9FF3-41C0CD2419D9}" type="parTrans" cxnId="{0C5DBB95-6035-4D51-8AA9-4D7C99377A6E}">
      <dgm:prSet/>
      <dgm:spPr/>
      <dgm:t>
        <a:bodyPr/>
        <a:lstStyle/>
        <a:p>
          <a:endParaRPr lang="es-MX"/>
        </a:p>
      </dgm:t>
    </dgm:pt>
    <dgm:pt modelId="{30FF0029-9D6D-415E-B8E1-C6FDAC0E6EAF}" type="sibTrans" cxnId="{0C5DBB95-6035-4D51-8AA9-4D7C99377A6E}">
      <dgm:prSet/>
      <dgm:spPr/>
      <dgm:t>
        <a:bodyPr/>
        <a:lstStyle/>
        <a:p>
          <a:endParaRPr lang="es-MX"/>
        </a:p>
      </dgm:t>
    </dgm:pt>
    <dgm:pt modelId="{23F4A13E-A7B3-408E-9F09-120090145619}">
      <dgm:prSet phldrT="[Texto]"/>
      <dgm:spPr/>
      <dgm:t>
        <a:bodyPr/>
        <a:lstStyle/>
        <a:p>
          <a:r>
            <a:rPr lang="es-MX" dirty="0" smtClean="0"/>
            <a:t>COSTOS DE ALIMENTACION </a:t>
          </a:r>
          <a:endParaRPr lang="es-MX" dirty="0"/>
        </a:p>
      </dgm:t>
    </dgm:pt>
    <dgm:pt modelId="{8D0CC3BB-12B0-4020-8A12-A1CDBF588290}" type="parTrans" cxnId="{576E3E96-8A16-4605-AC5A-5AE081C5B2FB}">
      <dgm:prSet/>
      <dgm:spPr/>
      <dgm:t>
        <a:bodyPr/>
        <a:lstStyle/>
        <a:p>
          <a:endParaRPr lang="es-MX"/>
        </a:p>
      </dgm:t>
    </dgm:pt>
    <dgm:pt modelId="{67AD3DEB-85B2-4746-AEB3-F52B8D7F3160}" type="sibTrans" cxnId="{576E3E96-8A16-4605-AC5A-5AE081C5B2FB}">
      <dgm:prSet/>
      <dgm:spPr/>
      <dgm:t>
        <a:bodyPr/>
        <a:lstStyle/>
        <a:p>
          <a:endParaRPr lang="es-MX"/>
        </a:p>
      </dgm:t>
    </dgm:pt>
    <dgm:pt modelId="{BA4EE5D7-85F4-44C9-ABBB-04089A6B28CB}">
      <dgm:prSet phldrT="[Texto]"/>
      <dgm:spPr/>
      <dgm:t>
        <a:bodyPr/>
        <a:lstStyle/>
        <a:p>
          <a:r>
            <a:rPr lang="es-MX" dirty="0" smtClean="0"/>
            <a:t>PRESENTA UN COSTO MAS ELEVADO YA QUE LA FABRICACION DE ENSILAJE EN EL APRISCO ES MAS COSTOSO QUE AL COMPRARLO LISTO.</a:t>
          </a:r>
          <a:endParaRPr lang="es-MX" dirty="0"/>
        </a:p>
      </dgm:t>
    </dgm:pt>
    <dgm:pt modelId="{51CAB939-9702-4557-B697-788DECB4BEED}" type="parTrans" cxnId="{E7354474-F5C6-443C-BFA9-72CE2C077A9B}">
      <dgm:prSet/>
      <dgm:spPr/>
      <dgm:t>
        <a:bodyPr/>
        <a:lstStyle/>
        <a:p>
          <a:endParaRPr lang="es-MX"/>
        </a:p>
      </dgm:t>
    </dgm:pt>
    <dgm:pt modelId="{18613BBF-2FDD-4845-A412-BDD4B37A3878}" type="sibTrans" cxnId="{E7354474-F5C6-443C-BFA9-72CE2C077A9B}">
      <dgm:prSet/>
      <dgm:spPr/>
      <dgm:t>
        <a:bodyPr/>
        <a:lstStyle/>
        <a:p>
          <a:endParaRPr lang="es-MX"/>
        </a:p>
      </dgm:t>
    </dgm:pt>
    <dgm:pt modelId="{22F7A66D-B605-4B47-B72D-959B0A89F0E8}">
      <dgm:prSet phldrT="[Texto]"/>
      <dgm:spPr/>
      <dgm:t>
        <a:bodyPr/>
        <a:lstStyle/>
        <a:p>
          <a:r>
            <a:rPr lang="es-MX" dirty="0" smtClean="0"/>
            <a:t>UTILIZACION</a:t>
          </a:r>
          <a:r>
            <a:rPr lang="es-MX" baseline="0" dirty="0" smtClean="0"/>
            <a:t> DE CERCAS DE ALAMBRE DE PUAS PARA LA DELIMITACION DE CADA POTRERO </a:t>
          </a:r>
          <a:endParaRPr lang="es-MX" dirty="0"/>
        </a:p>
      </dgm:t>
    </dgm:pt>
    <dgm:pt modelId="{820839DC-052D-4FDB-9759-4F9ADE49B789}" type="sibTrans" cxnId="{6C117F42-5AA4-4CF3-9D9D-550E353FA70E}">
      <dgm:prSet/>
      <dgm:spPr/>
      <dgm:t>
        <a:bodyPr/>
        <a:lstStyle/>
        <a:p>
          <a:endParaRPr lang="es-MX"/>
        </a:p>
      </dgm:t>
    </dgm:pt>
    <dgm:pt modelId="{58AF1FCA-BB68-4882-AE0D-185ECCB64E38}" type="parTrans" cxnId="{6C117F42-5AA4-4CF3-9D9D-550E353FA70E}">
      <dgm:prSet/>
      <dgm:spPr/>
      <dgm:t>
        <a:bodyPr/>
        <a:lstStyle/>
        <a:p>
          <a:endParaRPr lang="es-MX"/>
        </a:p>
      </dgm:t>
    </dgm:pt>
    <dgm:pt modelId="{36974579-EA12-46D1-A14C-C5DFC475B8CB}">
      <dgm:prSet phldrT="[Texto]"/>
      <dgm:spPr/>
      <dgm:t>
        <a:bodyPr/>
        <a:lstStyle/>
        <a:p>
          <a:r>
            <a:rPr lang="es-MX" dirty="0" smtClean="0"/>
            <a:t>LA ALFALFA RESULTA SER UN BUEN ALIMENTO PARA LOS OVINOS POR SU BUEN APORTE DE PROTEINA, ESTA SI REDUCE LOS COSTOS YA QUE NO SE SUMINISTRA CONCENTRADO </a:t>
          </a:r>
          <a:endParaRPr lang="es-MX" dirty="0"/>
        </a:p>
      </dgm:t>
    </dgm:pt>
    <dgm:pt modelId="{4125C22D-FA1C-4516-9656-C00B731BFB4B}" type="parTrans" cxnId="{67D3321E-E4C0-4E0F-9806-ADD0B65C1A67}">
      <dgm:prSet/>
      <dgm:spPr/>
      <dgm:t>
        <a:bodyPr/>
        <a:lstStyle/>
        <a:p>
          <a:endParaRPr lang="es-MX"/>
        </a:p>
      </dgm:t>
    </dgm:pt>
    <dgm:pt modelId="{3C63B11A-9FF7-4A4B-A73D-E4EDDB42D201}" type="sibTrans" cxnId="{67D3321E-E4C0-4E0F-9806-ADD0B65C1A67}">
      <dgm:prSet/>
      <dgm:spPr/>
      <dgm:t>
        <a:bodyPr/>
        <a:lstStyle/>
        <a:p>
          <a:endParaRPr lang="es-MX"/>
        </a:p>
      </dgm:t>
    </dgm:pt>
    <dgm:pt modelId="{02C964E2-3A81-44F7-800D-6E7F49461A36}">
      <dgm:prSet phldrT="[Texto]"/>
      <dgm:spPr/>
      <dgm:t>
        <a:bodyPr/>
        <a:lstStyle/>
        <a:p>
          <a:r>
            <a:rPr lang="es-MX" dirty="0" smtClean="0"/>
            <a:t>FACILITA</a:t>
          </a:r>
          <a:r>
            <a:rPr lang="es-MX" baseline="0" dirty="0" smtClean="0"/>
            <a:t> EL CONTROL DE MALEZAS, ELIMINA LA SELECTIVIDAD DEL FORRAJE Y AYUDA A QUE LOS PASTOS BROTEN MAS RAPIDO </a:t>
          </a:r>
          <a:endParaRPr lang="es-MX" dirty="0"/>
        </a:p>
      </dgm:t>
    </dgm:pt>
    <dgm:pt modelId="{CE87FCB6-3D77-477F-9CDD-9950783A429D}" type="parTrans" cxnId="{52644F03-26B4-4C65-AAC4-EC834ECDE5C4}">
      <dgm:prSet/>
      <dgm:spPr/>
      <dgm:t>
        <a:bodyPr/>
        <a:lstStyle/>
        <a:p>
          <a:endParaRPr lang="es-MX"/>
        </a:p>
      </dgm:t>
    </dgm:pt>
    <dgm:pt modelId="{AC548F90-83E0-46D8-9FEF-BB01D72978B6}" type="sibTrans" cxnId="{52644F03-26B4-4C65-AAC4-EC834ECDE5C4}">
      <dgm:prSet/>
      <dgm:spPr/>
      <dgm:t>
        <a:bodyPr/>
        <a:lstStyle/>
        <a:p>
          <a:endParaRPr lang="es-MX"/>
        </a:p>
      </dgm:t>
    </dgm:pt>
    <dgm:pt modelId="{D29E5F5E-D4FF-475C-B002-F3A008EF4243}" type="pres">
      <dgm:prSet presAssocID="{0339B4AD-B879-484A-A014-33F0A3DCC7BF}" presName="diagram" presStyleCnt="0">
        <dgm:presLayoutVars>
          <dgm:chPref val="1"/>
          <dgm:dir/>
          <dgm:animOne val="branch"/>
          <dgm:animLvl val="lvl"/>
          <dgm:resizeHandles val="exact"/>
        </dgm:presLayoutVars>
      </dgm:prSet>
      <dgm:spPr/>
      <dgm:t>
        <a:bodyPr/>
        <a:lstStyle/>
        <a:p>
          <a:endParaRPr lang="es-MX"/>
        </a:p>
      </dgm:t>
    </dgm:pt>
    <dgm:pt modelId="{FE27E036-CE5C-4CFA-9E10-CA19928EF53F}" type="pres">
      <dgm:prSet presAssocID="{0A51DA26-0ECB-4B00-9839-2D8890764B84}" presName="root1" presStyleCnt="0"/>
      <dgm:spPr/>
    </dgm:pt>
    <dgm:pt modelId="{ED084880-5777-4C45-B6B7-9CEBBAEF0579}" type="pres">
      <dgm:prSet presAssocID="{0A51DA26-0ECB-4B00-9839-2D8890764B84}" presName="LevelOneTextNode" presStyleLbl="node0" presStyleIdx="0" presStyleCnt="1">
        <dgm:presLayoutVars>
          <dgm:chPref val="3"/>
        </dgm:presLayoutVars>
      </dgm:prSet>
      <dgm:spPr/>
      <dgm:t>
        <a:bodyPr/>
        <a:lstStyle/>
        <a:p>
          <a:endParaRPr lang="es-MX"/>
        </a:p>
      </dgm:t>
    </dgm:pt>
    <dgm:pt modelId="{541918FA-1F7E-43A9-8589-C7C518040238}" type="pres">
      <dgm:prSet presAssocID="{0A51DA26-0ECB-4B00-9839-2D8890764B84}" presName="level2hierChild" presStyleCnt="0"/>
      <dgm:spPr/>
    </dgm:pt>
    <dgm:pt modelId="{7FEB43CC-E620-49E6-AD99-7CB6BE57D3B6}" type="pres">
      <dgm:prSet presAssocID="{AA3D6111-587F-4D03-AA4B-B0D27A85BADA}" presName="conn2-1" presStyleLbl="parChTrans1D2" presStyleIdx="0" presStyleCnt="2"/>
      <dgm:spPr/>
      <dgm:t>
        <a:bodyPr/>
        <a:lstStyle/>
        <a:p>
          <a:endParaRPr lang="es-MX"/>
        </a:p>
      </dgm:t>
    </dgm:pt>
    <dgm:pt modelId="{6F985F82-2D80-486B-8392-855E3CF98052}" type="pres">
      <dgm:prSet presAssocID="{AA3D6111-587F-4D03-AA4B-B0D27A85BADA}" presName="connTx" presStyleLbl="parChTrans1D2" presStyleIdx="0" presStyleCnt="2"/>
      <dgm:spPr/>
      <dgm:t>
        <a:bodyPr/>
        <a:lstStyle/>
        <a:p>
          <a:endParaRPr lang="es-MX"/>
        </a:p>
      </dgm:t>
    </dgm:pt>
    <dgm:pt modelId="{C48402CE-13E0-43A9-9770-2B6AA9EF3276}" type="pres">
      <dgm:prSet presAssocID="{D706DF88-D6EB-4AE4-8196-52DC6D2972A2}" presName="root2" presStyleCnt="0"/>
      <dgm:spPr/>
    </dgm:pt>
    <dgm:pt modelId="{2A477F14-3771-4DF6-A6D2-BD523B823BF0}" type="pres">
      <dgm:prSet presAssocID="{D706DF88-D6EB-4AE4-8196-52DC6D2972A2}" presName="LevelTwoTextNode" presStyleLbl="node2" presStyleIdx="0" presStyleCnt="2">
        <dgm:presLayoutVars>
          <dgm:chPref val="3"/>
        </dgm:presLayoutVars>
      </dgm:prSet>
      <dgm:spPr/>
      <dgm:t>
        <a:bodyPr/>
        <a:lstStyle/>
        <a:p>
          <a:endParaRPr lang="es-MX"/>
        </a:p>
      </dgm:t>
    </dgm:pt>
    <dgm:pt modelId="{672FEC2F-8787-4608-BE48-925B579C8993}" type="pres">
      <dgm:prSet presAssocID="{D706DF88-D6EB-4AE4-8196-52DC6D2972A2}" presName="level3hierChild" presStyleCnt="0"/>
      <dgm:spPr/>
    </dgm:pt>
    <dgm:pt modelId="{58ACDDE9-30CB-4F08-AF6E-3FD008A08451}" type="pres">
      <dgm:prSet presAssocID="{FA54DE31-41B2-49D6-9FF3-41C0CD2419D9}" presName="conn2-1" presStyleLbl="parChTrans1D3" presStyleIdx="0" presStyleCnt="5"/>
      <dgm:spPr/>
      <dgm:t>
        <a:bodyPr/>
        <a:lstStyle/>
        <a:p>
          <a:endParaRPr lang="es-MX"/>
        </a:p>
      </dgm:t>
    </dgm:pt>
    <dgm:pt modelId="{1F1B4458-8150-4A1A-A942-CAB30C28BD57}" type="pres">
      <dgm:prSet presAssocID="{FA54DE31-41B2-49D6-9FF3-41C0CD2419D9}" presName="connTx" presStyleLbl="parChTrans1D3" presStyleIdx="0" presStyleCnt="5"/>
      <dgm:spPr/>
      <dgm:t>
        <a:bodyPr/>
        <a:lstStyle/>
        <a:p>
          <a:endParaRPr lang="es-MX"/>
        </a:p>
      </dgm:t>
    </dgm:pt>
    <dgm:pt modelId="{14866F56-8719-4663-98A8-9F7CB091F28A}" type="pres">
      <dgm:prSet presAssocID="{F28F8835-A5C1-4074-8C16-883DC0EB93FA}" presName="root2" presStyleCnt="0"/>
      <dgm:spPr/>
    </dgm:pt>
    <dgm:pt modelId="{F6F8DB63-B9AF-4DDD-B89E-EA735EA2AB9F}" type="pres">
      <dgm:prSet presAssocID="{F28F8835-A5C1-4074-8C16-883DC0EB93FA}" presName="LevelTwoTextNode" presStyleLbl="node3" presStyleIdx="0" presStyleCnt="5" custLinFactNeighborX="-18285" custLinFactNeighborY="-36298">
        <dgm:presLayoutVars>
          <dgm:chPref val="3"/>
        </dgm:presLayoutVars>
      </dgm:prSet>
      <dgm:spPr/>
      <dgm:t>
        <a:bodyPr/>
        <a:lstStyle/>
        <a:p>
          <a:endParaRPr lang="es-MX"/>
        </a:p>
      </dgm:t>
    </dgm:pt>
    <dgm:pt modelId="{F6B7D075-DF3A-4F8F-B060-ADA7046D4928}" type="pres">
      <dgm:prSet presAssocID="{F28F8835-A5C1-4074-8C16-883DC0EB93FA}" presName="level3hierChild" presStyleCnt="0"/>
      <dgm:spPr/>
    </dgm:pt>
    <dgm:pt modelId="{3109FF99-B774-4C83-B483-6C387A3C76A6}" type="pres">
      <dgm:prSet presAssocID="{58AF1FCA-BB68-4882-AE0D-185ECCB64E38}" presName="conn2-1" presStyleLbl="parChTrans1D3" presStyleIdx="1" presStyleCnt="5"/>
      <dgm:spPr/>
      <dgm:t>
        <a:bodyPr/>
        <a:lstStyle/>
        <a:p>
          <a:endParaRPr lang="es-MX"/>
        </a:p>
      </dgm:t>
    </dgm:pt>
    <dgm:pt modelId="{5FA0A7B4-F333-4007-A2A8-73C45C6F3451}" type="pres">
      <dgm:prSet presAssocID="{58AF1FCA-BB68-4882-AE0D-185ECCB64E38}" presName="connTx" presStyleLbl="parChTrans1D3" presStyleIdx="1" presStyleCnt="5"/>
      <dgm:spPr/>
      <dgm:t>
        <a:bodyPr/>
        <a:lstStyle/>
        <a:p>
          <a:endParaRPr lang="es-MX"/>
        </a:p>
      </dgm:t>
    </dgm:pt>
    <dgm:pt modelId="{86B69E87-E486-4A53-9299-EC57C692EA55}" type="pres">
      <dgm:prSet presAssocID="{22F7A66D-B605-4B47-B72D-959B0A89F0E8}" presName="root2" presStyleCnt="0"/>
      <dgm:spPr/>
    </dgm:pt>
    <dgm:pt modelId="{E781F594-8439-4478-819C-5712731B1D7D}" type="pres">
      <dgm:prSet presAssocID="{22F7A66D-B605-4B47-B72D-959B0A89F0E8}" presName="LevelTwoTextNode" presStyleLbl="node3" presStyleIdx="1" presStyleCnt="5" custLinFactNeighborX="-12049" custLinFactNeighborY="-32812">
        <dgm:presLayoutVars>
          <dgm:chPref val="3"/>
        </dgm:presLayoutVars>
      </dgm:prSet>
      <dgm:spPr/>
      <dgm:t>
        <a:bodyPr/>
        <a:lstStyle/>
        <a:p>
          <a:endParaRPr lang="es-MX"/>
        </a:p>
      </dgm:t>
    </dgm:pt>
    <dgm:pt modelId="{4B61E4B7-F37B-44DE-947A-433E920ACE06}" type="pres">
      <dgm:prSet presAssocID="{22F7A66D-B605-4B47-B72D-959B0A89F0E8}" presName="level3hierChild" presStyleCnt="0"/>
      <dgm:spPr/>
    </dgm:pt>
    <dgm:pt modelId="{2882DD5B-A63F-4096-A4A7-C6A63642B4CC}" type="pres">
      <dgm:prSet presAssocID="{CE87FCB6-3D77-477F-9CDD-9950783A429D}" presName="conn2-1" presStyleLbl="parChTrans1D3" presStyleIdx="2" presStyleCnt="5"/>
      <dgm:spPr/>
      <dgm:t>
        <a:bodyPr/>
        <a:lstStyle/>
        <a:p>
          <a:endParaRPr lang="es-MX"/>
        </a:p>
      </dgm:t>
    </dgm:pt>
    <dgm:pt modelId="{488C025D-FD73-479B-A0BE-D371E67AA7E9}" type="pres">
      <dgm:prSet presAssocID="{CE87FCB6-3D77-477F-9CDD-9950783A429D}" presName="connTx" presStyleLbl="parChTrans1D3" presStyleIdx="2" presStyleCnt="5"/>
      <dgm:spPr/>
      <dgm:t>
        <a:bodyPr/>
        <a:lstStyle/>
        <a:p>
          <a:endParaRPr lang="es-MX"/>
        </a:p>
      </dgm:t>
    </dgm:pt>
    <dgm:pt modelId="{9C877F32-7748-4599-9A2B-3C177DFE027A}" type="pres">
      <dgm:prSet presAssocID="{02C964E2-3A81-44F7-800D-6E7F49461A36}" presName="root2" presStyleCnt="0"/>
      <dgm:spPr/>
    </dgm:pt>
    <dgm:pt modelId="{FB2D1614-1417-4FA8-8854-44CD6895AAF6}" type="pres">
      <dgm:prSet presAssocID="{02C964E2-3A81-44F7-800D-6E7F49461A36}" presName="LevelTwoTextNode" presStyleLbl="node3" presStyleIdx="2" presStyleCnt="5" custLinFactNeighborX="-12049" custLinFactNeighborY="-32812">
        <dgm:presLayoutVars>
          <dgm:chPref val="3"/>
        </dgm:presLayoutVars>
      </dgm:prSet>
      <dgm:spPr/>
      <dgm:t>
        <a:bodyPr/>
        <a:lstStyle/>
        <a:p>
          <a:endParaRPr lang="es-MX"/>
        </a:p>
      </dgm:t>
    </dgm:pt>
    <dgm:pt modelId="{79F06C18-058F-49D7-99AB-4D9645FD9548}" type="pres">
      <dgm:prSet presAssocID="{02C964E2-3A81-44F7-800D-6E7F49461A36}" presName="level3hierChild" presStyleCnt="0"/>
      <dgm:spPr/>
    </dgm:pt>
    <dgm:pt modelId="{74C8C47F-486D-460F-BF6E-802B0D502D99}" type="pres">
      <dgm:prSet presAssocID="{8D0CC3BB-12B0-4020-8A12-A1CDBF588290}" presName="conn2-1" presStyleLbl="parChTrans1D2" presStyleIdx="1" presStyleCnt="2"/>
      <dgm:spPr/>
      <dgm:t>
        <a:bodyPr/>
        <a:lstStyle/>
        <a:p>
          <a:endParaRPr lang="es-MX"/>
        </a:p>
      </dgm:t>
    </dgm:pt>
    <dgm:pt modelId="{4A50B4CC-52F9-4020-B048-4EEEBB7840F8}" type="pres">
      <dgm:prSet presAssocID="{8D0CC3BB-12B0-4020-8A12-A1CDBF588290}" presName="connTx" presStyleLbl="parChTrans1D2" presStyleIdx="1" presStyleCnt="2"/>
      <dgm:spPr/>
      <dgm:t>
        <a:bodyPr/>
        <a:lstStyle/>
        <a:p>
          <a:endParaRPr lang="es-MX"/>
        </a:p>
      </dgm:t>
    </dgm:pt>
    <dgm:pt modelId="{639EC8CE-BAFE-46BD-A8A6-DBF418A2E6C8}" type="pres">
      <dgm:prSet presAssocID="{23F4A13E-A7B3-408E-9F09-120090145619}" presName="root2" presStyleCnt="0"/>
      <dgm:spPr/>
    </dgm:pt>
    <dgm:pt modelId="{17B6E697-96E3-4F0A-A34F-D87CEF8A2BD7}" type="pres">
      <dgm:prSet presAssocID="{23F4A13E-A7B3-408E-9F09-120090145619}" presName="LevelTwoTextNode" presStyleLbl="node2" presStyleIdx="1" presStyleCnt="2">
        <dgm:presLayoutVars>
          <dgm:chPref val="3"/>
        </dgm:presLayoutVars>
      </dgm:prSet>
      <dgm:spPr/>
      <dgm:t>
        <a:bodyPr/>
        <a:lstStyle/>
        <a:p>
          <a:endParaRPr lang="es-MX"/>
        </a:p>
      </dgm:t>
    </dgm:pt>
    <dgm:pt modelId="{28A2776D-ECD8-41FB-A6D1-EFB4B1EC2AA2}" type="pres">
      <dgm:prSet presAssocID="{23F4A13E-A7B3-408E-9F09-120090145619}" presName="level3hierChild" presStyleCnt="0"/>
      <dgm:spPr/>
    </dgm:pt>
    <dgm:pt modelId="{9ACB6DDA-7BE8-460A-BFE6-BB68A405F7D6}" type="pres">
      <dgm:prSet presAssocID="{51CAB939-9702-4557-B697-788DECB4BEED}" presName="conn2-1" presStyleLbl="parChTrans1D3" presStyleIdx="3" presStyleCnt="5"/>
      <dgm:spPr/>
      <dgm:t>
        <a:bodyPr/>
        <a:lstStyle/>
        <a:p>
          <a:endParaRPr lang="es-MX"/>
        </a:p>
      </dgm:t>
    </dgm:pt>
    <dgm:pt modelId="{88F97887-C46A-4207-A1D8-393D7B6DD5B2}" type="pres">
      <dgm:prSet presAssocID="{51CAB939-9702-4557-B697-788DECB4BEED}" presName="connTx" presStyleLbl="parChTrans1D3" presStyleIdx="3" presStyleCnt="5"/>
      <dgm:spPr/>
      <dgm:t>
        <a:bodyPr/>
        <a:lstStyle/>
        <a:p>
          <a:endParaRPr lang="es-MX"/>
        </a:p>
      </dgm:t>
    </dgm:pt>
    <dgm:pt modelId="{1D8053DD-9B90-4683-A0C0-6A43CBF3F56F}" type="pres">
      <dgm:prSet presAssocID="{BA4EE5D7-85F4-44C9-ABBB-04089A6B28CB}" presName="root2" presStyleCnt="0"/>
      <dgm:spPr/>
    </dgm:pt>
    <dgm:pt modelId="{C0276D39-697E-47C7-BA11-3E7B646C5063}" type="pres">
      <dgm:prSet presAssocID="{BA4EE5D7-85F4-44C9-ABBB-04089A6B28CB}" presName="LevelTwoTextNode" presStyleLbl="node3" presStyleIdx="3" presStyleCnt="5" custLinFactNeighborX="-5006" custLinFactNeighborY="-24077">
        <dgm:presLayoutVars>
          <dgm:chPref val="3"/>
        </dgm:presLayoutVars>
      </dgm:prSet>
      <dgm:spPr/>
      <dgm:t>
        <a:bodyPr/>
        <a:lstStyle/>
        <a:p>
          <a:endParaRPr lang="es-MX"/>
        </a:p>
      </dgm:t>
    </dgm:pt>
    <dgm:pt modelId="{B2AC8641-8A7F-4097-86FF-AA1E266F30F1}" type="pres">
      <dgm:prSet presAssocID="{BA4EE5D7-85F4-44C9-ABBB-04089A6B28CB}" presName="level3hierChild" presStyleCnt="0"/>
      <dgm:spPr/>
    </dgm:pt>
    <dgm:pt modelId="{EBD32E57-F3CA-4F48-B9C7-6C0C6D82C0E4}" type="pres">
      <dgm:prSet presAssocID="{4125C22D-FA1C-4516-9656-C00B731BFB4B}" presName="conn2-1" presStyleLbl="parChTrans1D3" presStyleIdx="4" presStyleCnt="5"/>
      <dgm:spPr/>
      <dgm:t>
        <a:bodyPr/>
        <a:lstStyle/>
        <a:p>
          <a:endParaRPr lang="es-MX"/>
        </a:p>
      </dgm:t>
    </dgm:pt>
    <dgm:pt modelId="{B7B49460-2166-486C-90B5-0826F962979A}" type="pres">
      <dgm:prSet presAssocID="{4125C22D-FA1C-4516-9656-C00B731BFB4B}" presName="connTx" presStyleLbl="parChTrans1D3" presStyleIdx="4" presStyleCnt="5"/>
      <dgm:spPr/>
      <dgm:t>
        <a:bodyPr/>
        <a:lstStyle/>
        <a:p>
          <a:endParaRPr lang="es-MX"/>
        </a:p>
      </dgm:t>
    </dgm:pt>
    <dgm:pt modelId="{5BA90A79-E8C5-46CD-A3D6-C528BA2C309A}" type="pres">
      <dgm:prSet presAssocID="{36974579-EA12-46D1-A14C-C5DFC475B8CB}" presName="root2" presStyleCnt="0"/>
      <dgm:spPr/>
    </dgm:pt>
    <dgm:pt modelId="{4320DFE5-AE3F-4C0C-8F78-5E2BCA69B78C}" type="pres">
      <dgm:prSet presAssocID="{36974579-EA12-46D1-A14C-C5DFC475B8CB}" presName="LevelTwoTextNode" presStyleLbl="node3" presStyleIdx="4" presStyleCnt="5" custScaleX="105497" custScaleY="115654">
        <dgm:presLayoutVars>
          <dgm:chPref val="3"/>
        </dgm:presLayoutVars>
      </dgm:prSet>
      <dgm:spPr/>
      <dgm:t>
        <a:bodyPr/>
        <a:lstStyle/>
        <a:p>
          <a:endParaRPr lang="es-MX"/>
        </a:p>
      </dgm:t>
    </dgm:pt>
    <dgm:pt modelId="{976FD0B8-01D6-4C11-8E7C-258A910CAB10}" type="pres">
      <dgm:prSet presAssocID="{36974579-EA12-46D1-A14C-C5DFC475B8CB}" presName="level3hierChild" presStyleCnt="0"/>
      <dgm:spPr/>
    </dgm:pt>
  </dgm:ptLst>
  <dgm:cxnLst>
    <dgm:cxn modelId="{59552E76-3348-486E-8F63-32E99C235081}" type="presOf" srcId="{51CAB939-9702-4557-B697-788DECB4BEED}" destId="{88F97887-C46A-4207-A1D8-393D7B6DD5B2}" srcOrd="1" destOrd="0" presId="urn:microsoft.com/office/officeart/2005/8/layout/hierarchy2"/>
    <dgm:cxn modelId="{4AE68547-D06E-4715-B3D0-69DBCC553BE5}" type="presOf" srcId="{8D0CC3BB-12B0-4020-8A12-A1CDBF588290}" destId="{74C8C47F-486D-460F-BF6E-802B0D502D99}" srcOrd="0" destOrd="0" presId="urn:microsoft.com/office/officeart/2005/8/layout/hierarchy2"/>
    <dgm:cxn modelId="{D5368505-9A1B-4567-AFCC-66056B9F41EA}" type="presOf" srcId="{23F4A13E-A7B3-408E-9F09-120090145619}" destId="{17B6E697-96E3-4F0A-A34F-D87CEF8A2BD7}" srcOrd="0" destOrd="0" presId="urn:microsoft.com/office/officeart/2005/8/layout/hierarchy2"/>
    <dgm:cxn modelId="{6C117F42-5AA4-4CF3-9D9D-550E353FA70E}" srcId="{D706DF88-D6EB-4AE4-8196-52DC6D2972A2}" destId="{22F7A66D-B605-4B47-B72D-959B0A89F0E8}" srcOrd="1" destOrd="0" parTransId="{58AF1FCA-BB68-4882-AE0D-185ECCB64E38}" sibTransId="{820839DC-052D-4FDB-9759-4F9ADE49B789}"/>
    <dgm:cxn modelId="{FE6704E0-ACDF-4D24-9DDF-AC037C134FFF}" type="presOf" srcId="{58AF1FCA-BB68-4882-AE0D-185ECCB64E38}" destId="{5FA0A7B4-F333-4007-A2A8-73C45C6F3451}" srcOrd="1" destOrd="0" presId="urn:microsoft.com/office/officeart/2005/8/layout/hierarchy2"/>
    <dgm:cxn modelId="{2EED616C-E9F7-4263-A1D3-2B7F07B9ED46}" type="presOf" srcId="{02C964E2-3A81-44F7-800D-6E7F49461A36}" destId="{FB2D1614-1417-4FA8-8854-44CD6895AAF6}" srcOrd="0" destOrd="0" presId="urn:microsoft.com/office/officeart/2005/8/layout/hierarchy2"/>
    <dgm:cxn modelId="{2BE6188F-0800-4E67-ACBC-411D1A60FE30}" type="presOf" srcId="{0339B4AD-B879-484A-A014-33F0A3DCC7BF}" destId="{D29E5F5E-D4FF-475C-B002-F3A008EF4243}" srcOrd="0" destOrd="0" presId="urn:microsoft.com/office/officeart/2005/8/layout/hierarchy2"/>
    <dgm:cxn modelId="{D1D0899B-E5D7-4078-8BDA-4ECD3B12D36E}" type="presOf" srcId="{22F7A66D-B605-4B47-B72D-959B0A89F0E8}" destId="{E781F594-8439-4478-819C-5712731B1D7D}" srcOrd="0" destOrd="0" presId="urn:microsoft.com/office/officeart/2005/8/layout/hierarchy2"/>
    <dgm:cxn modelId="{8C37E28A-C0F1-48C6-965F-190DC74D83FF}" srcId="{0339B4AD-B879-484A-A014-33F0A3DCC7BF}" destId="{0A51DA26-0ECB-4B00-9839-2D8890764B84}" srcOrd="0" destOrd="0" parTransId="{7C5763CB-7A28-4A15-9604-B691A84596EA}" sibTransId="{22DE16B0-F82E-4A54-AA26-E15BF74D85D3}"/>
    <dgm:cxn modelId="{BB1E8DA1-F196-4B99-8720-0F9EE223F593}" type="presOf" srcId="{AA3D6111-587F-4D03-AA4B-B0D27A85BADA}" destId="{7FEB43CC-E620-49E6-AD99-7CB6BE57D3B6}" srcOrd="0" destOrd="0" presId="urn:microsoft.com/office/officeart/2005/8/layout/hierarchy2"/>
    <dgm:cxn modelId="{52644F03-26B4-4C65-AAC4-EC834ECDE5C4}" srcId="{D706DF88-D6EB-4AE4-8196-52DC6D2972A2}" destId="{02C964E2-3A81-44F7-800D-6E7F49461A36}" srcOrd="2" destOrd="0" parTransId="{CE87FCB6-3D77-477F-9CDD-9950783A429D}" sibTransId="{AC548F90-83E0-46D8-9FEF-BB01D72978B6}"/>
    <dgm:cxn modelId="{06FB785A-0F5D-4BB3-ACF2-9BCA82ECA76F}" type="presOf" srcId="{D706DF88-D6EB-4AE4-8196-52DC6D2972A2}" destId="{2A477F14-3771-4DF6-A6D2-BD523B823BF0}" srcOrd="0" destOrd="0" presId="urn:microsoft.com/office/officeart/2005/8/layout/hierarchy2"/>
    <dgm:cxn modelId="{E3B77943-7890-4781-9657-5BEB949D8F78}" type="presOf" srcId="{FA54DE31-41B2-49D6-9FF3-41C0CD2419D9}" destId="{58ACDDE9-30CB-4F08-AF6E-3FD008A08451}" srcOrd="0" destOrd="0" presId="urn:microsoft.com/office/officeart/2005/8/layout/hierarchy2"/>
    <dgm:cxn modelId="{447D195F-6799-4927-AC52-F0083FBF15A0}" type="presOf" srcId="{58AF1FCA-BB68-4882-AE0D-185ECCB64E38}" destId="{3109FF99-B774-4C83-B483-6C387A3C76A6}" srcOrd="0" destOrd="0" presId="urn:microsoft.com/office/officeart/2005/8/layout/hierarchy2"/>
    <dgm:cxn modelId="{6B3CE2AF-56D1-404B-A216-CF6B349E9274}" type="presOf" srcId="{FA54DE31-41B2-49D6-9FF3-41C0CD2419D9}" destId="{1F1B4458-8150-4A1A-A942-CAB30C28BD57}" srcOrd="1" destOrd="0" presId="urn:microsoft.com/office/officeart/2005/8/layout/hierarchy2"/>
    <dgm:cxn modelId="{CCACDCB3-D69D-4EF8-B120-8A098B3D7AC1}" type="presOf" srcId="{BA4EE5D7-85F4-44C9-ABBB-04089A6B28CB}" destId="{C0276D39-697E-47C7-BA11-3E7B646C5063}" srcOrd="0" destOrd="0" presId="urn:microsoft.com/office/officeart/2005/8/layout/hierarchy2"/>
    <dgm:cxn modelId="{E7354474-F5C6-443C-BFA9-72CE2C077A9B}" srcId="{23F4A13E-A7B3-408E-9F09-120090145619}" destId="{BA4EE5D7-85F4-44C9-ABBB-04089A6B28CB}" srcOrd="0" destOrd="0" parTransId="{51CAB939-9702-4557-B697-788DECB4BEED}" sibTransId="{18613BBF-2FDD-4845-A412-BDD4B37A3878}"/>
    <dgm:cxn modelId="{490B06D0-ECA5-48B1-863F-6C8466DDB820}" type="presOf" srcId="{4125C22D-FA1C-4516-9656-C00B731BFB4B}" destId="{B7B49460-2166-486C-90B5-0826F962979A}" srcOrd="1" destOrd="0" presId="urn:microsoft.com/office/officeart/2005/8/layout/hierarchy2"/>
    <dgm:cxn modelId="{5C98CABB-5D3F-4562-A339-ED571B9248D7}" type="presOf" srcId="{51CAB939-9702-4557-B697-788DECB4BEED}" destId="{9ACB6DDA-7BE8-460A-BFE6-BB68A405F7D6}" srcOrd="0" destOrd="0" presId="urn:microsoft.com/office/officeart/2005/8/layout/hierarchy2"/>
    <dgm:cxn modelId="{25D51FC8-7648-4393-8F83-692EE81CAA4F}" type="presOf" srcId="{AA3D6111-587F-4D03-AA4B-B0D27A85BADA}" destId="{6F985F82-2D80-486B-8392-855E3CF98052}" srcOrd="1" destOrd="0" presId="urn:microsoft.com/office/officeart/2005/8/layout/hierarchy2"/>
    <dgm:cxn modelId="{67D3321E-E4C0-4E0F-9806-ADD0B65C1A67}" srcId="{23F4A13E-A7B3-408E-9F09-120090145619}" destId="{36974579-EA12-46D1-A14C-C5DFC475B8CB}" srcOrd="1" destOrd="0" parTransId="{4125C22D-FA1C-4516-9656-C00B731BFB4B}" sibTransId="{3C63B11A-9FF7-4A4B-A73D-E4EDDB42D201}"/>
    <dgm:cxn modelId="{9B1793EF-2EE9-4BEB-8A54-ACAF3BF00C4B}" type="presOf" srcId="{36974579-EA12-46D1-A14C-C5DFC475B8CB}" destId="{4320DFE5-AE3F-4C0C-8F78-5E2BCA69B78C}" srcOrd="0" destOrd="0" presId="urn:microsoft.com/office/officeart/2005/8/layout/hierarchy2"/>
    <dgm:cxn modelId="{52228D88-FE36-4802-BAFA-884BC7D49C6E}" type="presOf" srcId="{8D0CC3BB-12B0-4020-8A12-A1CDBF588290}" destId="{4A50B4CC-52F9-4020-B048-4EEEBB7840F8}" srcOrd="1" destOrd="0" presId="urn:microsoft.com/office/officeart/2005/8/layout/hierarchy2"/>
    <dgm:cxn modelId="{06F2ABB5-283C-438E-9E54-1D3ECFBDF86F}" type="presOf" srcId="{F28F8835-A5C1-4074-8C16-883DC0EB93FA}" destId="{F6F8DB63-B9AF-4DDD-B89E-EA735EA2AB9F}" srcOrd="0" destOrd="0" presId="urn:microsoft.com/office/officeart/2005/8/layout/hierarchy2"/>
    <dgm:cxn modelId="{979C931F-E3A2-4F11-B815-69C211C7A68A}" type="presOf" srcId="{0A51DA26-0ECB-4B00-9839-2D8890764B84}" destId="{ED084880-5777-4C45-B6B7-9CEBBAEF0579}" srcOrd="0" destOrd="0" presId="urn:microsoft.com/office/officeart/2005/8/layout/hierarchy2"/>
    <dgm:cxn modelId="{2B03B3A1-A789-442B-8D59-D47B7EF16AB3}" type="presOf" srcId="{CE87FCB6-3D77-477F-9CDD-9950783A429D}" destId="{2882DD5B-A63F-4096-A4A7-C6A63642B4CC}" srcOrd="0" destOrd="0" presId="urn:microsoft.com/office/officeart/2005/8/layout/hierarchy2"/>
    <dgm:cxn modelId="{0C5DBB95-6035-4D51-8AA9-4D7C99377A6E}" srcId="{D706DF88-D6EB-4AE4-8196-52DC6D2972A2}" destId="{F28F8835-A5C1-4074-8C16-883DC0EB93FA}" srcOrd="0" destOrd="0" parTransId="{FA54DE31-41B2-49D6-9FF3-41C0CD2419D9}" sibTransId="{30FF0029-9D6D-415E-B8E1-C6FDAC0E6EAF}"/>
    <dgm:cxn modelId="{AF46F193-9C6B-4B6E-9AC6-7C10C3992D78}" type="presOf" srcId="{CE87FCB6-3D77-477F-9CDD-9950783A429D}" destId="{488C025D-FD73-479B-A0BE-D371E67AA7E9}" srcOrd="1" destOrd="0" presId="urn:microsoft.com/office/officeart/2005/8/layout/hierarchy2"/>
    <dgm:cxn modelId="{8C267D5C-0E75-4B00-837D-F115FE8F2ADF}" srcId="{0A51DA26-0ECB-4B00-9839-2D8890764B84}" destId="{D706DF88-D6EB-4AE4-8196-52DC6D2972A2}" srcOrd="0" destOrd="0" parTransId="{AA3D6111-587F-4D03-AA4B-B0D27A85BADA}" sibTransId="{F26D0D72-8821-4F91-AB52-3327B03869BE}"/>
    <dgm:cxn modelId="{576E3E96-8A16-4605-AC5A-5AE081C5B2FB}" srcId="{0A51DA26-0ECB-4B00-9839-2D8890764B84}" destId="{23F4A13E-A7B3-408E-9F09-120090145619}" srcOrd="1" destOrd="0" parTransId="{8D0CC3BB-12B0-4020-8A12-A1CDBF588290}" sibTransId="{67AD3DEB-85B2-4746-AEB3-F52B8D7F3160}"/>
    <dgm:cxn modelId="{BE9492AD-A454-45E0-9285-7A70E9A15A8D}" type="presOf" srcId="{4125C22D-FA1C-4516-9656-C00B731BFB4B}" destId="{EBD32E57-F3CA-4F48-B9C7-6C0C6D82C0E4}" srcOrd="0" destOrd="0" presId="urn:microsoft.com/office/officeart/2005/8/layout/hierarchy2"/>
    <dgm:cxn modelId="{E33BD1F2-09C6-4C30-B62B-884C964C426C}" type="presParOf" srcId="{D29E5F5E-D4FF-475C-B002-F3A008EF4243}" destId="{FE27E036-CE5C-4CFA-9E10-CA19928EF53F}" srcOrd="0" destOrd="0" presId="urn:microsoft.com/office/officeart/2005/8/layout/hierarchy2"/>
    <dgm:cxn modelId="{B17AB99E-4463-4510-9782-AF44E17BCD41}" type="presParOf" srcId="{FE27E036-CE5C-4CFA-9E10-CA19928EF53F}" destId="{ED084880-5777-4C45-B6B7-9CEBBAEF0579}" srcOrd="0" destOrd="0" presId="urn:microsoft.com/office/officeart/2005/8/layout/hierarchy2"/>
    <dgm:cxn modelId="{6DB42D61-2F17-48A1-A5F1-E8BCB66C3168}" type="presParOf" srcId="{FE27E036-CE5C-4CFA-9E10-CA19928EF53F}" destId="{541918FA-1F7E-43A9-8589-C7C518040238}" srcOrd="1" destOrd="0" presId="urn:microsoft.com/office/officeart/2005/8/layout/hierarchy2"/>
    <dgm:cxn modelId="{0E51989F-3423-4C71-8F02-F3EDD75BC849}" type="presParOf" srcId="{541918FA-1F7E-43A9-8589-C7C518040238}" destId="{7FEB43CC-E620-49E6-AD99-7CB6BE57D3B6}" srcOrd="0" destOrd="0" presId="urn:microsoft.com/office/officeart/2005/8/layout/hierarchy2"/>
    <dgm:cxn modelId="{A988C563-A003-41D8-8196-3BE1644024C9}" type="presParOf" srcId="{7FEB43CC-E620-49E6-AD99-7CB6BE57D3B6}" destId="{6F985F82-2D80-486B-8392-855E3CF98052}" srcOrd="0" destOrd="0" presId="urn:microsoft.com/office/officeart/2005/8/layout/hierarchy2"/>
    <dgm:cxn modelId="{964A10DB-7309-4D43-86C1-BFF83D61BAFB}" type="presParOf" srcId="{541918FA-1F7E-43A9-8589-C7C518040238}" destId="{C48402CE-13E0-43A9-9770-2B6AA9EF3276}" srcOrd="1" destOrd="0" presId="urn:microsoft.com/office/officeart/2005/8/layout/hierarchy2"/>
    <dgm:cxn modelId="{C4B99B50-D53A-4678-A7C2-61DE80E4041C}" type="presParOf" srcId="{C48402CE-13E0-43A9-9770-2B6AA9EF3276}" destId="{2A477F14-3771-4DF6-A6D2-BD523B823BF0}" srcOrd="0" destOrd="0" presId="urn:microsoft.com/office/officeart/2005/8/layout/hierarchy2"/>
    <dgm:cxn modelId="{DEED58C5-A81C-4C43-8EB7-0D6DC1BB5757}" type="presParOf" srcId="{C48402CE-13E0-43A9-9770-2B6AA9EF3276}" destId="{672FEC2F-8787-4608-BE48-925B579C8993}" srcOrd="1" destOrd="0" presId="urn:microsoft.com/office/officeart/2005/8/layout/hierarchy2"/>
    <dgm:cxn modelId="{86A2C888-D52F-4889-B46F-342A57605676}" type="presParOf" srcId="{672FEC2F-8787-4608-BE48-925B579C8993}" destId="{58ACDDE9-30CB-4F08-AF6E-3FD008A08451}" srcOrd="0" destOrd="0" presId="urn:microsoft.com/office/officeart/2005/8/layout/hierarchy2"/>
    <dgm:cxn modelId="{3F8F7B9A-CCF8-4680-B07E-CA20AAB99EEB}" type="presParOf" srcId="{58ACDDE9-30CB-4F08-AF6E-3FD008A08451}" destId="{1F1B4458-8150-4A1A-A942-CAB30C28BD57}" srcOrd="0" destOrd="0" presId="urn:microsoft.com/office/officeart/2005/8/layout/hierarchy2"/>
    <dgm:cxn modelId="{49FD2868-EB53-446E-A948-7D18C65B67DB}" type="presParOf" srcId="{672FEC2F-8787-4608-BE48-925B579C8993}" destId="{14866F56-8719-4663-98A8-9F7CB091F28A}" srcOrd="1" destOrd="0" presId="urn:microsoft.com/office/officeart/2005/8/layout/hierarchy2"/>
    <dgm:cxn modelId="{57EBC632-0342-4B04-8052-99A497F8E435}" type="presParOf" srcId="{14866F56-8719-4663-98A8-9F7CB091F28A}" destId="{F6F8DB63-B9AF-4DDD-B89E-EA735EA2AB9F}" srcOrd="0" destOrd="0" presId="urn:microsoft.com/office/officeart/2005/8/layout/hierarchy2"/>
    <dgm:cxn modelId="{E9B458EC-2E53-4FB1-832C-CDBF68967503}" type="presParOf" srcId="{14866F56-8719-4663-98A8-9F7CB091F28A}" destId="{F6B7D075-DF3A-4F8F-B060-ADA7046D4928}" srcOrd="1" destOrd="0" presId="urn:microsoft.com/office/officeart/2005/8/layout/hierarchy2"/>
    <dgm:cxn modelId="{B59B7881-3725-43F8-9021-D3D668131CA5}" type="presParOf" srcId="{672FEC2F-8787-4608-BE48-925B579C8993}" destId="{3109FF99-B774-4C83-B483-6C387A3C76A6}" srcOrd="2" destOrd="0" presId="urn:microsoft.com/office/officeart/2005/8/layout/hierarchy2"/>
    <dgm:cxn modelId="{7AB04315-89C5-44A1-ADE4-20AFD5B70D0E}" type="presParOf" srcId="{3109FF99-B774-4C83-B483-6C387A3C76A6}" destId="{5FA0A7B4-F333-4007-A2A8-73C45C6F3451}" srcOrd="0" destOrd="0" presId="urn:microsoft.com/office/officeart/2005/8/layout/hierarchy2"/>
    <dgm:cxn modelId="{2CAC8F90-4CFA-4533-8055-C863A76FD476}" type="presParOf" srcId="{672FEC2F-8787-4608-BE48-925B579C8993}" destId="{86B69E87-E486-4A53-9299-EC57C692EA55}" srcOrd="3" destOrd="0" presId="urn:microsoft.com/office/officeart/2005/8/layout/hierarchy2"/>
    <dgm:cxn modelId="{1B397E65-9F8E-4A9D-AA77-D769F3EF55EA}" type="presParOf" srcId="{86B69E87-E486-4A53-9299-EC57C692EA55}" destId="{E781F594-8439-4478-819C-5712731B1D7D}" srcOrd="0" destOrd="0" presId="urn:microsoft.com/office/officeart/2005/8/layout/hierarchy2"/>
    <dgm:cxn modelId="{69F14032-6C80-4FDC-B716-FD67074EF04A}" type="presParOf" srcId="{86B69E87-E486-4A53-9299-EC57C692EA55}" destId="{4B61E4B7-F37B-44DE-947A-433E920ACE06}" srcOrd="1" destOrd="0" presId="urn:microsoft.com/office/officeart/2005/8/layout/hierarchy2"/>
    <dgm:cxn modelId="{E1EADF81-39A8-443D-8501-602D2716B67A}" type="presParOf" srcId="{672FEC2F-8787-4608-BE48-925B579C8993}" destId="{2882DD5B-A63F-4096-A4A7-C6A63642B4CC}" srcOrd="4" destOrd="0" presId="urn:microsoft.com/office/officeart/2005/8/layout/hierarchy2"/>
    <dgm:cxn modelId="{72C1CC2E-10F0-40CD-ABF3-7EB7E603511D}" type="presParOf" srcId="{2882DD5B-A63F-4096-A4A7-C6A63642B4CC}" destId="{488C025D-FD73-479B-A0BE-D371E67AA7E9}" srcOrd="0" destOrd="0" presId="urn:microsoft.com/office/officeart/2005/8/layout/hierarchy2"/>
    <dgm:cxn modelId="{781D5A0F-D435-419C-BB73-456C7E65DB02}" type="presParOf" srcId="{672FEC2F-8787-4608-BE48-925B579C8993}" destId="{9C877F32-7748-4599-9A2B-3C177DFE027A}" srcOrd="5" destOrd="0" presId="urn:microsoft.com/office/officeart/2005/8/layout/hierarchy2"/>
    <dgm:cxn modelId="{7556778B-EF11-46FA-AA5F-AE61B501DA0D}" type="presParOf" srcId="{9C877F32-7748-4599-9A2B-3C177DFE027A}" destId="{FB2D1614-1417-4FA8-8854-44CD6895AAF6}" srcOrd="0" destOrd="0" presId="urn:microsoft.com/office/officeart/2005/8/layout/hierarchy2"/>
    <dgm:cxn modelId="{237BCC5E-5B01-4422-B834-579A6E91232D}" type="presParOf" srcId="{9C877F32-7748-4599-9A2B-3C177DFE027A}" destId="{79F06C18-058F-49D7-99AB-4D9645FD9548}" srcOrd="1" destOrd="0" presId="urn:microsoft.com/office/officeart/2005/8/layout/hierarchy2"/>
    <dgm:cxn modelId="{7BD2220B-32F4-4B98-8973-73CFAF819D1C}" type="presParOf" srcId="{541918FA-1F7E-43A9-8589-C7C518040238}" destId="{74C8C47F-486D-460F-BF6E-802B0D502D99}" srcOrd="2" destOrd="0" presId="urn:microsoft.com/office/officeart/2005/8/layout/hierarchy2"/>
    <dgm:cxn modelId="{E591B02F-08D7-4281-9FB4-1A85FE5E8327}" type="presParOf" srcId="{74C8C47F-486D-460F-BF6E-802B0D502D99}" destId="{4A50B4CC-52F9-4020-B048-4EEEBB7840F8}" srcOrd="0" destOrd="0" presId="urn:microsoft.com/office/officeart/2005/8/layout/hierarchy2"/>
    <dgm:cxn modelId="{C38FA80B-121C-46CD-8016-4E273D549B8E}" type="presParOf" srcId="{541918FA-1F7E-43A9-8589-C7C518040238}" destId="{639EC8CE-BAFE-46BD-A8A6-DBF418A2E6C8}" srcOrd="3" destOrd="0" presId="urn:microsoft.com/office/officeart/2005/8/layout/hierarchy2"/>
    <dgm:cxn modelId="{43FD14E9-02E1-48EB-BB58-163FE9C3599E}" type="presParOf" srcId="{639EC8CE-BAFE-46BD-A8A6-DBF418A2E6C8}" destId="{17B6E697-96E3-4F0A-A34F-D87CEF8A2BD7}" srcOrd="0" destOrd="0" presId="urn:microsoft.com/office/officeart/2005/8/layout/hierarchy2"/>
    <dgm:cxn modelId="{ED969E47-F579-4B31-A0EC-FB66E1C56312}" type="presParOf" srcId="{639EC8CE-BAFE-46BD-A8A6-DBF418A2E6C8}" destId="{28A2776D-ECD8-41FB-A6D1-EFB4B1EC2AA2}" srcOrd="1" destOrd="0" presId="urn:microsoft.com/office/officeart/2005/8/layout/hierarchy2"/>
    <dgm:cxn modelId="{6AF58903-B23C-4478-9CFF-213EE6864A2E}" type="presParOf" srcId="{28A2776D-ECD8-41FB-A6D1-EFB4B1EC2AA2}" destId="{9ACB6DDA-7BE8-460A-BFE6-BB68A405F7D6}" srcOrd="0" destOrd="0" presId="urn:microsoft.com/office/officeart/2005/8/layout/hierarchy2"/>
    <dgm:cxn modelId="{442E84F8-2C21-47CD-AB8A-E3E14FA04DD9}" type="presParOf" srcId="{9ACB6DDA-7BE8-460A-BFE6-BB68A405F7D6}" destId="{88F97887-C46A-4207-A1D8-393D7B6DD5B2}" srcOrd="0" destOrd="0" presId="urn:microsoft.com/office/officeart/2005/8/layout/hierarchy2"/>
    <dgm:cxn modelId="{B0705683-88AC-4864-B3FC-FE5EACE181ED}" type="presParOf" srcId="{28A2776D-ECD8-41FB-A6D1-EFB4B1EC2AA2}" destId="{1D8053DD-9B90-4683-A0C0-6A43CBF3F56F}" srcOrd="1" destOrd="0" presId="urn:microsoft.com/office/officeart/2005/8/layout/hierarchy2"/>
    <dgm:cxn modelId="{11585DE4-1BE7-4D78-B0CB-FD50A69436BA}" type="presParOf" srcId="{1D8053DD-9B90-4683-A0C0-6A43CBF3F56F}" destId="{C0276D39-697E-47C7-BA11-3E7B646C5063}" srcOrd="0" destOrd="0" presId="urn:microsoft.com/office/officeart/2005/8/layout/hierarchy2"/>
    <dgm:cxn modelId="{F84C0117-E61A-4FC1-BDD2-54293684AE1A}" type="presParOf" srcId="{1D8053DD-9B90-4683-A0C0-6A43CBF3F56F}" destId="{B2AC8641-8A7F-4097-86FF-AA1E266F30F1}" srcOrd="1" destOrd="0" presId="urn:microsoft.com/office/officeart/2005/8/layout/hierarchy2"/>
    <dgm:cxn modelId="{C6EE7684-77B1-4DC2-9693-63B41D3BD2F4}" type="presParOf" srcId="{28A2776D-ECD8-41FB-A6D1-EFB4B1EC2AA2}" destId="{EBD32E57-F3CA-4F48-B9C7-6C0C6D82C0E4}" srcOrd="2" destOrd="0" presId="urn:microsoft.com/office/officeart/2005/8/layout/hierarchy2"/>
    <dgm:cxn modelId="{27B1FAC9-068B-458A-918A-912E030993E5}" type="presParOf" srcId="{EBD32E57-F3CA-4F48-B9C7-6C0C6D82C0E4}" destId="{B7B49460-2166-486C-90B5-0826F962979A}" srcOrd="0" destOrd="0" presId="urn:microsoft.com/office/officeart/2005/8/layout/hierarchy2"/>
    <dgm:cxn modelId="{E26A56F3-0B12-4B86-9566-3ECE989ACF57}" type="presParOf" srcId="{28A2776D-ECD8-41FB-A6D1-EFB4B1EC2AA2}" destId="{5BA90A79-E8C5-46CD-A3D6-C528BA2C309A}" srcOrd="3" destOrd="0" presId="urn:microsoft.com/office/officeart/2005/8/layout/hierarchy2"/>
    <dgm:cxn modelId="{5B442740-C8DC-4D8B-A8D1-BFE2DB70B609}" type="presParOf" srcId="{5BA90A79-E8C5-46CD-A3D6-C528BA2C309A}" destId="{4320DFE5-AE3F-4C0C-8F78-5E2BCA69B78C}" srcOrd="0" destOrd="0" presId="urn:microsoft.com/office/officeart/2005/8/layout/hierarchy2"/>
    <dgm:cxn modelId="{BCC2831F-FE9E-4780-AA7C-844A677137E4}" type="presParOf" srcId="{5BA90A79-E8C5-46CD-A3D6-C528BA2C309A}" destId="{976FD0B8-01D6-4C11-8E7C-258A910CAB1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081D544-9DFD-4309-BAD3-7EB68F48E2B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06EDA568-B9ED-4686-80BB-48C69BAD30BA}">
      <dgm:prSet phldrT="[Texto]" custT="1"/>
      <dgm:spPr/>
      <dgm:t>
        <a:bodyPr/>
        <a:lstStyle/>
        <a:p>
          <a:r>
            <a:rPr lang="es-MX" sz="1400" dirty="0" smtClean="0"/>
            <a:t>RECOMENDACIONES</a:t>
          </a:r>
          <a:r>
            <a:rPr lang="es-MX" sz="1500" dirty="0" smtClean="0"/>
            <a:t> </a:t>
          </a:r>
          <a:endParaRPr lang="es-MX" sz="1500" dirty="0"/>
        </a:p>
      </dgm:t>
    </dgm:pt>
    <dgm:pt modelId="{2AC16C5E-985D-49BA-A287-782CCB4B7348}" type="parTrans" cxnId="{8AEA2E92-C7D5-41C1-AC1E-1B47B058FC1B}">
      <dgm:prSet/>
      <dgm:spPr/>
      <dgm:t>
        <a:bodyPr/>
        <a:lstStyle/>
        <a:p>
          <a:endParaRPr lang="es-MX"/>
        </a:p>
      </dgm:t>
    </dgm:pt>
    <dgm:pt modelId="{64C8B75C-87AE-4724-8217-B26F078091E5}" type="sibTrans" cxnId="{8AEA2E92-C7D5-41C1-AC1E-1B47B058FC1B}">
      <dgm:prSet/>
      <dgm:spPr/>
      <dgm:t>
        <a:bodyPr/>
        <a:lstStyle/>
        <a:p>
          <a:endParaRPr lang="es-MX"/>
        </a:p>
      </dgm:t>
    </dgm:pt>
    <dgm:pt modelId="{8D68ACC3-AD3C-43F4-A0B0-21273FBB060C}">
      <dgm:prSet phldrT="[Texto]"/>
      <dgm:spPr/>
      <dgm:t>
        <a:bodyPr/>
        <a:lstStyle/>
        <a:p>
          <a:r>
            <a:rPr lang="es-MX" dirty="0" smtClean="0"/>
            <a:t>IMPLEMENTAR UN SISTEMA DE RIEGO </a:t>
          </a:r>
          <a:endParaRPr lang="es-MX" dirty="0"/>
        </a:p>
      </dgm:t>
    </dgm:pt>
    <dgm:pt modelId="{35EC3747-F105-4959-A9E4-61DC0185BC69}" type="parTrans" cxnId="{8016B47F-2A8D-4C0D-940F-B1D6500F814C}">
      <dgm:prSet/>
      <dgm:spPr/>
      <dgm:t>
        <a:bodyPr/>
        <a:lstStyle/>
        <a:p>
          <a:endParaRPr lang="es-MX"/>
        </a:p>
      </dgm:t>
    </dgm:pt>
    <dgm:pt modelId="{87F17F65-5CED-4A3C-8546-B42FB3BA484B}" type="sibTrans" cxnId="{8016B47F-2A8D-4C0D-940F-B1D6500F814C}">
      <dgm:prSet/>
      <dgm:spPr/>
      <dgm:t>
        <a:bodyPr/>
        <a:lstStyle/>
        <a:p>
          <a:endParaRPr lang="es-MX"/>
        </a:p>
      </dgm:t>
    </dgm:pt>
    <dgm:pt modelId="{CBAB8335-9E8F-4A91-A2FB-569320DBBFAD}">
      <dgm:prSet phldrT="[Texto]"/>
      <dgm:spPr/>
      <dgm:t>
        <a:bodyPr/>
        <a:lstStyle/>
        <a:p>
          <a:r>
            <a:rPr lang="es-MX" dirty="0" smtClean="0"/>
            <a:t>REALIZAR MONITOREOS A LOS ANIMALES DURANTE EL CONSUMO DE ALIMENTO </a:t>
          </a:r>
          <a:endParaRPr lang="es-MX" dirty="0"/>
        </a:p>
      </dgm:t>
    </dgm:pt>
    <dgm:pt modelId="{7CDBAD2D-A3DE-4A4A-8C96-C42E72352EEE}" type="parTrans" cxnId="{ECB53202-9E9B-4264-ACAF-306ACA5685E3}">
      <dgm:prSet/>
      <dgm:spPr/>
      <dgm:t>
        <a:bodyPr/>
        <a:lstStyle/>
        <a:p>
          <a:endParaRPr lang="es-MX"/>
        </a:p>
      </dgm:t>
    </dgm:pt>
    <dgm:pt modelId="{B8672834-06FD-4FC7-9C4C-28445956AEDC}" type="sibTrans" cxnId="{ECB53202-9E9B-4264-ACAF-306ACA5685E3}">
      <dgm:prSet/>
      <dgm:spPr/>
      <dgm:t>
        <a:bodyPr/>
        <a:lstStyle/>
        <a:p>
          <a:endParaRPr lang="es-MX"/>
        </a:p>
      </dgm:t>
    </dgm:pt>
    <dgm:pt modelId="{2633738F-9D31-4FBE-8E84-53CE8C6D536B}">
      <dgm:prSet phldrT="[Texto]"/>
      <dgm:spPr/>
      <dgm:t>
        <a:bodyPr/>
        <a:lstStyle/>
        <a:p>
          <a:r>
            <a:rPr lang="es-MX" dirty="0" smtClean="0"/>
            <a:t>REALIZAR UNA INVESTIGACION PROFUNDA SOBRE LAS MUERTES DE LOS ANIMALES.</a:t>
          </a:r>
          <a:endParaRPr lang="es-MX" dirty="0"/>
        </a:p>
      </dgm:t>
    </dgm:pt>
    <dgm:pt modelId="{5157452F-1F2F-48A1-BF78-C819230622CD}" type="parTrans" cxnId="{111899AF-72EF-49A8-8845-B7709C8FE767}">
      <dgm:prSet/>
      <dgm:spPr/>
      <dgm:t>
        <a:bodyPr/>
        <a:lstStyle/>
        <a:p>
          <a:endParaRPr lang="es-MX"/>
        </a:p>
      </dgm:t>
    </dgm:pt>
    <dgm:pt modelId="{AEA84359-E5D0-4DC6-964E-89E333E32FFE}" type="sibTrans" cxnId="{111899AF-72EF-49A8-8845-B7709C8FE767}">
      <dgm:prSet/>
      <dgm:spPr/>
      <dgm:t>
        <a:bodyPr/>
        <a:lstStyle/>
        <a:p>
          <a:endParaRPr lang="es-MX"/>
        </a:p>
      </dgm:t>
    </dgm:pt>
    <dgm:pt modelId="{DBE42C60-7E50-44CC-995D-D2CFA7E6E431}">
      <dgm:prSet phldrT="[Texto]"/>
      <dgm:spPr/>
      <dgm:t>
        <a:bodyPr/>
        <a:lstStyle/>
        <a:p>
          <a:r>
            <a:rPr lang="es-MX" dirty="0" smtClean="0"/>
            <a:t>REALIZAR UN ESTUDIO DE SUELOS </a:t>
          </a:r>
          <a:endParaRPr lang="es-MX" dirty="0"/>
        </a:p>
      </dgm:t>
    </dgm:pt>
    <dgm:pt modelId="{E927F482-AA0B-4E58-9E0E-6FBAA747B753}" type="parTrans" cxnId="{DE72BB33-18D6-488E-9FBD-8E023F91BB2A}">
      <dgm:prSet/>
      <dgm:spPr/>
      <dgm:t>
        <a:bodyPr/>
        <a:lstStyle/>
        <a:p>
          <a:endParaRPr lang="es-MX"/>
        </a:p>
      </dgm:t>
    </dgm:pt>
    <dgm:pt modelId="{458DA617-1253-4CD9-8E81-7F7C17E938DA}" type="sibTrans" cxnId="{DE72BB33-18D6-488E-9FBD-8E023F91BB2A}">
      <dgm:prSet/>
      <dgm:spPr/>
      <dgm:t>
        <a:bodyPr/>
        <a:lstStyle/>
        <a:p>
          <a:endParaRPr lang="es-MX"/>
        </a:p>
      </dgm:t>
    </dgm:pt>
    <dgm:pt modelId="{C9D444AE-8AFF-46B6-BF45-116A52E81ADD}">
      <dgm:prSet phldrT="[Texto]"/>
      <dgm:spPr/>
      <dgm:t>
        <a:bodyPr/>
        <a:lstStyle/>
        <a:p>
          <a:r>
            <a:rPr lang="es-MX" dirty="0" smtClean="0"/>
            <a:t>LLEVAR UN CONTROL EFICAZ SOBRE LA CONVERSION ALIMENTICIA DE LOS BORREGOS DESTINADOS PARA CARNE.</a:t>
          </a:r>
          <a:endParaRPr lang="es-MX" dirty="0"/>
        </a:p>
      </dgm:t>
    </dgm:pt>
    <dgm:pt modelId="{004386FB-D312-493C-A997-84D8F65CF956}" type="parTrans" cxnId="{C3791942-23D2-4A1E-A31E-E8BF72833AF3}">
      <dgm:prSet/>
      <dgm:spPr/>
      <dgm:t>
        <a:bodyPr/>
        <a:lstStyle/>
        <a:p>
          <a:endParaRPr lang="es-MX"/>
        </a:p>
      </dgm:t>
    </dgm:pt>
    <dgm:pt modelId="{ECFB4975-1D87-4620-BD2F-C9A4563F8D6E}" type="sibTrans" cxnId="{C3791942-23D2-4A1E-A31E-E8BF72833AF3}">
      <dgm:prSet/>
      <dgm:spPr/>
      <dgm:t>
        <a:bodyPr/>
        <a:lstStyle/>
        <a:p>
          <a:endParaRPr lang="es-MX"/>
        </a:p>
      </dgm:t>
    </dgm:pt>
    <dgm:pt modelId="{DB7A1BC6-F169-4B13-A96C-CD27C763F8C2}">
      <dgm:prSet phldrT="[Texto]"/>
      <dgm:spPr/>
      <dgm:t>
        <a:bodyPr/>
        <a:lstStyle/>
        <a:p>
          <a:r>
            <a:rPr lang="es-MX" dirty="0" smtClean="0"/>
            <a:t>IMPLEMENTAR UN SISTEMA  PARA EL RESTABLECIMIENTO DE SUELOS. (ABONAMIENTO)</a:t>
          </a:r>
          <a:endParaRPr lang="es-MX" dirty="0"/>
        </a:p>
      </dgm:t>
    </dgm:pt>
    <dgm:pt modelId="{72EB876A-FE42-4E66-B4EE-6C4AE358334F}" type="parTrans" cxnId="{807CDC7E-1756-4A74-8E3B-E53EAE267487}">
      <dgm:prSet/>
      <dgm:spPr/>
      <dgm:t>
        <a:bodyPr/>
        <a:lstStyle/>
        <a:p>
          <a:endParaRPr lang="es-MX"/>
        </a:p>
      </dgm:t>
    </dgm:pt>
    <dgm:pt modelId="{525690FC-B383-4CBD-B4BC-3583EBD824D0}" type="sibTrans" cxnId="{807CDC7E-1756-4A74-8E3B-E53EAE267487}">
      <dgm:prSet/>
      <dgm:spPr/>
      <dgm:t>
        <a:bodyPr/>
        <a:lstStyle/>
        <a:p>
          <a:endParaRPr lang="es-MX"/>
        </a:p>
      </dgm:t>
    </dgm:pt>
    <dgm:pt modelId="{F1AA36A4-951F-4400-ADFC-C24B164DA068}" type="pres">
      <dgm:prSet presAssocID="{9081D544-9DFD-4309-BAD3-7EB68F48E2B6}" presName="hierChild1" presStyleCnt="0">
        <dgm:presLayoutVars>
          <dgm:chPref val="1"/>
          <dgm:dir/>
          <dgm:animOne val="branch"/>
          <dgm:animLvl val="lvl"/>
          <dgm:resizeHandles/>
        </dgm:presLayoutVars>
      </dgm:prSet>
      <dgm:spPr/>
      <dgm:t>
        <a:bodyPr/>
        <a:lstStyle/>
        <a:p>
          <a:endParaRPr lang="es-MX"/>
        </a:p>
      </dgm:t>
    </dgm:pt>
    <dgm:pt modelId="{B2393F65-326E-446F-B4C6-17B857E2545F}" type="pres">
      <dgm:prSet presAssocID="{06EDA568-B9ED-4686-80BB-48C69BAD30BA}" presName="hierRoot1" presStyleCnt="0"/>
      <dgm:spPr/>
    </dgm:pt>
    <dgm:pt modelId="{83F36C8D-DD10-4178-9EF5-10EAB2508B1B}" type="pres">
      <dgm:prSet presAssocID="{06EDA568-B9ED-4686-80BB-48C69BAD30BA}" presName="composite" presStyleCnt="0"/>
      <dgm:spPr/>
    </dgm:pt>
    <dgm:pt modelId="{BB8833B5-9CE5-412A-827C-F2F45591F95D}" type="pres">
      <dgm:prSet presAssocID="{06EDA568-B9ED-4686-80BB-48C69BAD30BA}" presName="background" presStyleLbl="node0" presStyleIdx="0" presStyleCnt="1"/>
      <dgm:spPr/>
    </dgm:pt>
    <dgm:pt modelId="{5BE3FA39-10BB-40C4-B8DC-870C6AD17F9F}" type="pres">
      <dgm:prSet presAssocID="{06EDA568-B9ED-4686-80BB-48C69BAD30BA}" presName="text" presStyleLbl="fgAcc0" presStyleIdx="0" presStyleCnt="1" custScaleX="127613">
        <dgm:presLayoutVars>
          <dgm:chPref val="3"/>
        </dgm:presLayoutVars>
      </dgm:prSet>
      <dgm:spPr/>
      <dgm:t>
        <a:bodyPr/>
        <a:lstStyle/>
        <a:p>
          <a:endParaRPr lang="es-MX"/>
        </a:p>
      </dgm:t>
    </dgm:pt>
    <dgm:pt modelId="{AF3FB6CA-27C8-4269-B319-0450DC32796A}" type="pres">
      <dgm:prSet presAssocID="{06EDA568-B9ED-4686-80BB-48C69BAD30BA}" presName="hierChild2" presStyleCnt="0"/>
      <dgm:spPr/>
    </dgm:pt>
    <dgm:pt modelId="{FD4C5952-4381-4704-896F-EBCEBFA464F7}" type="pres">
      <dgm:prSet presAssocID="{35EC3747-F105-4959-A9E4-61DC0185BC69}" presName="Name10" presStyleLbl="parChTrans1D2" presStyleIdx="0" presStyleCnt="2"/>
      <dgm:spPr/>
      <dgm:t>
        <a:bodyPr/>
        <a:lstStyle/>
        <a:p>
          <a:endParaRPr lang="es-MX"/>
        </a:p>
      </dgm:t>
    </dgm:pt>
    <dgm:pt modelId="{D588E0FF-EFEC-446B-8495-32E32583105F}" type="pres">
      <dgm:prSet presAssocID="{8D68ACC3-AD3C-43F4-A0B0-21273FBB060C}" presName="hierRoot2" presStyleCnt="0"/>
      <dgm:spPr/>
    </dgm:pt>
    <dgm:pt modelId="{40326615-130D-4108-8D0D-8A7AC2E532DB}" type="pres">
      <dgm:prSet presAssocID="{8D68ACC3-AD3C-43F4-A0B0-21273FBB060C}" presName="composite2" presStyleCnt="0"/>
      <dgm:spPr/>
    </dgm:pt>
    <dgm:pt modelId="{6D59065F-8F33-43DE-8306-61B3ECB9FB97}" type="pres">
      <dgm:prSet presAssocID="{8D68ACC3-AD3C-43F4-A0B0-21273FBB060C}" presName="background2" presStyleLbl="node2" presStyleIdx="0" presStyleCnt="2"/>
      <dgm:spPr/>
    </dgm:pt>
    <dgm:pt modelId="{36A52B80-647D-4D38-9C5E-AE9A08D2D691}" type="pres">
      <dgm:prSet presAssocID="{8D68ACC3-AD3C-43F4-A0B0-21273FBB060C}" presName="text2" presStyleLbl="fgAcc2" presStyleIdx="0" presStyleCnt="2">
        <dgm:presLayoutVars>
          <dgm:chPref val="3"/>
        </dgm:presLayoutVars>
      </dgm:prSet>
      <dgm:spPr/>
      <dgm:t>
        <a:bodyPr/>
        <a:lstStyle/>
        <a:p>
          <a:endParaRPr lang="es-MX"/>
        </a:p>
      </dgm:t>
    </dgm:pt>
    <dgm:pt modelId="{FA17ADFE-2C07-4B0F-83DE-BE4DCC034B30}" type="pres">
      <dgm:prSet presAssocID="{8D68ACC3-AD3C-43F4-A0B0-21273FBB060C}" presName="hierChild3" presStyleCnt="0"/>
      <dgm:spPr/>
    </dgm:pt>
    <dgm:pt modelId="{78581EE8-D370-4A43-82E3-31A1D08BE477}" type="pres">
      <dgm:prSet presAssocID="{7CDBAD2D-A3DE-4A4A-8C96-C42E72352EEE}" presName="Name17" presStyleLbl="parChTrans1D3" presStyleIdx="0" presStyleCnt="4"/>
      <dgm:spPr/>
      <dgm:t>
        <a:bodyPr/>
        <a:lstStyle/>
        <a:p>
          <a:endParaRPr lang="es-MX"/>
        </a:p>
      </dgm:t>
    </dgm:pt>
    <dgm:pt modelId="{FB985CB5-B7EF-469C-BC75-C4CB2DAEADA4}" type="pres">
      <dgm:prSet presAssocID="{CBAB8335-9E8F-4A91-A2FB-569320DBBFAD}" presName="hierRoot3" presStyleCnt="0"/>
      <dgm:spPr/>
    </dgm:pt>
    <dgm:pt modelId="{438EEFFA-D996-4202-A302-F588D85B87DC}" type="pres">
      <dgm:prSet presAssocID="{CBAB8335-9E8F-4A91-A2FB-569320DBBFAD}" presName="composite3" presStyleCnt="0"/>
      <dgm:spPr/>
    </dgm:pt>
    <dgm:pt modelId="{5A37C229-4091-472D-ACD6-723886991FA5}" type="pres">
      <dgm:prSet presAssocID="{CBAB8335-9E8F-4A91-A2FB-569320DBBFAD}" presName="background3" presStyleLbl="node3" presStyleIdx="0" presStyleCnt="4"/>
      <dgm:spPr/>
    </dgm:pt>
    <dgm:pt modelId="{0B64C6D6-7D55-46DA-AECD-96427E0FBC5B}" type="pres">
      <dgm:prSet presAssocID="{CBAB8335-9E8F-4A91-A2FB-569320DBBFAD}" presName="text3" presStyleLbl="fgAcc3" presStyleIdx="0" presStyleCnt="4">
        <dgm:presLayoutVars>
          <dgm:chPref val="3"/>
        </dgm:presLayoutVars>
      </dgm:prSet>
      <dgm:spPr/>
      <dgm:t>
        <a:bodyPr/>
        <a:lstStyle/>
        <a:p>
          <a:endParaRPr lang="es-MX"/>
        </a:p>
      </dgm:t>
    </dgm:pt>
    <dgm:pt modelId="{93EDB6E1-0AAF-4D69-8D64-90560F840747}" type="pres">
      <dgm:prSet presAssocID="{CBAB8335-9E8F-4A91-A2FB-569320DBBFAD}" presName="hierChild4" presStyleCnt="0"/>
      <dgm:spPr/>
    </dgm:pt>
    <dgm:pt modelId="{6D32E8D9-632B-4ED0-A564-C1584456F892}" type="pres">
      <dgm:prSet presAssocID="{5157452F-1F2F-48A1-BF78-C819230622CD}" presName="Name17" presStyleLbl="parChTrans1D3" presStyleIdx="1" presStyleCnt="4"/>
      <dgm:spPr/>
      <dgm:t>
        <a:bodyPr/>
        <a:lstStyle/>
        <a:p>
          <a:endParaRPr lang="es-MX"/>
        </a:p>
      </dgm:t>
    </dgm:pt>
    <dgm:pt modelId="{54F1C2E9-1F71-4E5A-8EED-30626AB6F6D9}" type="pres">
      <dgm:prSet presAssocID="{2633738F-9D31-4FBE-8E84-53CE8C6D536B}" presName="hierRoot3" presStyleCnt="0"/>
      <dgm:spPr/>
    </dgm:pt>
    <dgm:pt modelId="{49B1439A-C5C2-4CB3-8A64-8E732CBB845B}" type="pres">
      <dgm:prSet presAssocID="{2633738F-9D31-4FBE-8E84-53CE8C6D536B}" presName="composite3" presStyleCnt="0"/>
      <dgm:spPr/>
    </dgm:pt>
    <dgm:pt modelId="{57BE045A-6E2C-4B43-9A26-2B4AC8D2DBD6}" type="pres">
      <dgm:prSet presAssocID="{2633738F-9D31-4FBE-8E84-53CE8C6D536B}" presName="background3" presStyleLbl="node3" presStyleIdx="1" presStyleCnt="4"/>
      <dgm:spPr/>
    </dgm:pt>
    <dgm:pt modelId="{1210D3B7-2423-4813-981B-F2D8056EA3FB}" type="pres">
      <dgm:prSet presAssocID="{2633738F-9D31-4FBE-8E84-53CE8C6D536B}" presName="text3" presStyleLbl="fgAcc3" presStyleIdx="1" presStyleCnt="4">
        <dgm:presLayoutVars>
          <dgm:chPref val="3"/>
        </dgm:presLayoutVars>
      </dgm:prSet>
      <dgm:spPr/>
      <dgm:t>
        <a:bodyPr/>
        <a:lstStyle/>
        <a:p>
          <a:endParaRPr lang="es-MX"/>
        </a:p>
      </dgm:t>
    </dgm:pt>
    <dgm:pt modelId="{030D92DD-C107-4413-A7C7-676D65EB892E}" type="pres">
      <dgm:prSet presAssocID="{2633738F-9D31-4FBE-8E84-53CE8C6D536B}" presName="hierChild4" presStyleCnt="0"/>
      <dgm:spPr/>
    </dgm:pt>
    <dgm:pt modelId="{54B506BB-00F0-45F3-A458-7D02BEA47D59}" type="pres">
      <dgm:prSet presAssocID="{E927F482-AA0B-4E58-9E0E-6FBAA747B753}" presName="Name10" presStyleLbl="parChTrans1D2" presStyleIdx="1" presStyleCnt="2"/>
      <dgm:spPr/>
      <dgm:t>
        <a:bodyPr/>
        <a:lstStyle/>
        <a:p>
          <a:endParaRPr lang="es-MX"/>
        </a:p>
      </dgm:t>
    </dgm:pt>
    <dgm:pt modelId="{C1085CBA-4598-41E8-80E9-E9C586F9C1ED}" type="pres">
      <dgm:prSet presAssocID="{DBE42C60-7E50-44CC-995D-D2CFA7E6E431}" presName="hierRoot2" presStyleCnt="0"/>
      <dgm:spPr/>
    </dgm:pt>
    <dgm:pt modelId="{BD592C9F-A986-4469-8C0D-752A46865223}" type="pres">
      <dgm:prSet presAssocID="{DBE42C60-7E50-44CC-995D-D2CFA7E6E431}" presName="composite2" presStyleCnt="0"/>
      <dgm:spPr/>
    </dgm:pt>
    <dgm:pt modelId="{1348C73B-E981-46D7-AD82-B17656FB9FA6}" type="pres">
      <dgm:prSet presAssocID="{DBE42C60-7E50-44CC-995D-D2CFA7E6E431}" presName="background2" presStyleLbl="node2" presStyleIdx="1" presStyleCnt="2"/>
      <dgm:spPr/>
    </dgm:pt>
    <dgm:pt modelId="{C6428D2B-13CB-46C1-8A23-59EF98461D87}" type="pres">
      <dgm:prSet presAssocID="{DBE42C60-7E50-44CC-995D-D2CFA7E6E431}" presName="text2" presStyleLbl="fgAcc2" presStyleIdx="1" presStyleCnt="2">
        <dgm:presLayoutVars>
          <dgm:chPref val="3"/>
        </dgm:presLayoutVars>
      </dgm:prSet>
      <dgm:spPr/>
      <dgm:t>
        <a:bodyPr/>
        <a:lstStyle/>
        <a:p>
          <a:endParaRPr lang="es-MX"/>
        </a:p>
      </dgm:t>
    </dgm:pt>
    <dgm:pt modelId="{6134781D-A26B-4120-8DD5-DA95FE996E68}" type="pres">
      <dgm:prSet presAssocID="{DBE42C60-7E50-44CC-995D-D2CFA7E6E431}" presName="hierChild3" presStyleCnt="0"/>
      <dgm:spPr/>
    </dgm:pt>
    <dgm:pt modelId="{39BA73EF-D56D-41B7-ACDD-D18AFB6BED9E}" type="pres">
      <dgm:prSet presAssocID="{004386FB-D312-493C-A997-84D8F65CF956}" presName="Name17" presStyleLbl="parChTrans1D3" presStyleIdx="2" presStyleCnt="4"/>
      <dgm:spPr/>
      <dgm:t>
        <a:bodyPr/>
        <a:lstStyle/>
        <a:p>
          <a:endParaRPr lang="es-MX"/>
        </a:p>
      </dgm:t>
    </dgm:pt>
    <dgm:pt modelId="{220ABE45-BB12-42D8-97C3-2D3436A466DC}" type="pres">
      <dgm:prSet presAssocID="{C9D444AE-8AFF-46B6-BF45-116A52E81ADD}" presName="hierRoot3" presStyleCnt="0"/>
      <dgm:spPr/>
    </dgm:pt>
    <dgm:pt modelId="{C5769161-F25A-4F0A-BB39-7F442D214848}" type="pres">
      <dgm:prSet presAssocID="{C9D444AE-8AFF-46B6-BF45-116A52E81ADD}" presName="composite3" presStyleCnt="0"/>
      <dgm:spPr/>
    </dgm:pt>
    <dgm:pt modelId="{A44A5C4E-E30C-45A6-8428-E665457699E5}" type="pres">
      <dgm:prSet presAssocID="{C9D444AE-8AFF-46B6-BF45-116A52E81ADD}" presName="background3" presStyleLbl="node3" presStyleIdx="2" presStyleCnt="4"/>
      <dgm:spPr/>
    </dgm:pt>
    <dgm:pt modelId="{53B8C26F-7BDC-4EFA-9C79-420487D67027}" type="pres">
      <dgm:prSet presAssocID="{C9D444AE-8AFF-46B6-BF45-116A52E81ADD}" presName="text3" presStyleLbl="fgAcc3" presStyleIdx="2" presStyleCnt="4">
        <dgm:presLayoutVars>
          <dgm:chPref val="3"/>
        </dgm:presLayoutVars>
      </dgm:prSet>
      <dgm:spPr/>
      <dgm:t>
        <a:bodyPr/>
        <a:lstStyle/>
        <a:p>
          <a:endParaRPr lang="es-MX"/>
        </a:p>
      </dgm:t>
    </dgm:pt>
    <dgm:pt modelId="{D074E219-BC09-4DE2-9AD9-92B37C6DE64D}" type="pres">
      <dgm:prSet presAssocID="{C9D444AE-8AFF-46B6-BF45-116A52E81ADD}" presName="hierChild4" presStyleCnt="0"/>
      <dgm:spPr/>
    </dgm:pt>
    <dgm:pt modelId="{A41C5777-AC4E-4FFC-B34A-F07C03B841D4}" type="pres">
      <dgm:prSet presAssocID="{72EB876A-FE42-4E66-B4EE-6C4AE358334F}" presName="Name17" presStyleLbl="parChTrans1D3" presStyleIdx="3" presStyleCnt="4"/>
      <dgm:spPr/>
      <dgm:t>
        <a:bodyPr/>
        <a:lstStyle/>
        <a:p>
          <a:endParaRPr lang="es-MX"/>
        </a:p>
      </dgm:t>
    </dgm:pt>
    <dgm:pt modelId="{78A23B8F-B72D-4142-9D44-FDD7D4E5523D}" type="pres">
      <dgm:prSet presAssocID="{DB7A1BC6-F169-4B13-A96C-CD27C763F8C2}" presName="hierRoot3" presStyleCnt="0"/>
      <dgm:spPr/>
    </dgm:pt>
    <dgm:pt modelId="{E8414D58-BDF4-4F18-AB18-0998F78C22E8}" type="pres">
      <dgm:prSet presAssocID="{DB7A1BC6-F169-4B13-A96C-CD27C763F8C2}" presName="composite3" presStyleCnt="0"/>
      <dgm:spPr/>
    </dgm:pt>
    <dgm:pt modelId="{AF962198-F7AA-410E-A1CD-D54DB7CE61AC}" type="pres">
      <dgm:prSet presAssocID="{DB7A1BC6-F169-4B13-A96C-CD27C763F8C2}" presName="background3" presStyleLbl="node3" presStyleIdx="3" presStyleCnt="4"/>
      <dgm:spPr/>
    </dgm:pt>
    <dgm:pt modelId="{F969BBBD-79B4-4025-9B86-8DB11EBCE2A5}" type="pres">
      <dgm:prSet presAssocID="{DB7A1BC6-F169-4B13-A96C-CD27C763F8C2}" presName="text3" presStyleLbl="fgAcc3" presStyleIdx="3" presStyleCnt="4">
        <dgm:presLayoutVars>
          <dgm:chPref val="3"/>
        </dgm:presLayoutVars>
      </dgm:prSet>
      <dgm:spPr/>
      <dgm:t>
        <a:bodyPr/>
        <a:lstStyle/>
        <a:p>
          <a:endParaRPr lang="es-MX"/>
        </a:p>
      </dgm:t>
    </dgm:pt>
    <dgm:pt modelId="{370F7E01-F4F1-4576-867B-55B5D4D69403}" type="pres">
      <dgm:prSet presAssocID="{DB7A1BC6-F169-4B13-A96C-CD27C763F8C2}" presName="hierChild4" presStyleCnt="0"/>
      <dgm:spPr/>
    </dgm:pt>
  </dgm:ptLst>
  <dgm:cxnLst>
    <dgm:cxn modelId="{111899AF-72EF-49A8-8845-B7709C8FE767}" srcId="{8D68ACC3-AD3C-43F4-A0B0-21273FBB060C}" destId="{2633738F-9D31-4FBE-8E84-53CE8C6D536B}" srcOrd="1" destOrd="0" parTransId="{5157452F-1F2F-48A1-BF78-C819230622CD}" sibTransId="{AEA84359-E5D0-4DC6-964E-89E333E32FFE}"/>
    <dgm:cxn modelId="{0FE6E448-96DA-4B6C-8A48-F54450F59B10}" type="presOf" srcId="{35EC3747-F105-4959-A9E4-61DC0185BC69}" destId="{FD4C5952-4381-4704-896F-EBCEBFA464F7}" srcOrd="0" destOrd="0" presId="urn:microsoft.com/office/officeart/2005/8/layout/hierarchy1"/>
    <dgm:cxn modelId="{009CC2D9-53DD-442E-B607-F9C40408D3B0}" type="presOf" srcId="{06EDA568-B9ED-4686-80BB-48C69BAD30BA}" destId="{5BE3FA39-10BB-40C4-B8DC-870C6AD17F9F}" srcOrd="0" destOrd="0" presId="urn:microsoft.com/office/officeart/2005/8/layout/hierarchy1"/>
    <dgm:cxn modelId="{DE72BB33-18D6-488E-9FBD-8E023F91BB2A}" srcId="{06EDA568-B9ED-4686-80BB-48C69BAD30BA}" destId="{DBE42C60-7E50-44CC-995D-D2CFA7E6E431}" srcOrd="1" destOrd="0" parTransId="{E927F482-AA0B-4E58-9E0E-6FBAA747B753}" sibTransId="{458DA617-1253-4CD9-8E81-7F7C17E938DA}"/>
    <dgm:cxn modelId="{D7925001-B7CA-45BA-8BFC-9AB7A246BC71}" type="presOf" srcId="{8D68ACC3-AD3C-43F4-A0B0-21273FBB060C}" destId="{36A52B80-647D-4D38-9C5E-AE9A08D2D691}" srcOrd="0" destOrd="0" presId="urn:microsoft.com/office/officeart/2005/8/layout/hierarchy1"/>
    <dgm:cxn modelId="{8016B47F-2A8D-4C0D-940F-B1D6500F814C}" srcId="{06EDA568-B9ED-4686-80BB-48C69BAD30BA}" destId="{8D68ACC3-AD3C-43F4-A0B0-21273FBB060C}" srcOrd="0" destOrd="0" parTransId="{35EC3747-F105-4959-A9E4-61DC0185BC69}" sibTransId="{87F17F65-5CED-4A3C-8546-B42FB3BA484B}"/>
    <dgm:cxn modelId="{7E68BBC5-1AA6-4336-8C82-4904DD5EA251}" type="presOf" srcId="{9081D544-9DFD-4309-BAD3-7EB68F48E2B6}" destId="{F1AA36A4-951F-4400-ADFC-C24B164DA068}" srcOrd="0" destOrd="0" presId="urn:microsoft.com/office/officeart/2005/8/layout/hierarchy1"/>
    <dgm:cxn modelId="{DBE92FDF-0558-44AF-A23C-32D27BEBBDA8}" type="presOf" srcId="{DB7A1BC6-F169-4B13-A96C-CD27C763F8C2}" destId="{F969BBBD-79B4-4025-9B86-8DB11EBCE2A5}" srcOrd="0" destOrd="0" presId="urn:microsoft.com/office/officeart/2005/8/layout/hierarchy1"/>
    <dgm:cxn modelId="{C3791942-23D2-4A1E-A31E-E8BF72833AF3}" srcId="{DBE42C60-7E50-44CC-995D-D2CFA7E6E431}" destId="{C9D444AE-8AFF-46B6-BF45-116A52E81ADD}" srcOrd="0" destOrd="0" parTransId="{004386FB-D312-493C-A997-84D8F65CF956}" sibTransId="{ECFB4975-1D87-4620-BD2F-C9A4563F8D6E}"/>
    <dgm:cxn modelId="{C9E44395-34A1-48F8-BC71-F2741FA99184}" type="presOf" srcId="{E927F482-AA0B-4E58-9E0E-6FBAA747B753}" destId="{54B506BB-00F0-45F3-A458-7D02BEA47D59}" srcOrd="0" destOrd="0" presId="urn:microsoft.com/office/officeart/2005/8/layout/hierarchy1"/>
    <dgm:cxn modelId="{FB7CC6A4-CDE7-4924-8E62-73A62CA6B343}" type="presOf" srcId="{DBE42C60-7E50-44CC-995D-D2CFA7E6E431}" destId="{C6428D2B-13CB-46C1-8A23-59EF98461D87}" srcOrd="0" destOrd="0" presId="urn:microsoft.com/office/officeart/2005/8/layout/hierarchy1"/>
    <dgm:cxn modelId="{8AEA2E92-C7D5-41C1-AC1E-1B47B058FC1B}" srcId="{9081D544-9DFD-4309-BAD3-7EB68F48E2B6}" destId="{06EDA568-B9ED-4686-80BB-48C69BAD30BA}" srcOrd="0" destOrd="0" parTransId="{2AC16C5E-985D-49BA-A287-782CCB4B7348}" sibTransId="{64C8B75C-87AE-4724-8217-B26F078091E5}"/>
    <dgm:cxn modelId="{85F3212E-4FB3-4C5C-82CB-D24A7A902A52}" type="presOf" srcId="{C9D444AE-8AFF-46B6-BF45-116A52E81ADD}" destId="{53B8C26F-7BDC-4EFA-9C79-420487D67027}" srcOrd="0" destOrd="0" presId="urn:microsoft.com/office/officeart/2005/8/layout/hierarchy1"/>
    <dgm:cxn modelId="{33D7BF51-1869-4188-9B9D-15BF714F7D4B}" type="presOf" srcId="{CBAB8335-9E8F-4A91-A2FB-569320DBBFAD}" destId="{0B64C6D6-7D55-46DA-AECD-96427E0FBC5B}" srcOrd="0" destOrd="0" presId="urn:microsoft.com/office/officeart/2005/8/layout/hierarchy1"/>
    <dgm:cxn modelId="{8292C425-9CA9-4154-B916-94BFAFD2F640}" type="presOf" srcId="{2633738F-9D31-4FBE-8E84-53CE8C6D536B}" destId="{1210D3B7-2423-4813-981B-F2D8056EA3FB}" srcOrd="0" destOrd="0" presId="urn:microsoft.com/office/officeart/2005/8/layout/hierarchy1"/>
    <dgm:cxn modelId="{3400B2F3-EDE4-4180-987E-D6E368A91AB4}" type="presOf" srcId="{7CDBAD2D-A3DE-4A4A-8C96-C42E72352EEE}" destId="{78581EE8-D370-4A43-82E3-31A1D08BE477}" srcOrd="0" destOrd="0" presId="urn:microsoft.com/office/officeart/2005/8/layout/hierarchy1"/>
    <dgm:cxn modelId="{ECB53202-9E9B-4264-ACAF-306ACA5685E3}" srcId="{8D68ACC3-AD3C-43F4-A0B0-21273FBB060C}" destId="{CBAB8335-9E8F-4A91-A2FB-569320DBBFAD}" srcOrd="0" destOrd="0" parTransId="{7CDBAD2D-A3DE-4A4A-8C96-C42E72352EEE}" sibTransId="{B8672834-06FD-4FC7-9C4C-28445956AEDC}"/>
    <dgm:cxn modelId="{63499265-8250-4DDB-89F2-3B136D928607}" type="presOf" srcId="{72EB876A-FE42-4E66-B4EE-6C4AE358334F}" destId="{A41C5777-AC4E-4FFC-B34A-F07C03B841D4}" srcOrd="0" destOrd="0" presId="urn:microsoft.com/office/officeart/2005/8/layout/hierarchy1"/>
    <dgm:cxn modelId="{807CDC7E-1756-4A74-8E3B-E53EAE267487}" srcId="{DBE42C60-7E50-44CC-995D-D2CFA7E6E431}" destId="{DB7A1BC6-F169-4B13-A96C-CD27C763F8C2}" srcOrd="1" destOrd="0" parTransId="{72EB876A-FE42-4E66-B4EE-6C4AE358334F}" sibTransId="{525690FC-B383-4CBD-B4BC-3583EBD824D0}"/>
    <dgm:cxn modelId="{8B91D8AB-E892-4D5C-A486-4AE7A9E0BA61}" type="presOf" srcId="{004386FB-D312-493C-A997-84D8F65CF956}" destId="{39BA73EF-D56D-41B7-ACDD-D18AFB6BED9E}" srcOrd="0" destOrd="0" presId="urn:microsoft.com/office/officeart/2005/8/layout/hierarchy1"/>
    <dgm:cxn modelId="{4F0956D4-E8CA-4B06-A1F7-D87352182160}" type="presOf" srcId="{5157452F-1F2F-48A1-BF78-C819230622CD}" destId="{6D32E8D9-632B-4ED0-A564-C1584456F892}" srcOrd="0" destOrd="0" presId="urn:microsoft.com/office/officeart/2005/8/layout/hierarchy1"/>
    <dgm:cxn modelId="{495D0C18-3241-4B11-83A9-C7F80EF96231}" type="presParOf" srcId="{F1AA36A4-951F-4400-ADFC-C24B164DA068}" destId="{B2393F65-326E-446F-B4C6-17B857E2545F}" srcOrd="0" destOrd="0" presId="urn:microsoft.com/office/officeart/2005/8/layout/hierarchy1"/>
    <dgm:cxn modelId="{F71A70A4-5C96-4417-9AB6-61CEA9BA0055}" type="presParOf" srcId="{B2393F65-326E-446F-B4C6-17B857E2545F}" destId="{83F36C8D-DD10-4178-9EF5-10EAB2508B1B}" srcOrd="0" destOrd="0" presId="urn:microsoft.com/office/officeart/2005/8/layout/hierarchy1"/>
    <dgm:cxn modelId="{45079AE2-B106-4C3B-9035-1CDED5FD8E59}" type="presParOf" srcId="{83F36C8D-DD10-4178-9EF5-10EAB2508B1B}" destId="{BB8833B5-9CE5-412A-827C-F2F45591F95D}" srcOrd="0" destOrd="0" presId="urn:microsoft.com/office/officeart/2005/8/layout/hierarchy1"/>
    <dgm:cxn modelId="{E6EFFAA3-B104-4338-AC7D-B40203252CD7}" type="presParOf" srcId="{83F36C8D-DD10-4178-9EF5-10EAB2508B1B}" destId="{5BE3FA39-10BB-40C4-B8DC-870C6AD17F9F}" srcOrd="1" destOrd="0" presId="urn:microsoft.com/office/officeart/2005/8/layout/hierarchy1"/>
    <dgm:cxn modelId="{350341FF-9652-4897-B218-02540CB53AA4}" type="presParOf" srcId="{B2393F65-326E-446F-B4C6-17B857E2545F}" destId="{AF3FB6CA-27C8-4269-B319-0450DC32796A}" srcOrd="1" destOrd="0" presId="urn:microsoft.com/office/officeart/2005/8/layout/hierarchy1"/>
    <dgm:cxn modelId="{4A6A2732-3E32-4FE0-BE42-3404F7C82517}" type="presParOf" srcId="{AF3FB6CA-27C8-4269-B319-0450DC32796A}" destId="{FD4C5952-4381-4704-896F-EBCEBFA464F7}" srcOrd="0" destOrd="0" presId="urn:microsoft.com/office/officeart/2005/8/layout/hierarchy1"/>
    <dgm:cxn modelId="{6092F614-D17B-46FA-8582-D4BF0B38F8B4}" type="presParOf" srcId="{AF3FB6CA-27C8-4269-B319-0450DC32796A}" destId="{D588E0FF-EFEC-446B-8495-32E32583105F}" srcOrd="1" destOrd="0" presId="urn:microsoft.com/office/officeart/2005/8/layout/hierarchy1"/>
    <dgm:cxn modelId="{C7EFDA57-C220-4FE6-8F13-30FF8F583E44}" type="presParOf" srcId="{D588E0FF-EFEC-446B-8495-32E32583105F}" destId="{40326615-130D-4108-8D0D-8A7AC2E532DB}" srcOrd="0" destOrd="0" presId="urn:microsoft.com/office/officeart/2005/8/layout/hierarchy1"/>
    <dgm:cxn modelId="{D2051E8B-D031-4A7A-85D3-3ECCB653A9DB}" type="presParOf" srcId="{40326615-130D-4108-8D0D-8A7AC2E532DB}" destId="{6D59065F-8F33-43DE-8306-61B3ECB9FB97}" srcOrd="0" destOrd="0" presId="urn:microsoft.com/office/officeart/2005/8/layout/hierarchy1"/>
    <dgm:cxn modelId="{407EB32C-B06A-48D2-8A58-4C49C54E4165}" type="presParOf" srcId="{40326615-130D-4108-8D0D-8A7AC2E532DB}" destId="{36A52B80-647D-4D38-9C5E-AE9A08D2D691}" srcOrd="1" destOrd="0" presId="urn:microsoft.com/office/officeart/2005/8/layout/hierarchy1"/>
    <dgm:cxn modelId="{DD6AB0E7-DA98-465C-A5F3-3286972D87C2}" type="presParOf" srcId="{D588E0FF-EFEC-446B-8495-32E32583105F}" destId="{FA17ADFE-2C07-4B0F-83DE-BE4DCC034B30}" srcOrd="1" destOrd="0" presId="urn:microsoft.com/office/officeart/2005/8/layout/hierarchy1"/>
    <dgm:cxn modelId="{5FF243DA-EC39-4045-AF65-2FD49A5A30D4}" type="presParOf" srcId="{FA17ADFE-2C07-4B0F-83DE-BE4DCC034B30}" destId="{78581EE8-D370-4A43-82E3-31A1D08BE477}" srcOrd="0" destOrd="0" presId="urn:microsoft.com/office/officeart/2005/8/layout/hierarchy1"/>
    <dgm:cxn modelId="{0D428C06-AACF-4EB3-9CD9-18D94D76AF6B}" type="presParOf" srcId="{FA17ADFE-2C07-4B0F-83DE-BE4DCC034B30}" destId="{FB985CB5-B7EF-469C-BC75-C4CB2DAEADA4}" srcOrd="1" destOrd="0" presId="urn:microsoft.com/office/officeart/2005/8/layout/hierarchy1"/>
    <dgm:cxn modelId="{5426B41E-6BB0-4AC7-BE5E-4C9589C69625}" type="presParOf" srcId="{FB985CB5-B7EF-469C-BC75-C4CB2DAEADA4}" destId="{438EEFFA-D996-4202-A302-F588D85B87DC}" srcOrd="0" destOrd="0" presId="urn:microsoft.com/office/officeart/2005/8/layout/hierarchy1"/>
    <dgm:cxn modelId="{8E93B8F9-B954-4B61-BDC9-1B35CB1DCBF0}" type="presParOf" srcId="{438EEFFA-D996-4202-A302-F588D85B87DC}" destId="{5A37C229-4091-472D-ACD6-723886991FA5}" srcOrd="0" destOrd="0" presId="urn:microsoft.com/office/officeart/2005/8/layout/hierarchy1"/>
    <dgm:cxn modelId="{1452A470-DEE7-4323-81AE-DA15BF84C78A}" type="presParOf" srcId="{438EEFFA-D996-4202-A302-F588D85B87DC}" destId="{0B64C6D6-7D55-46DA-AECD-96427E0FBC5B}" srcOrd="1" destOrd="0" presId="urn:microsoft.com/office/officeart/2005/8/layout/hierarchy1"/>
    <dgm:cxn modelId="{5C70804A-29B8-4183-914A-E0F1BB9AD7F7}" type="presParOf" srcId="{FB985CB5-B7EF-469C-BC75-C4CB2DAEADA4}" destId="{93EDB6E1-0AAF-4D69-8D64-90560F840747}" srcOrd="1" destOrd="0" presId="urn:microsoft.com/office/officeart/2005/8/layout/hierarchy1"/>
    <dgm:cxn modelId="{0C478A1E-5AF8-412F-9E7A-7CD176F685EA}" type="presParOf" srcId="{FA17ADFE-2C07-4B0F-83DE-BE4DCC034B30}" destId="{6D32E8D9-632B-4ED0-A564-C1584456F892}" srcOrd="2" destOrd="0" presId="urn:microsoft.com/office/officeart/2005/8/layout/hierarchy1"/>
    <dgm:cxn modelId="{AC46E262-6042-4872-A426-E250FF83FF50}" type="presParOf" srcId="{FA17ADFE-2C07-4B0F-83DE-BE4DCC034B30}" destId="{54F1C2E9-1F71-4E5A-8EED-30626AB6F6D9}" srcOrd="3" destOrd="0" presId="urn:microsoft.com/office/officeart/2005/8/layout/hierarchy1"/>
    <dgm:cxn modelId="{4F030856-26CB-463B-A9B9-ED54141C2B64}" type="presParOf" srcId="{54F1C2E9-1F71-4E5A-8EED-30626AB6F6D9}" destId="{49B1439A-C5C2-4CB3-8A64-8E732CBB845B}" srcOrd="0" destOrd="0" presId="urn:microsoft.com/office/officeart/2005/8/layout/hierarchy1"/>
    <dgm:cxn modelId="{EFC8728A-74DB-44EE-A7A9-F14C5B56137F}" type="presParOf" srcId="{49B1439A-C5C2-4CB3-8A64-8E732CBB845B}" destId="{57BE045A-6E2C-4B43-9A26-2B4AC8D2DBD6}" srcOrd="0" destOrd="0" presId="urn:microsoft.com/office/officeart/2005/8/layout/hierarchy1"/>
    <dgm:cxn modelId="{FD27A417-7EDC-4AF3-BB6A-D9F32FEBBB20}" type="presParOf" srcId="{49B1439A-C5C2-4CB3-8A64-8E732CBB845B}" destId="{1210D3B7-2423-4813-981B-F2D8056EA3FB}" srcOrd="1" destOrd="0" presId="urn:microsoft.com/office/officeart/2005/8/layout/hierarchy1"/>
    <dgm:cxn modelId="{BF1798CD-BEF9-4894-81EE-ABDF8F5338D7}" type="presParOf" srcId="{54F1C2E9-1F71-4E5A-8EED-30626AB6F6D9}" destId="{030D92DD-C107-4413-A7C7-676D65EB892E}" srcOrd="1" destOrd="0" presId="urn:microsoft.com/office/officeart/2005/8/layout/hierarchy1"/>
    <dgm:cxn modelId="{A43A7BA9-6058-46CE-9A85-0A36AFBFE5C3}" type="presParOf" srcId="{AF3FB6CA-27C8-4269-B319-0450DC32796A}" destId="{54B506BB-00F0-45F3-A458-7D02BEA47D59}" srcOrd="2" destOrd="0" presId="urn:microsoft.com/office/officeart/2005/8/layout/hierarchy1"/>
    <dgm:cxn modelId="{FC327E24-4C8D-429B-9777-804773165852}" type="presParOf" srcId="{AF3FB6CA-27C8-4269-B319-0450DC32796A}" destId="{C1085CBA-4598-41E8-80E9-E9C586F9C1ED}" srcOrd="3" destOrd="0" presId="urn:microsoft.com/office/officeart/2005/8/layout/hierarchy1"/>
    <dgm:cxn modelId="{775CD97D-40DE-493D-98CD-14D07A0DD5EA}" type="presParOf" srcId="{C1085CBA-4598-41E8-80E9-E9C586F9C1ED}" destId="{BD592C9F-A986-4469-8C0D-752A46865223}" srcOrd="0" destOrd="0" presId="urn:microsoft.com/office/officeart/2005/8/layout/hierarchy1"/>
    <dgm:cxn modelId="{926846A4-D141-46CD-8373-C02678A22DF9}" type="presParOf" srcId="{BD592C9F-A986-4469-8C0D-752A46865223}" destId="{1348C73B-E981-46D7-AD82-B17656FB9FA6}" srcOrd="0" destOrd="0" presId="urn:microsoft.com/office/officeart/2005/8/layout/hierarchy1"/>
    <dgm:cxn modelId="{29C35FE2-F9F7-48DA-853F-6C5671C55607}" type="presParOf" srcId="{BD592C9F-A986-4469-8C0D-752A46865223}" destId="{C6428D2B-13CB-46C1-8A23-59EF98461D87}" srcOrd="1" destOrd="0" presId="urn:microsoft.com/office/officeart/2005/8/layout/hierarchy1"/>
    <dgm:cxn modelId="{107F3447-0DDE-4E93-A8EC-E7D00EE7BC41}" type="presParOf" srcId="{C1085CBA-4598-41E8-80E9-E9C586F9C1ED}" destId="{6134781D-A26B-4120-8DD5-DA95FE996E68}" srcOrd="1" destOrd="0" presId="urn:microsoft.com/office/officeart/2005/8/layout/hierarchy1"/>
    <dgm:cxn modelId="{C32DAA35-1E60-4E4D-90A0-855AFDBE9CED}" type="presParOf" srcId="{6134781D-A26B-4120-8DD5-DA95FE996E68}" destId="{39BA73EF-D56D-41B7-ACDD-D18AFB6BED9E}" srcOrd="0" destOrd="0" presId="urn:microsoft.com/office/officeart/2005/8/layout/hierarchy1"/>
    <dgm:cxn modelId="{6731011A-C9D1-4868-AB6C-DFD8E096CF47}" type="presParOf" srcId="{6134781D-A26B-4120-8DD5-DA95FE996E68}" destId="{220ABE45-BB12-42D8-97C3-2D3436A466DC}" srcOrd="1" destOrd="0" presId="urn:microsoft.com/office/officeart/2005/8/layout/hierarchy1"/>
    <dgm:cxn modelId="{EEBE08F3-FC5A-481D-B617-FB5F14AFAC39}" type="presParOf" srcId="{220ABE45-BB12-42D8-97C3-2D3436A466DC}" destId="{C5769161-F25A-4F0A-BB39-7F442D214848}" srcOrd="0" destOrd="0" presId="urn:microsoft.com/office/officeart/2005/8/layout/hierarchy1"/>
    <dgm:cxn modelId="{86228CF8-A2DA-4F91-8235-425943916142}" type="presParOf" srcId="{C5769161-F25A-4F0A-BB39-7F442D214848}" destId="{A44A5C4E-E30C-45A6-8428-E665457699E5}" srcOrd="0" destOrd="0" presId="urn:microsoft.com/office/officeart/2005/8/layout/hierarchy1"/>
    <dgm:cxn modelId="{D8F6A1D9-E9E0-4BF5-AFEF-FC7AE38E4E14}" type="presParOf" srcId="{C5769161-F25A-4F0A-BB39-7F442D214848}" destId="{53B8C26F-7BDC-4EFA-9C79-420487D67027}" srcOrd="1" destOrd="0" presId="urn:microsoft.com/office/officeart/2005/8/layout/hierarchy1"/>
    <dgm:cxn modelId="{34FEDF11-BF4F-43C2-8977-EA46B5C224FC}" type="presParOf" srcId="{220ABE45-BB12-42D8-97C3-2D3436A466DC}" destId="{D074E219-BC09-4DE2-9AD9-92B37C6DE64D}" srcOrd="1" destOrd="0" presId="urn:microsoft.com/office/officeart/2005/8/layout/hierarchy1"/>
    <dgm:cxn modelId="{F0FE72F7-F7AE-4D06-BF90-19D3B5EBB5DF}" type="presParOf" srcId="{6134781D-A26B-4120-8DD5-DA95FE996E68}" destId="{A41C5777-AC4E-4FFC-B34A-F07C03B841D4}" srcOrd="2" destOrd="0" presId="urn:microsoft.com/office/officeart/2005/8/layout/hierarchy1"/>
    <dgm:cxn modelId="{E4EA4BFC-3FB7-4954-85D3-EB8D60F32E13}" type="presParOf" srcId="{6134781D-A26B-4120-8DD5-DA95FE996E68}" destId="{78A23B8F-B72D-4142-9D44-FDD7D4E5523D}" srcOrd="3" destOrd="0" presId="urn:microsoft.com/office/officeart/2005/8/layout/hierarchy1"/>
    <dgm:cxn modelId="{2150A7C3-020F-400F-99FC-B18322E11F63}" type="presParOf" srcId="{78A23B8F-B72D-4142-9D44-FDD7D4E5523D}" destId="{E8414D58-BDF4-4F18-AB18-0998F78C22E8}" srcOrd="0" destOrd="0" presId="urn:microsoft.com/office/officeart/2005/8/layout/hierarchy1"/>
    <dgm:cxn modelId="{2A6C748B-B155-4D14-BAB8-D4860840897C}" type="presParOf" srcId="{E8414D58-BDF4-4F18-AB18-0998F78C22E8}" destId="{AF962198-F7AA-410E-A1CD-D54DB7CE61AC}" srcOrd="0" destOrd="0" presId="urn:microsoft.com/office/officeart/2005/8/layout/hierarchy1"/>
    <dgm:cxn modelId="{567E844C-0C8A-47C3-B2FE-3FBCF2261ED7}" type="presParOf" srcId="{E8414D58-BDF4-4F18-AB18-0998F78C22E8}" destId="{F969BBBD-79B4-4025-9B86-8DB11EBCE2A5}" srcOrd="1" destOrd="0" presId="urn:microsoft.com/office/officeart/2005/8/layout/hierarchy1"/>
    <dgm:cxn modelId="{61B998C5-F0A7-42BB-B4D2-66F842FCF3E8}" type="presParOf" srcId="{78A23B8F-B72D-4142-9D44-FDD7D4E5523D}" destId="{370F7E01-F4F1-4576-867B-55B5D4D6940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F697DD23-343B-4A0B-A7F6-F312C41F4AE9}" type="datetimeFigureOut">
              <a:rPr lang="es-MX" smtClean="0"/>
              <a:t>17/06/2019</a:t>
            </a:fld>
            <a:endParaRPr lang="es-MX"/>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MX"/>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6FCA008-9400-49E8-9154-0FB0B51AC850}"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697DD23-343B-4A0B-A7F6-F312C41F4AE9}" type="datetimeFigureOut">
              <a:rPr lang="es-MX" smtClean="0"/>
              <a:t>17/06/2019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6FCA008-9400-49E8-9154-0FB0B51AC850}"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697DD23-343B-4A0B-A7F6-F312C41F4AE9}" type="datetimeFigureOut">
              <a:rPr lang="es-MX" smtClean="0"/>
              <a:t>17/06/2019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6FCA008-9400-49E8-9154-0FB0B51AC850}"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F697DD23-343B-4A0B-A7F6-F312C41F4AE9}" type="datetimeFigureOut">
              <a:rPr lang="es-MX" smtClean="0"/>
              <a:t>17/06/2019</a:t>
            </a:fld>
            <a:endParaRPr lang="es-MX"/>
          </a:p>
        </p:txBody>
      </p:sp>
      <p:sp>
        <p:nvSpPr>
          <p:cNvPr id="5" name="4 Marcador de pie de página"/>
          <p:cNvSpPr>
            <a:spLocks noGrp="1"/>
          </p:cNvSpPr>
          <p:nvPr>
            <p:ph type="ftr" sz="quarter" idx="11"/>
          </p:nvPr>
        </p:nvSpPr>
        <p:spPr>
          <a:xfrm>
            <a:off x="457200" y="6480969"/>
            <a:ext cx="4260056" cy="300831"/>
          </a:xfrm>
        </p:spPr>
        <p:txBody>
          <a:bodyPr/>
          <a:lstStyle/>
          <a:p>
            <a:endParaRPr lang="es-MX"/>
          </a:p>
        </p:txBody>
      </p:sp>
      <p:sp>
        <p:nvSpPr>
          <p:cNvPr id="6" name="5 Marcador de número de diapositiva"/>
          <p:cNvSpPr>
            <a:spLocks noGrp="1"/>
          </p:cNvSpPr>
          <p:nvPr>
            <p:ph type="sldNum" sz="quarter" idx="12"/>
          </p:nvPr>
        </p:nvSpPr>
        <p:spPr/>
        <p:txBody>
          <a:bodyPr/>
          <a:lstStyle/>
          <a:p>
            <a:fld id="{46FCA008-9400-49E8-9154-0FB0B51AC850}"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F697DD23-343B-4A0B-A7F6-F312C41F4AE9}" type="datetimeFigureOut">
              <a:rPr lang="es-MX" smtClean="0"/>
              <a:t>17/06/2019</a:t>
            </a:fld>
            <a:endParaRPr lang="es-MX"/>
          </a:p>
        </p:txBody>
      </p:sp>
      <p:sp>
        <p:nvSpPr>
          <p:cNvPr id="5" name="4 Marcador de pie de página"/>
          <p:cNvSpPr>
            <a:spLocks noGrp="1"/>
          </p:cNvSpPr>
          <p:nvPr>
            <p:ph type="ftr" sz="quarter" idx="11"/>
          </p:nvPr>
        </p:nvSpPr>
        <p:spPr>
          <a:xfrm>
            <a:off x="2619376" y="6480969"/>
            <a:ext cx="4260056" cy="300831"/>
          </a:xfrm>
        </p:spPr>
        <p:txBody>
          <a:bodyPr/>
          <a:lstStyle/>
          <a:p>
            <a:endParaRPr lang="es-MX"/>
          </a:p>
        </p:txBody>
      </p:sp>
      <p:sp>
        <p:nvSpPr>
          <p:cNvPr id="6" name="5 Marcador de número de diapositiva"/>
          <p:cNvSpPr>
            <a:spLocks noGrp="1"/>
          </p:cNvSpPr>
          <p:nvPr>
            <p:ph type="sldNum" sz="quarter" idx="12"/>
          </p:nvPr>
        </p:nvSpPr>
        <p:spPr>
          <a:xfrm>
            <a:off x="8451056" y="809624"/>
            <a:ext cx="502920" cy="300831"/>
          </a:xfrm>
        </p:spPr>
        <p:txBody>
          <a:bodyPr/>
          <a:lstStyle/>
          <a:p>
            <a:fld id="{46FCA008-9400-49E8-9154-0FB0B51AC850}" type="slidenum">
              <a:rPr lang="es-MX" smtClean="0"/>
              <a:t>‹Nº›</a:t>
            </a:fld>
            <a:endParaRPr lang="es-MX"/>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F697DD23-343B-4A0B-A7F6-F312C41F4AE9}" type="datetimeFigureOut">
              <a:rPr lang="es-MX" smtClean="0"/>
              <a:t>17/06/2019</a:t>
            </a:fld>
            <a:endParaRPr lang="es-MX"/>
          </a:p>
        </p:txBody>
      </p:sp>
      <p:sp>
        <p:nvSpPr>
          <p:cNvPr id="6" name="5 Marcador de pie de página"/>
          <p:cNvSpPr>
            <a:spLocks noGrp="1"/>
          </p:cNvSpPr>
          <p:nvPr>
            <p:ph type="ftr" sz="quarter" idx="11"/>
          </p:nvPr>
        </p:nvSpPr>
        <p:spPr>
          <a:xfrm>
            <a:off x="457200" y="6480969"/>
            <a:ext cx="4260056" cy="301752"/>
          </a:xfrm>
        </p:spPr>
        <p:txBody>
          <a:bodyPr/>
          <a:lstStyle/>
          <a:p>
            <a:endParaRPr lang="es-MX"/>
          </a:p>
        </p:txBody>
      </p:sp>
      <p:sp>
        <p:nvSpPr>
          <p:cNvPr id="7" name="6 Marcador de número de diapositiva"/>
          <p:cNvSpPr>
            <a:spLocks noGrp="1"/>
          </p:cNvSpPr>
          <p:nvPr>
            <p:ph type="sldNum" sz="quarter" idx="12"/>
          </p:nvPr>
        </p:nvSpPr>
        <p:spPr>
          <a:xfrm>
            <a:off x="7589520" y="6480969"/>
            <a:ext cx="502920" cy="301752"/>
          </a:xfrm>
        </p:spPr>
        <p:txBody>
          <a:bodyPr/>
          <a:lstStyle/>
          <a:p>
            <a:fld id="{46FCA008-9400-49E8-9154-0FB0B51AC850}"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F697DD23-343B-4A0B-A7F6-F312C41F4AE9}" type="datetimeFigureOut">
              <a:rPr lang="es-MX" smtClean="0"/>
              <a:t>17/06/2019</a:t>
            </a:fld>
            <a:endParaRPr lang="es-MX"/>
          </a:p>
        </p:txBody>
      </p:sp>
      <p:sp>
        <p:nvSpPr>
          <p:cNvPr id="8" name="7 Marcador de pie de página"/>
          <p:cNvSpPr>
            <a:spLocks noGrp="1"/>
          </p:cNvSpPr>
          <p:nvPr>
            <p:ph type="ftr" sz="quarter" idx="11"/>
          </p:nvPr>
        </p:nvSpPr>
        <p:spPr>
          <a:xfrm>
            <a:off x="457200" y="6480969"/>
            <a:ext cx="4261104" cy="301752"/>
          </a:xfrm>
        </p:spPr>
        <p:txBody>
          <a:bodyPr/>
          <a:lstStyle/>
          <a:p>
            <a:endParaRPr lang="es-MX"/>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46FCA008-9400-49E8-9154-0FB0B51AC850}"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F697DD23-343B-4A0B-A7F6-F312C41F4AE9}" type="datetimeFigureOut">
              <a:rPr lang="es-MX" smtClean="0"/>
              <a:t>17/06/2019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6FCA008-9400-49E8-9154-0FB0B51AC850}"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F697DD23-343B-4A0B-A7F6-F312C41F4AE9}" type="datetimeFigureOut">
              <a:rPr lang="es-MX" smtClean="0"/>
              <a:t>17/06/2019</a:t>
            </a:fld>
            <a:endParaRPr lang="es-MX"/>
          </a:p>
        </p:txBody>
      </p:sp>
      <p:sp>
        <p:nvSpPr>
          <p:cNvPr id="3" name="2 Marcador de pie de página"/>
          <p:cNvSpPr>
            <a:spLocks noGrp="1"/>
          </p:cNvSpPr>
          <p:nvPr>
            <p:ph type="ftr" sz="quarter" idx="11"/>
          </p:nvPr>
        </p:nvSpPr>
        <p:spPr>
          <a:xfrm>
            <a:off x="457200" y="6481890"/>
            <a:ext cx="4260056" cy="300831"/>
          </a:xfrm>
        </p:spPr>
        <p:txBody>
          <a:bodyPr/>
          <a:lstStyle/>
          <a:p>
            <a:endParaRPr lang="es-MX"/>
          </a:p>
        </p:txBody>
      </p:sp>
      <p:sp>
        <p:nvSpPr>
          <p:cNvPr id="4" name="3 Marcador de número de diapositiva"/>
          <p:cNvSpPr>
            <a:spLocks noGrp="1"/>
          </p:cNvSpPr>
          <p:nvPr>
            <p:ph type="sldNum" sz="quarter" idx="12"/>
          </p:nvPr>
        </p:nvSpPr>
        <p:spPr>
          <a:xfrm>
            <a:off x="7589520" y="6480969"/>
            <a:ext cx="502920" cy="301752"/>
          </a:xfrm>
        </p:spPr>
        <p:txBody>
          <a:bodyPr/>
          <a:lstStyle/>
          <a:p>
            <a:fld id="{46FCA008-9400-49E8-9154-0FB0B51AC850}"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F697DD23-343B-4A0B-A7F6-F312C41F4AE9}" type="datetimeFigureOut">
              <a:rPr lang="es-MX" smtClean="0"/>
              <a:t>17/06/2019</a:t>
            </a:fld>
            <a:endParaRPr lang="es-MX"/>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46FCA008-9400-49E8-9154-0FB0B51AC850}"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F697DD23-343B-4A0B-A7F6-F312C41F4AE9}" type="datetimeFigureOut">
              <a:rPr lang="es-MX" smtClean="0"/>
              <a:t>17/06/2019</a:t>
            </a:fld>
            <a:endParaRPr lang="es-MX"/>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46FCA008-9400-49E8-9154-0FB0B51AC850}"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697DD23-343B-4A0B-A7F6-F312C41F4AE9}" type="datetimeFigureOut">
              <a:rPr lang="es-MX" smtClean="0"/>
              <a:t>17/06/2019</a:t>
            </a:fld>
            <a:endParaRPr lang="es-MX"/>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MX"/>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6FCA008-9400-49E8-9154-0FB0B51AC850}"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OSHIBA\Desktop\fotos practica\practica\IMG_20171102_09033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7029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2 Rectángulo"/>
          <p:cNvSpPr/>
          <p:nvPr/>
        </p:nvSpPr>
        <p:spPr>
          <a:xfrm>
            <a:off x="1187624" y="908720"/>
            <a:ext cx="7200800" cy="4968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accent2">
                  <a:lumMod val="60000"/>
                  <a:lumOff val="40000"/>
                </a:schemeClr>
              </a:solidFill>
            </a:endParaRPr>
          </a:p>
        </p:txBody>
      </p:sp>
      <p:sp>
        <p:nvSpPr>
          <p:cNvPr id="4" name="3 Rectángulo"/>
          <p:cNvSpPr/>
          <p:nvPr/>
        </p:nvSpPr>
        <p:spPr>
          <a:xfrm>
            <a:off x="755576" y="908721"/>
            <a:ext cx="7056784" cy="5293757"/>
          </a:xfrm>
          <a:prstGeom prst="rect">
            <a:avLst/>
          </a:prstGeom>
        </p:spPr>
        <p:txBody>
          <a:bodyPr wrap="square">
            <a:spAutoFit/>
          </a:bodyPr>
          <a:lstStyle/>
          <a:p>
            <a:pPr algn="just"/>
            <a:r>
              <a:rPr lang="es-MX" sz="4400" dirty="0">
                <a:effectLst>
                  <a:outerShdw blurRad="38100" dist="38100" dir="2700000" algn="tl">
                    <a:srgbClr val="000000">
                      <a:alpha val="43137"/>
                    </a:srgbClr>
                  </a:outerShdw>
                </a:effectLst>
                <a:latin typeface="Arial" pitchFamily="34" charset="0"/>
                <a:cs typeface="Arial" pitchFamily="34" charset="0"/>
              </a:rPr>
              <a:t>PRACTICA PROFESIONAL </a:t>
            </a:r>
            <a:br>
              <a:rPr lang="es-MX" sz="4400" dirty="0">
                <a:effectLst>
                  <a:outerShdw blurRad="38100" dist="38100" dir="2700000" algn="tl">
                    <a:srgbClr val="000000">
                      <a:alpha val="43137"/>
                    </a:srgbClr>
                  </a:outerShdw>
                </a:effectLst>
                <a:latin typeface="Arial" pitchFamily="34" charset="0"/>
                <a:cs typeface="Arial" pitchFamily="34" charset="0"/>
              </a:rPr>
            </a:br>
            <a:r>
              <a:rPr lang="es-MX" sz="4400" dirty="0">
                <a:effectLst>
                  <a:outerShdw blurRad="38100" dist="38100" dir="2700000" algn="tl">
                    <a:srgbClr val="000000">
                      <a:alpha val="43137"/>
                    </a:srgbClr>
                  </a:outerShdw>
                </a:effectLst>
                <a:latin typeface="Arial" pitchFamily="34" charset="0"/>
                <a:cs typeface="Arial" pitchFamily="34" charset="0"/>
              </a:rPr>
              <a:t>ALFALFA Y AVENA FORRAJERA </a:t>
            </a:r>
            <a:r>
              <a:rPr lang="es-MX" sz="4400" dirty="0" smtClean="0">
                <a:effectLst>
                  <a:outerShdw blurRad="38100" dist="38100" dir="2700000" algn="tl">
                    <a:srgbClr val="000000">
                      <a:alpha val="43137"/>
                    </a:srgbClr>
                  </a:outerShdw>
                </a:effectLst>
                <a:latin typeface="Arial" pitchFamily="34" charset="0"/>
                <a:cs typeface="Arial" pitchFamily="34" charset="0"/>
              </a:rPr>
              <a:t>COMO ALTERNATIVA </a:t>
            </a:r>
            <a:r>
              <a:rPr lang="es-MX" sz="4400" dirty="0">
                <a:effectLst>
                  <a:outerShdw blurRad="38100" dist="38100" dir="2700000" algn="tl">
                    <a:srgbClr val="000000">
                      <a:alpha val="43137"/>
                    </a:srgbClr>
                  </a:outerShdw>
                </a:effectLst>
                <a:latin typeface="Arial" pitchFamily="34" charset="0"/>
                <a:cs typeface="Arial" pitchFamily="34" charset="0"/>
              </a:rPr>
              <a:t>ALIMENTICIA DE OVINOS APRISCO (CIPER) </a:t>
            </a:r>
            <a:r>
              <a:rPr lang="es-MX" sz="1200" dirty="0">
                <a:effectLst>
                  <a:outerShdw blurRad="38100" dist="38100" dir="2700000" algn="tl">
                    <a:srgbClr val="000000">
                      <a:alpha val="43137"/>
                    </a:srgbClr>
                  </a:outerShdw>
                </a:effectLst>
                <a:latin typeface="Arial" pitchFamily="34" charset="0"/>
                <a:cs typeface="Arial" pitchFamily="34" charset="0"/>
              </a:rPr>
              <a:t/>
            </a:r>
            <a:br>
              <a:rPr lang="es-MX" sz="1200" dirty="0">
                <a:effectLst>
                  <a:outerShdw blurRad="38100" dist="38100" dir="2700000" algn="tl">
                    <a:srgbClr val="000000">
                      <a:alpha val="43137"/>
                    </a:srgbClr>
                  </a:outerShdw>
                </a:effectLst>
                <a:latin typeface="Arial" pitchFamily="34" charset="0"/>
                <a:cs typeface="Arial" pitchFamily="34" charset="0"/>
              </a:rPr>
            </a:br>
            <a:r>
              <a:rPr lang="es-MX" sz="1200" dirty="0">
                <a:effectLst>
                  <a:outerShdw blurRad="38100" dist="38100" dir="2700000" algn="tl">
                    <a:srgbClr val="000000">
                      <a:alpha val="43137"/>
                    </a:srgbClr>
                  </a:outerShdw>
                </a:effectLst>
                <a:latin typeface="Arial" pitchFamily="34" charset="0"/>
                <a:cs typeface="Arial" pitchFamily="34" charset="0"/>
              </a:rPr>
              <a:t/>
            </a:r>
            <a:br>
              <a:rPr lang="es-MX" sz="1200" dirty="0">
                <a:effectLst>
                  <a:outerShdw blurRad="38100" dist="38100" dir="2700000" algn="tl">
                    <a:srgbClr val="000000">
                      <a:alpha val="43137"/>
                    </a:srgbClr>
                  </a:outerShdw>
                </a:effectLst>
                <a:latin typeface="Arial" pitchFamily="34" charset="0"/>
                <a:cs typeface="Arial" pitchFamily="34" charset="0"/>
              </a:rPr>
            </a:br>
            <a:endParaRPr lang="es-MX" dirty="0"/>
          </a:p>
        </p:txBody>
      </p:sp>
    </p:spTree>
    <p:extLst>
      <p:ext uri="{BB962C8B-B14F-4D97-AF65-F5344CB8AC3E}">
        <p14:creationId xmlns:p14="http://schemas.microsoft.com/office/powerpoint/2010/main" val="31073708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303786757"/>
              </p:ext>
            </p:extLst>
          </p:nvPr>
        </p:nvGraphicFramePr>
        <p:xfrm>
          <a:off x="395536" y="476672"/>
          <a:ext cx="8640960"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9914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Marco conceptual </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972273221"/>
              </p:ext>
            </p:extLst>
          </p:nvPr>
        </p:nvGraphicFramePr>
        <p:xfrm>
          <a:off x="457200" y="1882775"/>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20100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MATERIALES </a:t>
            </a:r>
            <a:endParaRPr lang="es-MX" dirty="0"/>
          </a:p>
        </p:txBody>
      </p:sp>
      <p:sp>
        <p:nvSpPr>
          <p:cNvPr id="3" name="2 Marcador de contenido"/>
          <p:cNvSpPr>
            <a:spLocks noGrp="1"/>
          </p:cNvSpPr>
          <p:nvPr>
            <p:ph idx="1"/>
          </p:nvPr>
        </p:nvSpPr>
        <p:spPr/>
        <p:txBody>
          <a:bodyPr numCol="2">
            <a:normAutofit fontScale="77500" lnSpcReduction="20000"/>
          </a:bodyPr>
          <a:lstStyle/>
          <a:p>
            <a:r>
              <a:rPr lang="es-CO" b="1" dirty="0"/>
              <a:t>Materiales </a:t>
            </a:r>
            <a:endParaRPr lang="es-MX" dirty="0"/>
          </a:p>
          <a:p>
            <a:pPr lvl="0"/>
            <a:r>
              <a:rPr lang="es-CO" dirty="0" smtClean="0"/>
              <a:t>Aprisco </a:t>
            </a:r>
            <a:endParaRPr lang="es-MX" dirty="0"/>
          </a:p>
          <a:p>
            <a:pPr lvl="0"/>
            <a:r>
              <a:rPr lang="es-CO" dirty="0"/>
              <a:t>Corrales </a:t>
            </a:r>
            <a:endParaRPr lang="es-MX" dirty="0"/>
          </a:p>
          <a:p>
            <a:pPr lvl="0"/>
            <a:r>
              <a:rPr lang="es-CO" dirty="0"/>
              <a:t>Comederos </a:t>
            </a:r>
            <a:endParaRPr lang="es-MX" dirty="0"/>
          </a:p>
          <a:p>
            <a:pPr lvl="0"/>
            <a:r>
              <a:rPr lang="es-CO" dirty="0"/>
              <a:t>Bebederos </a:t>
            </a:r>
            <a:endParaRPr lang="es-MX" dirty="0"/>
          </a:p>
          <a:p>
            <a:pPr lvl="0"/>
            <a:r>
              <a:rPr lang="es-CO" dirty="0"/>
              <a:t>Desinfectantes </a:t>
            </a:r>
            <a:endParaRPr lang="es-MX" dirty="0"/>
          </a:p>
          <a:p>
            <a:pPr lvl="0"/>
            <a:r>
              <a:rPr lang="es-CO" dirty="0"/>
              <a:t>Materiales de aseo</a:t>
            </a:r>
            <a:endParaRPr lang="es-MX" dirty="0"/>
          </a:p>
          <a:p>
            <a:pPr lvl="0"/>
            <a:r>
              <a:rPr lang="es-CO" dirty="0" smtClean="0"/>
              <a:t>Medicamentos </a:t>
            </a:r>
            <a:endParaRPr lang="es-MX" dirty="0"/>
          </a:p>
          <a:p>
            <a:pPr lvl="0"/>
            <a:r>
              <a:rPr lang="es-CO" dirty="0"/>
              <a:t>Oficina (CIPER) </a:t>
            </a:r>
            <a:endParaRPr lang="es-MX" dirty="0"/>
          </a:p>
          <a:p>
            <a:pPr lvl="0"/>
            <a:r>
              <a:rPr lang="es-CO" dirty="0"/>
              <a:t>Baldes</a:t>
            </a:r>
            <a:endParaRPr lang="es-MX" dirty="0"/>
          </a:p>
          <a:p>
            <a:pPr lvl="0"/>
            <a:r>
              <a:rPr lang="es-CO" dirty="0"/>
              <a:t>Camas de lombricultivo </a:t>
            </a:r>
            <a:endParaRPr lang="es-MX" dirty="0"/>
          </a:p>
          <a:p>
            <a:pPr lvl="0"/>
            <a:r>
              <a:rPr lang="es-CO" dirty="0"/>
              <a:t>Semilla de alfalfa</a:t>
            </a:r>
            <a:endParaRPr lang="es-MX" dirty="0"/>
          </a:p>
          <a:p>
            <a:pPr lvl="0"/>
            <a:r>
              <a:rPr lang="es-CO" dirty="0"/>
              <a:t>Avena </a:t>
            </a:r>
            <a:endParaRPr lang="es-MX" dirty="0"/>
          </a:p>
          <a:p>
            <a:pPr lvl="0"/>
            <a:r>
              <a:rPr lang="es-CO" dirty="0"/>
              <a:t>Abono químico</a:t>
            </a:r>
            <a:endParaRPr lang="es-MX" dirty="0"/>
          </a:p>
          <a:p>
            <a:pPr lvl="0"/>
            <a:r>
              <a:rPr lang="es-CO" dirty="0"/>
              <a:t>Cal </a:t>
            </a:r>
            <a:endParaRPr lang="es-MX" dirty="0"/>
          </a:p>
          <a:p>
            <a:r>
              <a:rPr lang="es-CO" dirty="0"/>
              <a:t> </a:t>
            </a:r>
            <a:endParaRPr lang="es-MX" dirty="0"/>
          </a:p>
          <a:p>
            <a:r>
              <a:rPr lang="es-CO" b="1" dirty="0"/>
              <a:t>Equipos </a:t>
            </a:r>
            <a:endParaRPr lang="es-MX" dirty="0"/>
          </a:p>
          <a:p>
            <a:pPr lvl="0"/>
            <a:r>
              <a:rPr lang="es-CO" dirty="0"/>
              <a:t>Balanza digital </a:t>
            </a:r>
            <a:endParaRPr lang="es-MX" dirty="0"/>
          </a:p>
          <a:p>
            <a:pPr lvl="0"/>
            <a:r>
              <a:rPr lang="es-CO" dirty="0"/>
              <a:t>Carretillas </a:t>
            </a:r>
            <a:endParaRPr lang="es-MX" dirty="0"/>
          </a:p>
          <a:p>
            <a:pPr lvl="0"/>
            <a:r>
              <a:rPr lang="es-CO" dirty="0"/>
              <a:t>Palas </a:t>
            </a:r>
            <a:endParaRPr lang="es-MX" dirty="0"/>
          </a:p>
          <a:p>
            <a:pPr lvl="0"/>
            <a:r>
              <a:rPr lang="es-CO" dirty="0"/>
              <a:t>Computador </a:t>
            </a:r>
            <a:endParaRPr lang="es-MX" dirty="0"/>
          </a:p>
          <a:p>
            <a:pPr lvl="0"/>
            <a:r>
              <a:rPr lang="es-CO" dirty="0"/>
              <a:t>Camilla de sujeción </a:t>
            </a:r>
            <a:endParaRPr lang="es-MX" dirty="0"/>
          </a:p>
          <a:p>
            <a:pPr lvl="0"/>
            <a:r>
              <a:rPr lang="es-CO" dirty="0"/>
              <a:t>Tractor </a:t>
            </a:r>
            <a:endParaRPr lang="es-MX" dirty="0"/>
          </a:p>
          <a:p>
            <a:endParaRPr lang="es-MX" dirty="0"/>
          </a:p>
        </p:txBody>
      </p:sp>
    </p:spTree>
    <p:extLst>
      <p:ext uri="{BB962C8B-B14F-4D97-AF65-F5344CB8AC3E}">
        <p14:creationId xmlns:p14="http://schemas.microsoft.com/office/powerpoint/2010/main" val="31697106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METODOLOGIA </a:t>
            </a:r>
            <a:endParaRPr lang="es-MX" dirty="0"/>
          </a:p>
        </p:txBody>
      </p:sp>
      <p:pic>
        <p:nvPicPr>
          <p:cNvPr id="4" name="3 Imagen" descr="E:\fotos practica\practica\IMG_20170906_093237.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283086"/>
            <a:ext cx="2232248" cy="2389025"/>
          </a:xfrm>
          <a:prstGeom prst="rect">
            <a:avLst/>
          </a:prstGeom>
          <a:noFill/>
          <a:ln>
            <a:noFill/>
          </a:ln>
        </p:spPr>
      </p:pic>
      <p:pic>
        <p:nvPicPr>
          <p:cNvPr id="6" name="5 Imagen" descr="E:\fotos practica\practica\IMG_20171020_144847.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5816" y="1252760"/>
            <a:ext cx="2171700" cy="2219325"/>
          </a:xfrm>
          <a:prstGeom prst="rect">
            <a:avLst/>
          </a:prstGeom>
          <a:noFill/>
          <a:ln>
            <a:noFill/>
          </a:ln>
        </p:spPr>
      </p:pic>
      <p:pic>
        <p:nvPicPr>
          <p:cNvPr id="7" name="6 Imagen"/>
          <p:cNvPicPr/>
          <p:nvPr/>
        </p:nvPicPr>
        <p:blipFill>
          <a:blip r:embed="rId4">
            <a:extLst>
              <a:ext uri="{28A0092B-C50C-407E-A947-70E740481C1C}">
                <a14:useLocalDpi xmlns:a14="http://schemas.microsoft.com/office/drawing/2010/main" val="0"/>
              </a:ext>
            </a:extLst>
          </a:blip>
          <a:srcRect/>
          <a:stretch>
            <a:fillRect/>
          </a:stretch>
        </p:blipFill>
        <p:spPr bwMode="auto">
          <a:xfrm>
            <a:off x="5292080" y="1283086"/>
            <a:ext cx="3331210" cy="2318385"/>
          </a:xfrm>
          <a:prstGeom prst="rect">
            <a:avLst/>
          </a:prstGeom>
          <a:noFill/>
          <a:ln>
            <a:noFill/>
          </a:ln>
        </p:spPr>
      </p:pic>
      <p:pic>
        <p:nvPicPr>
          <p:cNvPr id="8" name="7 Imagen" descr="C:\Users\TOSHIBA\Desktop\fotos practica\IMG-20180514-WA0014.jpg"/>
          <p:cNvPicPr/>
          <p:nvPr/>
        </p:nvPicPr>
        <p:blipFill>
          <a:blip r:embed="rId5">
            <a:extLst>
              <a:ext uri="{28A0092B-C50C-407E-A947-70E740481C1C}">
                <a14:useLocalDpi xmlns:a14="http://schemas.microsoft.com/office/drawing/2010/main" val="0"/>
              </a:ext>
            </a:extLst>
          </a:blip>
          <a:srcRect/>
          <a:stretch>
            <a:fillRect/>
          </a:stretch>
        </p:blipFill>
        <p:spPr bwMode="auto">
          <a:xfrm>
            <a:off x="363882" y="3987306"/>
            <a:ext cx="3603046" cy="2459990"/>
          </a:xfrm>
          <a:prstGeom prst="rect">
            <a:avLst/>
          </a:prstGeom>
          <a:noFill/>
          <a:ln>
            <a:noFill/>
          </a:ln>
        </p:spPr>
      </p:pic>
      <p:pic>
        <p:nvPicPr>
          <p:cNvPr id="9" name="8 Imagen" descr="C:\Users\TOSHIBA\Desktop\fotos practica\practica\IMG_20171024_134742.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84335" y="3791408"/>
            <a:ext cx="2015490" cy="2851785"/>
          </a:xfrm>
          <a:prstGeom prst="rect">
            <a:avLst/>
          </a:prstGeom>
          <a:noFill/>
          <a:ln>
            <a:noFill/>
          </a:ln>
        </p:spPr>
      </p:pic>
      <p:pic>
        <p:nvPicPr>
          <p:cNvPr id="10" name="9 Imagen" descr="C:\Users\TOSHIBA\Desktop\fotos practica\practica\IMG_20171024_134949.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55410" y="4221088"/>
            <a:ext cx="2293054" cy="2365827"/>
          </a:xfrm>
          <a:prstGeom prst="rect">
            <a:avLst/>
          </a:prstGeom>
          <a:noFill/>
          <a:ln>
            <a:noFill/>
          </a:ln>
        </p:spPr>
      </p:pic>
    </p:spTree>
    <p:extLst>
      <p:ext uri="{BB962C8B-B14F-4D97-AF65-F5344CB8AC3E}">
        <p14:creationId xmlns:p14="http://schemas.microsoft.com/office/powerpoint/2010/main" val="19360524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a:extLst>
              <a:ext uri="{28A0092B-C50C-407E-A947-70E740481C1C}">
                <a14:useLocalDpi xmlns:a14="http://schemas.microsoft.com/office/drawing/2010/main" val="0"/>
              </a:ext>
            </a:extLst>
          </a:blip>
          <a:srcRect/>
          <a:stretch>
            <a:fillRect/>
          </a:stretch>
        </p:blipFill>
        <p:spPr bwMode="auto">
          <a:xfrm>
            <a:off x="755575" y="548680"/>
            <a:ext cx="1480185" cy="2002790"/>
          </a:xfrm>
          <a:prstGeom prst="rect">
            <a:avLst/>
          </a:prstGeom>
          <a:noFill/>
          <a:ln>
            <a:noFill/>
          </a:ln>
        </p:spPr>
      </p:pic>
      <p:pic>
        <p:nvPicPr>
          <p:cNvPr id="5" name="4 Imagen" descr="C:\Users\TOSHIBA\Desktop\fotos practica\practica\IMG_20171103_100808.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8034" y="317450"/>
            <a:ext cx="2692078" cy="2607494"/>
          </a:xfrm>
          <a:prstGeom prst="rect">
            <a:avLst/>
          </a:prstGeom>
          <a:noFill/>
          <a:ln>
            <a:noFill/>
          </a:ln>
        </p:spPr>
      </p:pic>
      <p:sp>
        <p:nvSpPr>
          <p:cNvPr id="6" name="5 Rectángulo redondeado"/>
          <p:cNvSpPr/>
          <p:nvPr/>
        </p:nvSpPr>
        <p:spPr>
          <a:xfrm>
            <a:off x="1815527" y="3140968"/>
            <a:ext cx="2448273"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t>A LOS 15 DIAS DE LA SIEMBRA EMPIEZA A NACER LA AVENA FORRAJERA </a:t>
            </a:r>
          </a:p>
          <a:p>
            <a:pPr marL="285750" indent="-285750" algn="ctr">
              <a:buFont typeface="Arial" pitchFamily="34" charset="0"/>
              <a:buChar char="•"/>
            </a:pPr>
            <a:endParaRPr lang="es-MX" dirty="0"/>
          </a:p>
        </p:txBody>
      </p:sp>
      <p:sp>
        <p:nvSpPr>
          <p:cNvPr id="7" name="6 Rectángulo redondeado"/>
          <p:cNvSpPr/>
          <p:nvPr/>
        </p:nvSpPr>
        <p:spPr>
          <a:xfrm>
            <a:off x="6660232" y="1412776"/>
            <a:ext cx="2016224"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SIEMBRA </a:t>
            </a:r>
            <a:endParaRPr lang="es-MX" dirty="0"/>
          </a:p>
        </p:txBody>
      </p:sp>
      <p:sp>
        <p:nvSpPr>
          <p:cNvPr id="8" name="7 Flecha izquierda"/>
          <p:cNvSpPr/>
          <p:nvPr/>
        </p:nvSpPr>
        <p:spPr>
          <a:xfrm>
            <a:off x="5796136" y="1700808"/>
            <a:ext cx="648072" cy="2880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Flecha derecha"/>
          <p:cNvSpPr/>
          <p:nvPr/>
        </p:nvSpPr>
        <p:spPr>
          <a:xfrm>
            <a:off x="4499992" y="3789040"/>
            <a:ext cx="459830"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050" name="Picture 2" descr="C:\Users\TOSHIBA\Desktop\fotos practica\IMG-20180514-WA000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8677" y="4509120"/>
            <a:ext cx="3635477" cy="204146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TOSHIBA\Desktop\fotos practica\IMG-20180514-WA002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9822" y="3140968"/>
            <a:ext cx="3779912" cy="2122566"/>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redondeado"/>
          <p:cNvSpPr/>
          <p:nvPr/>
        </p:nvSpPr>
        <p:spPr>
          <a:xfrm>
            <a:off x="5580112" y="5529850"/>
            <a:ext cx="3096344" cy="10207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NO NACE SEMILLA DE ALFALFA . </a:t>
            </a:r>
            <a:r>
              <a:rPr lang="es-MX" smtClean="0"/>
              <a:t>Y SE OBSERVA ES EL NACIMIENTO DE KIKUYO</a:t>
            </a:r>
            <a:endParaRPr lang="es-MX"/>
          </a:p>
        </p:txBody>
      </p:sp>
    </p:spTree>
    <p:extLst>
      <p:ext uri="{BB962C8B-B14F-4D97-AF65-F5344CB8AC3E}">
        <p14:creationId xmlns:p14="http://schemas.microsoft.com/office/powerpoint/2010/main" val="26108059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400810" y="679926"/>
          <a:ext cx="6342380" cy="5283835"/>
        </p:xfrm>
        <a:graphic>
          <a:graphicData uri="http://schemas.openxmlformats.org/drawingml/2006/table">
            <a:tbl>
              <a:tblPr firstRow="1" firstCol="1" bandRow="1">
                <a:tableStyleId>{5C22544A-7EE6-4342-B048-85BDC9FD1C3A}</a:tableStyleId>
              </a:tblPr>
              <a:tblGrid>
                <a:gridCol w="1484630"/>
                <a:gridCol w="906780"/>
                <a:gridCol w="906780"/>
                <a:gridCol w="1484630"/>
                <a:gridCol w="779780"/>
                <a:gridCol w="779780"/>
              </a:tblGrid>
              <a:tr h="0">
                <a:tc gridSpan="6">
                  <a:txBody>
                    <a:bodyPr/>
                    <a:lstStyle/>
                    <a:p>
                      <a:pPr algn="ctr">
                        <a:lnSpc>
                          <a:spcPct val="200000"/>
                        </a:lnSpc>
                        <a:spcAft>
                          <a:spcPts val="0"/>
                        </a:spcAft>
                      </a:pPr>
                      <a:r>
                        <a:rPr lang="es-CO" sz="1200">
                          <a:effectLst/>
                        </a:rPr>
                        <a:t>CUADRO COMPARATIVO COSTOS DE PRODUCCION ALIMENTICIA APRISCO (CIPER) ANTES Y DURANTE  LA REALIZACION DE LA PRACTICA PROFESIONAL </a:t>
                      </a:r>
                      <a:endParaRPr lang="es-MX" sz="1100">
                        <a:effectLst/>
                        <a:latin typeface="Calibri"/>
                        <a:ea typeface="Calibri"/>
                        <a:cs typeface="Times New Roman"/>
                      </a:endParaRPr>
                    </a:p>
                  </a:txBody>
                  <a:tcPr marL="68580" marR="68580"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0">
                <a:tc>
                  <a:txBody>
                    <a:bodyPr/>
                    <a:lstStyle/>
                    <a:p>
                      <a:pPr>
                        <a:lnSpc>
                          <a:spcPct val="200000"/>
                        </a:lnSpc>
                        <a:spcAft>
                          <a:spcPts val="0"/>
                        </a:spcAft>
                      </a:pPr>
                      <a:r>
                        <a:rPr lang="es-CO" sz="1200">
                          <a:effectLst/>
                        </a:rPr>
                        <a:t>ANTES DE LA PRACTICA</a:t>
                      </a:r>
                      <a:endParaRPr lang="es-MX" sz="1100">
                        <a:effectLst/>
                        <a:latin typeface="Calibri"/>
                        <a:ea typeface="Calibri"/>
                        <a:cs typeface="Times New Roman"/>
                      </a:endParaRPr>
                    </a:p>
                  </a:txBody>
                  <a:tcPr marL="68580" marR="68580" marT="0" marB="0"/>
                </a:tc>
                <a:tc gridSpan="2">
                  <a:txBody>
                    <a:bodyPr/>
                    <a:lstStyle/>
                    <a:p>
                      <a:pPr>
                        <a:lnSpc>
                          <a:spcPct val="200000"/>
                        </a:lnSpc>
                        <a:spcAft>
                          <a:spcPts val="0"/>
                        </a:spcAft>
                      </a:pPr>
                      <a:r>
                        <a:rPr lang="es-CO" sz="1200">
                          <a:effectLst/>
                        </a:rPr>
                        <a:t>COSTO  </a:t>
                      </a:r>
                      <a:endParaRPr lang="es-MX" sz="1100">
                        <a:effectLst/>
                        <a:latin typeface="Calibri"/>
                        <a:ea typeface="Calibri"/>
                        <a:cs typeface="Times New Roman"/>
                      </a:endParaRPr>
                    </a:p>
                  </a:txBody>
                  <a:tcPr marL="68580" marR="68580" marT="0" marB="0"/>
                </a:tc>
                <a:tc hMerge="1">
                  <a:txBody>
                    <a:bodyPr/>
                    <a:lstStyle/>
                    <a:p>
                      <a:endParaRPr lang="es-MX"/>
                    </a:p>
                  </a:txBody>
                  <a:tcPr/>
                </a:tc>
                <a:tc>
                  <a:txBody>
                    <a:bodyPr/>
                    <a:lstStyle/>
                    <a:p>
                      <a:pPr>
                        <a:lnSpc>
                          <a:spcPct val="200000"/>
                        </a:lnSpc>
                        <a:spcAft>
                          <a:spcPts val="0"/>
                        </a:spcAft>
                      </a:pPr>
                      <a:r>
                        <a:rPr lang="es-CO" sz="1200">
                          <a:effectLst/>
                        </a:rPr>
                        <a:t>DURANTE LA PRACTICA </a:t>
                      </a:r>
                      <a:endParaRPr lang="es-MX" sz="1100">
                        <a:effectLst/>
                        <a:latin typeface="Calibri"/>
                        <a:ea typeface="Calibri"/>
                        <a:cs typeface="Times New Roman"/>
                      </a:endParaRPr>
                    </a:p>
                  </a:txBody>
                  <a:tcPr marL="68580" marR="68580" marT="0" marB="0"/>
                </a:tc>
                <a:tc gridSpan="2">
                  <a:txBody>
                    <a:bodyPr/>
                    <a:lstStyle/>
                    <a:p>
                      <a:pPr>
                        <a:lnSpc>
                          <a:spcPct val="200000"/>
                        </a:lnSpc>
                        <a:spcAft>
                          <a:spcPts val="0"/>
                        </a:spcAft>
                      </a:pPr>
                      <a:r>
                        <a:rPr lang="es-CO" sz="1200">
                          <a:effectLst/>
                        </a:rPr>
                        <a:t>COSTO </a:t>
                      </a:r>
                      <a:endParaRPr lang="es-MX" sz="1100">
                        <a:effectLst/>
                        <a:latin typeface="Calibri"/>
                        <a:ea typeface="Calibri"/>
                        <a:cs typeface="Times New Roman"/>
                      </a:endParaRPr>
                    </a:p>
                  </a:txBody>
                  <a:tcPr marL="68580" marR="68580" marT="0" marB="0"/>
                </a:tc>
                <a:tc hMerge="1">
                  <a:txBody>
                    <a:bodyPr/>
                    <a:lstStyle/>
                    <a:p>
                      <a:endParaRPr lang="es-MX"/>
                    </a:p>
                  </a:txBody>
                  <a:tcPr/>
                </a:tc>
              </a:tr>
              <a:tr h="0">
                <a:tc>
                  <a:txBody>
                    <a:bodyPr/>
                    <a:lstStyle/>
                    <a:p>
                      <a:pPr>
                        <a:lnSpc>
                          <a:spcPct val="200000"/>
                        </a:lnSpc>
                        <a:spcAft>
                          <a:spcPts val="0"/>
                        </a:spcAft>
                      </a:pPr>
                      <a:r>
                        <a:rPr lang="es-CO" sz="1200">
                          <a:effectLst/>
                        </a:rPr>
                        <a:t>Tipo de alimento </a:t>
                      </a:r>
                      <a:endParaRPr lang="es-MX" sz="1100">
                        <a:effectLst/>
                        <a:latin typeface="Calibri"/>
                        <a:ea typeface="Calibri"/>
                        <a:cs typeface="Times New Roman"/>
                      </a:endParaRPr>
                    </a:p>
                  </a:txBody>
                  <a:tcPr marL="68580" marR="68580" marT="0" marB="0"/>
                </a:tc>
                <a:tc gridSpan="2">
                  <a:txBody>
                    <a:bodyPr/>
                    <a:lstStyle/>
                    <a:p>
                      <a:pPr>
                        <a:lnSpc>
                          <a:spcPct val="200000"/>
                        </a:lnSpc>
                        <a:spcAft>
                          <a:spcPts val="0"/>
                        </a:spcAft>
                      </a:pPr>
                      <a:r>
                        <a:rPr lang="es-CO" sz="1200">
                          <a:effectLst/>
                        </a:rPr>
                        <a:t> </a:t>
                      </a:r>
                      <a:endParaRPr lang="es-MX" sz="1100">
                        <a:effectLst/>
                        <a:latin typeface="Calibri"/>
                        <a:ea typeface="Calibri"/>
                        <a:cs typeface="Times New Roman"/>
                      </a:endParaRPr>
                    </a:p>
                  </a:txBody>
                  <a:tcPr marL="68580" marR="68580" marT="0" marB="0"/>
                </a:tc>
                <a:tc hMerge="1">
                  <a:txBody>
                    <a:bodyPr/>
                    <a:lstStyle/>
                    <a:p>
                      <a:endParaRPr lang="es-MX"/>
                    </a:p>
                  </a:txBody>
                  <a:tcPr/>
                </a:tc>
                <a:tc>
                  <a:txBody>
                    <a:bodyPr/>
                    <a:lstStyle/>
                    <a:p>
                      <a:pPr>
                        <a:lnSpc>
                          <a:spcPct val="200000"/>
                        </a:lnSpc>
                        <a:spcAft>
                          <a:spcPts val="0"/>
                        </a:spcAft>
                      </a:pPr>
                      <a:r>
                        <a:rPr lang="es-CO" sz="1200">
                          <a:effectLst/>
                        </a:rPr>
                        <a:t>Tipo de alimento </a:t>
                      </a:r>
                      <a:endParaRPr lang="es-MX" sz="1100">
                        <a:effectLst/>
                        <a:latin typeface="Calibri"/>
                        <a:ea typeface="Calibri"/>
                        <a:cs typeface="Times New Roman"/>
                      </a:endParaRPr>
                    </a:p>
                  </a:txBody>
                  <a:tcPr marL="68580" marR="68580" marT="0" marB="0"/>
                </a:tc>
                <a:tc gridSpan="2">
                  <a:txBody>
                    <a:bodyPr/>
                    <a:lstStyle/>
                    <a:p>
                      <a:pPr>
                        <a:lnSpc>
                          <a:spcPct val="200000"/>
                        </a:lnSpc>
                        <a:spcAft>
                          <a:spcPts val="0"/>
                        </a:spcAft>
                      </a:pPr>
                      <a:r>
                        <a:rPr lang="es-CO" sz="1200">
                          <a:effectLst/>
                        </a:rPr>
                        <a:t> </a:t>
                      </a:r>
                      <a:endParaRPr lang="es-MX" sz="1100">
                        <a:effectLst/>
                        <a:latin typeface="Calibri"/>
                        <a:ea typeface="Calibri"/>
                        <a:cs typeface="Times New Roman"/>
                      </a:endParaRPr>
                    </a:p>
                  </a:txBody>
                  <a:tcPr marL="68580" marR="68580" marT="0" marB="0"/>
                </a:tc>
                <a:tc hMerge="1">
                  <a:txBody>
                    <a:bodyPr/>
                    <a:lstStyle/>
                    <a:p>
                      <a:endParaRPr lang="es-MX"/>
                    </a:p>
                  </a:txBody>
                  <a:tcPr/>
                </a:tc>
              </a:tr>
              <a:tr h="201930">
                <a:tc rowSpan="2">
                  <a:txBody>
                    <a:bodyPr/>
                    <a:lstStyle/>
                    <a:p>
                      <a:pPr>
                        <a:lnSpc>
                          <a:spcPct val="200000"/>
                        </a:lnSpc>
                        <a:spcAft>
                          <a:spcPts val="0"/>
                        </a:spcAft>
                      </a:pPr>
                      <a:r>
                        <a:rPr lang="es-CO" sz="1200">
                          <a:effectLst/>
                        </a:rPr>
                        <a:t>CONCENTRADO </a:t>
                      </a:r>
                      <a:endParaRPr lang="es-MX" sz="1100">
                        <a:effectLst/>
                      </a:endParaRPr>
                    </a:p>
                    <a:p>
                      <a:pPr>
                        <a:lnSpc>
                          <a:spcPct val="200000"/>
                        </a:lnSpc>
                        <a:spcAft>
                          <a:spcPts val="0"/>
                        </a:spcAft>
                      </a:pPr>
                      <a:r>
                        <a:rPr lang="es-CO" sz="1200">
                          <a:effectLst/>
                        </a:rPr>
                        <a:t> </a:t>
                      </a:r>
                      <a:endParaRPr lang="es-MX" sz="1100">
                        <a:effectLst/>
                      </a:endParaRPr>
                    </a:p>
                    <a:p>
                      <a:pPr>
                        <a:lnSpc>
                          <a:spcPct val="107000"/>
                        </a:lnSpc>
                        <a:spcAft>
                          <a:spcPts val="0"/>
                        </a:spcAft>
                      </a:pPr>
                      <a:r>
                        <a:rPr lang="es-CO" sz="1200">
                          <a:effectLst/>
                        </a:rPr>
                        <a:t> </a:t>
                      </a:r>
                      <a:endParaRPr lang="es-MX" sz="1100">
                        <a:effectLst/>
                      </a:endParaRPr>
                    </a:p>
                    <a:p>
                      <a:pPr>
                        <a:lnSpc>
                          <a:spcPct val="200000"/>
                        </a:lnSpc>
                        <a:spcAft>
                          <a:spcPts val="0"/>
                        </a:spcAft>
                      </a:pPr>
                      <a:r>
                        <a:rPr lang="es-CO" sz="1200">
                          <a:effectLst/>
                        </a:rPr>
                        <a:t> </a:t>
                      </a:r>
                      <a:endParaRPr lang="es-MX" sz="1100">
                        <a:effectLst/>
                        <a:latin typeface="Calibri"/>
                        <a:ea typeface="Calibri"/>
                        <a:cs typeface="Times New Roman"/>
                      </a:endParaRPr>
                    </a:p>
                  </a:txBody>
                  <a:tcPr marL="68580" marR="68580" marT="0" marB="0"/>
                </a:tc>
                <a:tc gridSpan="2">
                  <a:txBody>
                    <a:bodyPr/>
                    <a:lstStyle/>
                    <a:p>
                      <a:pPr>
                        <a:lnSpc>
                          <a:spcPct val="200000"/>
                        </a:lnSpc>
                        <a:spcAft>
                          <a:spcPts val="0"/>
                        </a:spcAft>
                      </a:pPr>
                      <a:r>
                        <a:rPr lang="es-CO" sz="1200">
                          <a:effectLst/>
                        </a:rPr>
                        <a:t>Valor unitario </a:t>
                      </a:r>
                      <a:endParaRPr lang="es-MX" sz="1100">
                        <a:effectLst/>
                      </a:endParaRPr>
                    </a:p>
                    <a:p>
                      <a:pPr>
                        <a:lnSpc>
                          <a:spcPct val="200000"/>
                        </a:lnSpc>
                        <a:spcAft>
                          <a:spcPts val="0"/>
                        </a:spcAft>
                      </a:pPr>
                      <a:r>
                        <a:rPr lang="es-CO" sz="1200">
                          <a:effectLst/>
                        </a:rPr>
                        <a:t> </a:t>
                      </a:r>
                      <a:endParaRPr lang="es-MX" sz="1100">
                        <a:effectLst/>
                        <a:latin typeface="Calibri"/>
                        <a:ea typeface="Calibri"/>
                        <a:cs typeface="Times New Roman"/>
                      </a:endParaRPr>
                    </a:p>
                  </a:txBody>
                  <a:tcPr marL="68580" marR="68580" marT="0" marB="0"/>
                </a:tc>
                <a:tc hMerge="1">
                  <a:txBody>
                    <a:bodyPr/>
                    <a:lstStyle/>
                    <a:p>
                      <a:endParaRPr lang="es-MX"/>
                    </a:p>
                  </a:txBody>
                  <a:tcPr/>
                </a:tc>
                <a:tc rowSpan="2">
                  <a:txBody>
                    <a:bodyPr/>
                    <a:lstStyle/>
                    <a:p>
                      <a:pPr>
                        <a:lnSpc>
                          <a:spcPct val="200000"/>
                        </a:lnSpc>
                        <a:spcAft>
                          <a:spcPts val="0"/>
                        </a:spcAft>
                      </a:pPr>
                      <a:r>
                        <a:rPr lang="es-CO" sz="1200">
                          <a:effectLst/>
                        </a:rPr>
                        <a:t>CONCENTRADO </a:t>
                      </a:r>
                      <a:endParaRPr lang="es-MX" sz="1100">
                        <a:effectLst/>
                        <a:latin typeface="Calibri"/>
                        <a:ea typeface="Calibri"/>
                        <a:cs typeface="Times New Roman"/>
                      </a:endParaRPr>
                    </a:p>
                  </a:txBody>
                  <a:tcPr marL="68580" marR="68580" marT="0" marB="0"/>
                </a:tc>
                <a:tc gridSpan="2">
                  <a:txBody>
                    <a:bodyPr/>
                    <a:lstStyle/>
                    <a:p>
                      <a:pPr>
                        <a:lnSpc>
                          <a:spcPct val="200000"/>
                        </a:lnSpc>
                        <a:spcAft>
                          <a:spcPts val="0"/>
                        </a:spcAft>
                      </a:pPr>
                      <a:r>
                        <a:rPr lang="es-CO" sz="1200">
                          <a:effectLst/>
                        </a:rPr>
                        <a:t>Valor unitario </a:t>
                      </a:r>
                      <a:endParaRPr lang="es-MX" sz="1100">
                        <a:effectLst/>
                        <a:latin typeface="Calibri"/>
                        <a:ea typeface="Calibri"/>
                        <a:cs typeface="Times New Roman"/>
                      </a:endParaRPr>
                    </a:p>
                  </a:txBody>
                  <a:tcPr marL="68580" marR="68580" marT="0" marB="0"/>
                </a:tc>
                <a:tc hMerge="1">
                  <a:txBody>
                    <a:bodyPr/>
                    <a:lstStyle/>
                    <a:p>
                      <a:endParaRPr lang="es-MX"/>
                    </a:p>
                  </a:txBody>
                  <a:tcPr/>
                </a:tc>
              </a:tr>
              <a:tr h="1260475">
                <a:tc vMerge="1">
                  <a:txBody>
                    <a:bodyPr/>
                    <a:lstStyle/>
                    <a:p>
                      <a:endParaRPr lang="es-MX"/>
                    </a:p>
                  </a:txBody>
                  <a:tcPr/>
                </a:tc>
                <a:tc gridSpan="2">
                  <a:txBody>
                    <a:bodyPr/>
                    <a:lstStyle/>
                    <a:p>
                      <a:pPr>
                        <a:lnSpc>
                          <a:spcPct val="200000"/>
                        </a:lnSpc>
                        <a:spcAft>
                          <a:spcPts val="0"/>
                        </a:spcAft>
                      </a:pPr>
                      <a:r>
                        <a:rPr lang="es-CO" sz="1200">
                          <a:effectLst/>
                        </a:rPr>
                        <a:t>$49.000 bulto de concentrado </a:t>
                      </a:r>
                      <a:endParaRPr lang="es-MX" sz="1100">
                        <a:effectLst/>
                        <a:latin typeface="Calibri"/>
                        <a:ea typeface="Calibri"/>
                        <a:cs typeface="Times New Roman"/>
                      </a:endParaRPr>
                    </a:p>
                  </a:txBody>
                  <a:tcPr marL="68580" marR="68580" marT="0" marB="0"/>
                </a:tc>
                <a:tc hMerge="1">
                  <a:txBody>
                    <a:bodyPr/>
                    <a:lstStyle/>
                    <a:p>
                      <a:endParaRPr lang="es-MX"/>
                    </a:p>
                  </a:txBody>
                  <a:tcPr/>
                </a:tc>
                <a:tc vMerge="1">
                  <a:txBody>
                    <a:bodyPr/>
                    <a:lstStyle/>
                    <a:p>
                      <a:endParaRPr lang="es-MX"/>
                    </a:p>
                  </a:txBody>
                  <a:tcPr/>
                </a:tc>
                <a:tc gridSpan="2">
                  <a:txBody>
                    <a:bodyPr/>
                    <a:lstStyle/>
                    <a:p>
                      <a:pPr>
                        <a:lnSpc>
                          <a:spcPct val="200000"/>
                        </a:lnSpc>
                        <a:spcAft>
                          <a:spcPts val="0"/>
                        </a:spcAft>
                      </a:pPr>
                      <a:r>
                        <a:rPr lang="es-CO" sz="1200">
                          <a:effectLst/>
                        </a:rPr>
                        <a:t>$52.000 bulto de concentrado </a:t>
                      </a:r>
                      <a:endParaRPr lang="es-MX" sz="1100">
                        <a:effectLst/>
                        <a:latin typeface="Calibri"/>
                        <a:ea typeface="Calibri"/>
                        <a:cs typeface="Times New Roman"/>
                      </a:endParaRPr>
                    </a:p>
                  </a:txBody>
                  <a:tcPr marL="68580" marR="68580" marT="0" marB="0"/>
                </a:tc>
                <a:tc hMerge="1">
                  <a:txBody>
                    <a:bodyPr/>
                    <a:lstStyle/>
                    <a:p>
                      <a:endParaRPr lang="es-MX"/>
                    </a:p>
                  </a:txBody>
                  <a:tcPr/>
                </a:tc>
              </a:tr>
              <a:tr h="265430">
                <a:tc rowSpan="2">
                  <a:txBody>
                    <a:bodyPr/>
                    <a:lstStyle/>
                    <a:p>
                      <a:pPr>
                        <a:lnSpc>
                          <a:spcPct val="200000"/>
                        </a:lnSpc>
                        <a:spcAft>
                          <a:spcPts val="0"/>
                        </a:spcAft>
                      </a:pPr>
                      <a:r>
                        <a:rPr lang="es-CO" sz="1200">
                          <a:effectLst/>
                        </a:rPr>
                        <a:t>Heno 5 pacas de heno diarias </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Valor unitario  </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Precio por día </a:t>
                      </a:r>
                      <a:endParaRPr lang="es-MX" sz="1100">
                        <a:effectLst/>
                        <a:latin typeface="Calibri"/>
                        <a:ea typeface="Calibri"/>
                        <a:cs typeface="Times New Roman"/>
                      </a:endParaRPr>
                    </a:p>
                  </a:txBody>
                  <a:tcPr marL="68580" marR="68580" marT="0" marB="0"/>
                </a:tc>
                <a:tc rowSpan="2">
                  <a:txBody>
                    <a:bodyPr/>
                    <a:lstStyle/>
                    <a:p>
                      <a:pPr>
                        <a:lnSpc>
                          <a:spcPct val="200000"/>
                        </a:lnSpc>
                        <a:spcAft>
                          <a:spcPts val="0"/>
                        </a:spcAft>
                      </a:pPr>
                      <a:r>
                        <a:rPr lang="es-CO" sz="1200">
                          <a:effectLst/>
                        </a:rPr>
                        <a:t>Ensilaje 3 bultos diarios </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Valor unitario </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Precio por día </a:t>
                      </a:r>
                      <a:endParaRPr lang="es-MX" sz="1100">
                        <a:effectLst/>
                        <a:latin typeface="Calibri"/>
                        <a:ea typeface="Calibri"/>
                        <a:cs typeface="Times New Roman"/>
                      </a:endParaRPr>
                    </a:p>
                  </a:txBody>
                  <a:tcPr marL="68580" marR="68580" marT="0" marB="0"/>
                </a:tc>
              </a:tr>
              <a:tr h="425450">
                <a:tc vMerge="1">
                  <a:txBody>
                    <a:bodyPr/>
                    <a:lstStyle/>
                    <a:p>
                      <a:endParaRPr lang="es-MX"/>
                    </a:p>
                  </a:txBody>
                  <a:tcPr/>
                </a:tc>
                <a:tc>
                  <a:txBody>
                    <a:bodyPr/>
                    <a:lstStyle/>
                    <a:p>
                      <a:pPr>
                        <a:lnSpc>
                          <a:spcPct val="200000"/>
                        </a:lnSpc>
                        <a:spcAft>
                          <a:spcPts val="0"/>
                        </a:spcAft>
                      </a:pPr>
                      <a:r>
                        <a:rPr lang="es-CO" sz="1200">
                          <a:effectLst/>
                        </a:rPr>
                        <a:t>$6.000 / paca </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$30.000 / día </a:t>
                      </a:r>
                      <a:endParaRPr lang="es-MX" sz="1100">
                        <a:effectLst/>
                        <a:latin typeface="Calibri"/>
                        <a:ea typeface="Calibri"/>
                        <a:cs typeface="Times New Roman"/>
                      </a:endParaRPr>
                    </a:p>
                  </a:txBody>
                  <a:tcPr marL="68580" marR="68580" marT="0" marB="0"/>
                </a:tc>
                <a:tc vMerge="1">
                  <a:txBody>
                    <a:bodyPr/>
                    <a:lstStyle/>
                    <a:p>
                      <a:endParaRPr lang="es-MX"/>
                    </a:p>
                  </a:txBody>
                  <a:tcPr/>
                </a:tc>
                <a:tc>
                  <a:txBody>
                    <a:bodyPr/>
                    <a:lstStyle/>
                    <a:p>
                      <a:pPr>
                        <a:lnSpc>
                          <a:spcPct val="200000"/>
                        </a:lnSpc>
                        <a:spcAft>
                          <a:spcPts val="0"/>
                        </a:spcAft>
                      </a:pPr>
                      <a:r>
                        <a:rPr lang="es-CO" sz="1200">
                          <a:effectLst/>
                        </a:rPr>
                        <a:t>$8.000</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dirty="0">
                          <a:effectLst/>
                        </a:rPr>
                        <a:t>$24.000</a:t>
                      </a:r>
                      <a:endParaRPr lang="es-MX"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0821000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8 Tabla"/>
          <p:cNvGraphicFramePr>
            <a:graphicFrameLocks noGrp="1"/>
          </p:cNvGraphicFramePr>
          <p:nvPr>
            <p:extLst>
              <p:ext uri="{D42A27DB-BD31-4B8C-83A1-F6EECF244321}">
                <p14:modId xmlns:p14="http://schemas.microsoft.com/office/powerpoint/2010/main" val="616689575"/>
              </p:ext>
            </p:extLst>
          </p:nvPr>
        </p:nvGraphicFramePr>
        <p:xfrm>
          <a:off x="611560" y="1196752"/>
          <a:ext cx="7692573" cy="4339771"/>
        </p:xfrm>
        <a:graphic>
          <a:graphicData uri="http://schemas.openxmlformats.org/drawingml/2006/table">
            <a:tbl>
              <a:tblPr/>
              <a:tblGrid>
                <a:gridCol w="2131640"/>
                <a:gridCol w="2685143"/>
                <a:gridCol w="1437895"/>
                <a:gridCol w="1437895"/>
              </a:tblGrid>
              <a:tr h="573991">
                <a:tc gridSpan="4">
                  <a:txBody>
                    <a:bodyPr/>
                    <a:lstStyle/>
                    <a:p>
                      <a:r>
                        <a:rPr kumimoji="0" lang="es-CO" sz="1800" b="1" kern="1200" dirty="0" smtClean="0">
                          <a:solidFill>
                            <a:schemeClr val="tx1"/>
                          </a:solidFill>
                          <a:effectLst/>
                          <a:latin typeface="+mn-lt"/>
                          <a:ea typeface="+mn-ea"/>
                          <a:cs typeface="+mn-cs"/>
                        </a:rPr>
                        <a:t>Alimentación de los ovinos antes de la práctica 30 animales </a:t>
                      </a:r>
                      <a:endParaRPr kumimoji="0" lang="es-MX" sz="1800" kern="1200" dirty="0">
                        <a:solidFill>
                          <a:schemeClr val="tx1"/>
                        </a:solidFill>
                        <a:effectLst/>
                        <a:latin typeface="+mn-lt"/>
                        <a:ea typeface="+mn-ea"/>
                        <a:cs typeface="+mn-cs"/>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r h="986971">
                <a:tc>
                  <a:txBody>
                    <a:bodyPr/>
                    <a:lstStyle/>
                    <a:p>
                      <a:r>
                        <a:rPr lang="es-MX" dirty="0" smtClean="0"/>
                        <a:t>ALIMENTO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CANTIDAD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VALOR UNITARIO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TOTAL AL MES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17600">
                <a:tc>
                  <a:txBody>
                    <a:bodyPr/>
                    <a:lstStyle/>
                    <a:p>
                      <a:r>
                        <a:rPr lang="es-MX" dirty="0" smtClean="0"/>
                        <a:t>CONCENTRADO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1 BULTO SEMANAL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$49.000</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$196.000</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72457">
                <a:tc>
                  <a:txBody>
                    <a:bodyPr/>
                    <a:lstStyle/>
                    <a:p>
                      <a:r>
                        <a:rPr lang="es-MX" dirty="0" smtClean="0"/>
                        <a:t>HENO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5 PACAS / DIA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$6.000</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$900.000</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8752">
                <a:tc gridSpan="3">
                  <a:txBody>
                    <a:bodyPr/>
                    <a:lstStyle/>
                    <a:p>
                      <a:r>
                        <a:rPr lang="es-MX" dirty="0" smtClean="0"/>
                        <a:t>TOTAL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$1´096.000</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734490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3281711047"/>
              </p:ext>
            </p:extLst>
          </p:nvPr>
        </p:nvGraphicFramePr>
        <p:xfrm>
          <a:off x="611560" y="1196752"/>
          <a:ext cx="7692573" cy="4405860"/>
        </p:xfrm>
        <a:graphic>
          <a:graphicData uri="http://schemas.openxmlformats.org/drawingml/2006/table">
            <a:tbl>
              <a:tblPr/>
              <a:tblGrid>
                <a:gridCol w="2131640"/>
                <a:gridCol w="2685143"/>
                <a:gridCol w="1437895"/>
                <a:gridCol w="1437895"/>
              </a:tblGrid>
              <a:tr h="573991">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CO" sz="1800" b="1" kern="1200" dirty="0" smtClean="0">
                          <a:solidFill>
                            <a:schemeClr val="tx1"/>
                          </a:solidFill>
                          <a:effectLst/>
                          <a:latin typeface="+mn-lt"/>
                          <a:ea typeface="+mn-ea"/>
                          <a:cs typeface="+mn-cs"/>
                        </a:rPr>
                        <a:t>Alimentación de los ovinos durante la práctica para 48 animales </a:t>
                      </a:r>
                      <a:endParaRPr kumimoji="0" lang="es-MX" sz="1800" kern="1200" dirty="0" smtClean="0">
                        <a:solidFill>
                          <a:schemeClr val="tx1"/>
                        </a:solidFill>
                        <a:effectLst/>
                        <a:latin typeface="+mn-lt"/>
                        <a:ea typeface="+mn-ea"/>
                        <a:cs typeface="+mn-cs"/>
                      </a:endParaRPr>
                    </a:p>
                    <a:p>
                      <a:endParaRPr kumimoji="0" lang="es-MX" sz="1800" kern="1200" dirty="0">
                        <a:solidFill>
                          <a:schemeClr val="tx1"/>
                        </a:solidFill>
                        <a:effectLst/>
                        <a:latin typeface="+mn-lt"/>
                        <a:ea typeface="+mn-ea"/>
                        <a:cs typeface="+mn-cs"/>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r h="986971">
                <a:tc>
                  <a:txBody>
                    <a:bodyPr/>
                    <a:lstStyle/>
                    <a:p>
                      <a:r>
                        <a:rPr lang="es-MX" dirty="0" smtClean="0"/>
                        <a:t>ALIMENTO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CANTIDAD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VALOR UNITARIO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TOTAL AL MES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17600">
                <a:tc>
                  <a:txBody>
                    <a:bodyPr/>
                    <a:lstStyle/>
                    <a:p>
                      <a:r>
                        <a:rPr lang="es-MX" dirty="0" smtClean="0"/>
                        <a:t>CONCENTRADO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1 BULTO</a:t>
                      </a:r>
                      <a:r>
                        <a:rPr lang="es-MX" baseline="0" dirty="0" smtClean="0"/>
                        <a:t> CADA 15 DIAS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$52.000</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$104.000</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72457">
                <a:tc>
                  <a:txBody>
                    <a:bodyPr/>
                    <a:lstStyle/>
                    <a:p>
                      <a:r>
                        <a:rPr lang="es-MX" dirty="0" smtClean="0"/>
                        <a:t>ENSILAJE</a:t>
                      </a:r>
                      <a:r>
                        <a:rPr lang="es-MX" baseline="0" dirty="0" smtClean="0"/>
                        <a:t>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3 BULTOS / DIA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$8.000</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$720.000</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8752">
                <a:tc gridSpan="3">
                  <a:txBody>
                    <a:bodyPr/>
                    <a:lstStyle/>
                    <a:p>
                      <a:r>
                        <a:rPr lang="es-MX" dirty="0" smtClean="0"/>
                        <a:t>TOTAL </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MX" dirty="0" smtClean="0"/>
                        <a:t>$824.000</a:t>
                      </a:r>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116171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500188574"/>
              </p:ext>
            </p:extLst>
          </p:nvPr>
        </p:nvGraphicFramePr>
        <p:xfrm>
          <a:off x="539552" y="764702"/>
          <a:ext cx="7488833" cy="5184576"/>
        </p:xfrm>
        <a:graphic>
          <a:graphicData uri="http://schemas.openxmlformats.org/drawingml/2006/table">
            <a:tbl>
              <a:tblPr>
                <a:tableStyleId>{5C22544A-7EE6-4342-B048-85BDC9FD1C3A}</a:tableStyleId>
              </a:tblPr>
              <a:tblGrid>
                <a:gridCol w="2494439"/>
                <a:gridCol w="2495227"/>
                <a:gridCol w="2499167"/>
              </a:tblGrid>
              <a:tr h="565559">
                <a:tc gridSpan="3">
                  <a:txBody>
                    <a:bodyPr/>
                    <a:lstStyle/>
                    <a:p>
                      <a:pPr marL="68580" algn="ctr">
                        <a:lnSpc>
                          <a:spcPct val="200000"/>
                        </a:lnSpc>
                        <a:spcAft>
                          <a:spcPts val="800"/>
                        </a:spcAft>
                      </a:pPr>
                      <a:r>
                        <a:rPr lang="es-CO" sz="1200">
                          <a:effectLst/>
                        </a:rPr>
                        <a:t>COSTOS DE PRODUCCIÓN DE FORRAJE DE AVENA Y ALFALFA </a:t>
                      </a:r>
                      <a:endParaRPr lang="es-MX" sz="1100">
                        <a:effectLst/>
                        <a:latin typeface="Calibri"/>
                        <a:ea typeface="Calibri"/>
                        <a:cs typeface="Times New Roman"/>
                      </a:endParaRPr>
                    </a:p>
                  </a:txBody>
                  <a:tcPr marL="44450" marR="44450" marT="0" marB="0"/>
                </a:tc>
                <a:tc hMerge="1">
                  <a:txBody>
                    <a:bodyPr/>
                    <a:lstStyle/>
                    <a:p>
                      <a:endParaRPr lang="es-MX"/>
                    </a:p>
                  </a:txBody>
                  <a:tcPr/>
                </a:tc>
                <a:tc hMerge="1">
                  <a:txBody>
                    <a:bodyPr/>
                    <a:lstStyle/>
                    <a:p>
                      <a:endParaRPr lang="es-MX"/>
                    </a:p>
                  </a:txBody>
                  <a:tcPr/>
                </a:tc>
              </a:tr>
              <a:tr h="565559">
                <a:tc>
                  <a:txBody>
                    <a:bodyPr/>
                    <a:lstStyle/>
                    <a:p>
                      <a:pPr>
                        <a:lnSpc>
                          <a:spcPct val="200000"/>
                        </a:lnSpc>
                        <a:spcAft>
                          <a:spcPts val="0"/>
                        </a:spcAft>
                      </a:pPr>
                      <a:r>
                        <a:rPr lang="es-CO" sz="1200">
                          <a:effectLst/>
                        </a:rPr>
                        <a:t>Servicio </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Precio por unidad/ tiempo </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Total precio </a:t>
                      </a:r>
                      <a:endParaRPr lang="es-MX" sz="1100">
                        <a:effectLst/>
                        <a:latin typeface="Calibri"/>
                        <a:ea typeface="Calibri"/>
                        <a:cs typeface="Times New Roman"/>
                      </a:endParaRPr>
                    </a:p>
                  </a:txBody>
                  <a:tcPr marL="68580" marR="68580" marT="0" marB="0"/>
                </a:tc>
              </a:tr>
              <a:tr h="565559">
                <a:tc>
                  <a:txBody>
                    <a:bodyPr/>
                    <a:lstStyle/>
                    <a:p>
                      <a:pPr>
                        <a:lnSpc>
                          <a:spcPct val="200000"/>
                        </a:lnSpc>
                        <a:spcAft>
                          <a:spcPts val="0"/>
                        </a:spcAft>
                      </a:pPr>
                      <a:r>
                        <a:rPr lang="es-CO" sz="1200">
                          <a:effectLst/>
                        </a:rPr>
                        <a:t>Tractor  6 horas </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$39.000 </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$ 234.000</a:t>
                      </a:r>
                      <a:endParaRPr lang="es-MX" sz="1100">
                        <a:effectLst/>
                        <a:latin typeface="Calibri"/>
                        <a:ea typeface="Calibri"/>
                        <a:cs typeface="Times New Roman"/>
                      </a:endParaRPr>
                    </a:p>
                  </a:txBody>
                  <a:tcPr marL="68580" marR="68580" marT="0" marB="0"/>
                </a:tc>
              </a:tr>
              <a:tr h="565559">
                <a:tc>
                  <a:txBody>
                    <a:bodyPr/>
                    <a:lstStyle/>
                    <a:p>
                      <a:pPr>
                        <a:lnSpc>
                          <a:spcPct val="200000"/>
                        </a:lnSpc>
                        <a:spcAft>
                          <a:spcPts val="0"/>
                        </a:spcAft>
                      </a:pPr>
                      <a:r>
                        <a:rPr lang="es-CO" sz="1200">
                          <a:effectLst/>
                        </a:rPr>
                        <a:t>Abono químico 3 bultos a</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$74.000</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$222.000</a:t>
                      </a:r>
                      <a:endParaRPr lang="es-MX" sz="1100">
                        <a:effectLst/>
                        <a:latin typeface="Calibri"/>
                        <a:ea typeface="Calibri"/>
                        <a:cs typeface="Times New Roman"/>
                      </a:endParaRPr>
                    </a:p>
                  </a:txBody>
                  <a:tcPr marL="68580" marR="68580" marT="0" marB="0"/>
                </a:tc>
              </a:tr>
              <a:tr h="565559">
                <a:tc>
                  <a:txBody>
                    <a:bodyPr/>
                    <a:lstStyle/>
                    <a:p>
                      <a:pPr>
                        <a:lnSpc>
                          <a:spcPct val="200000"/>
                        </a:lnSpc>
                        <a:spcAft>
                          <a:spcPts val="0"/>
                        </a:spcAft>
                      </a:pPr>
                      <a:r>
                        <a:rPr lang="es-CO" sz="1200">
                          <a:effectLst/>
                        </a:rPr>
                        <a:t>Cal agrícola 6 bultos</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$8.000</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$48.000</a:t>
                      </a:r>
                      <a:endParaRPr lang="es-MX" sz="1100">
                        <a:effectLst/>
                        <a:latin typeface="Calibri"/>
                        <a:ea typeface="Calibri"/>
                        <a:cs typeface="Times New Roman"/>
                      </a:endParaRPr>
                    </a:p>
                  </a:txBody>
                  <a:tcPr marL="68580" marR="68580" marT="0" marB="0"/>
                </a:tc>
              </a:tr>
              <a:tr h="565559">
                <a:tc>
                  <a:txBody>
                    <a:bodyPr/>
                    <a:lstStyle/>
                    <a:p>
                      <a:pPr>
                        <a:lnSpc>
                          <a:spcPct val="200000"/>
                        </a:lnSpc>
                        <a:spcAft>
                          <a:spcPts val="0"/>
                        </a:spcAft>
                      </a:pPr>
                      <a:r>
                        <a:rPr lang="es-CO" sz="1200">
                          <a:effectLst/>
                        </a:rPr>
                        <a:t>Semilla de alfalfa 7 bolsas</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$30.000</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$210.000</a:t>
                      </a:r>
                      <a:endParaRPr lang="es-MX" sz="1100">
                        <a:effectLst/>
                        <a:latin typeface="Calibri"/>
                        <a:ea typeface="Calibri"/>
                        <a:cs typeface="Times New Roman"/>
                      </a:endParaRPr>
                    </a:p>
                  </a:txBody>
                  <a:tcPr marL="68580" marR="68580" marT="0" marB="0"/>
                </a:tc>
              </a:tr>
              <a:tr h="1225663">
                <a:tc>
                  <a:txBody>
                    <a:bodyPr/>
                    <a:lstStyle/>
                    <a:p>
                      <a:pPr>
                        <a:lnSpc>
                          <a:spcPct val="200000"/>
                        </a:lnSpc>
                        <a:spcAft>
                          <a:spcPts val="0"/>
                        </a:spcAft>
                      </a:pPr>
                      <a:r>
                        <a:rPr lang="es-CO" sz="1200">
                          <a:effectLst/>
                        </a:rPr>
                        <a:t>Semilla de avena forrajera 1 bulto</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$260.000</a:t>
                      </a:r>
                      <a:endParaRPr lang="es-MX" sz="1100">
                        <a:effectLst/>
                        <a:latin typeface="Calibri"/>
                        <a:ea typeface="Calibri"/>
                        <a:cs typeface="Times New Roman"/>
                      </a:endParaRPr>
                    </a:p>
                  </a:txBody>
                  <a:tcPr marL="68580" marR="68580" marT="0" marB="0"/>
                </a:tc>
                <a:tc>
                  <a:txBody>
                    <a:bodyPr/>
                    <a:lstStyle/>
                    <a:p>
                      <a:pPr>
                        <a:lnSpc>
                          <a:spcPct val="200000"/>
                        </a:lnSpc>
                        <a:spcAft>
                          <a:spcPts val="0"/>
                        </a:spcAft>
                      </a:pPr>
                      <a:r>
                        <a:rPr lang="es-CO" sz="1200">
                          <a:effectLst/>
                        </a:rPr>
                        <a:t>$260.000</a:t>
                      </a:r>
                      <a:endParaRPr lang="es-MX" sz="1100">
                        <a:effectLst/>
                        <a:latin typeface="Calibri"/>
                        <a:ea typeface="Calibri"/>
                        <a:cs typeface="Times New Roman"/>
                      </a:endParaRPr>
                    </a:p>
                  </a:txBody>
                  <a:tcPr marL="68580" marR="68580" marT="0" marB="0"/>
                </a:tc>
              </a:tr>
              <a:tr h="565559">
                <a:tc gridSpan="2">
                  <a:txBody>
                    <a:bodyPr/>
                    <a:lstStyle/>
                    <a:p>
                      <a:pPr marL="68580">
                        <a:lnSpc>
                          <a:spcPct val="200000"/>
                        </a:lnSpc>
                        <a:spcAft>
                          <a:spcPts val="800"/>
                        </a:spcAft>
                      </a:pPr>
                      <a:r>
                        <a:rPr lang="es-CO" sz="1200">
                          <a:effectLst/>
                        </a:rPr>
                        <a:t>Total </a:t>
                      </a:r>
                      <a:endParaRPr lang="es-MX" sz="1100">
                        <a:effectLst/>
                        <a:latin typeface="Calibri"/>
                        <a:ea typeface="Calibri"/>
                        <a:cs typeface="Times New Roman"/>
                      </a:endParaRPr>
                    </a:p>
                  </a:txBody>
                  <a:tcPr marL="44450" marR="44450" marT="0" marB="0"/>
                </a:tc>
                <a:tc hMerge="1">
                  <a:txBody>
                    <a:bodyPr/>
                    <a:lstStyle/>
                    <a:p>
                      <a:endParaRPr lang="es-MX"/>
                    </a:p>
                  </a:txBody>
                  <a:tcPr/>
                </a:tc>
                <a:tc>
                  <a:txBody>
                    <a:bodyPr/>
                    <a:lstStyle/>
                    <a:p>
                      <a:pPr marL="68580">
                        <a:lnSpc>
                          <a:spcPct val="200000"/>
                        </a:lnSpc>
                        <a:spcAft>
                          <a:spcPts val="0"/>
                        </a:spcAft>
                      </a:pPr>
                      <a:r>
                        <a:rPr lang="es-CO" sz="1200" dirty="0">
                          <a:effectLst/>
                        </a:rPr>
                        <a:t>$974.000</a:t>
                      </a:r>
                      <a:endParaRPr lang="es-MX" sz="1100" dirty="0">
                        <a:effectLst/>
                        <a:latin typeface="Calibri"/>
                        <a:ea typeface="Calibri"/>
                        <a:cs typeface="Times New Roman"/>
                      </a:endParaRPr>
                    </a:p>
                  </a:txBody>
                  <a:tcPr marL="44450" marR="44450" marT="0" marB="0"/>
                </a:tc>
              </a:tr>
            </a:tbl>
          </a:graphicData>
        </a:graphic>
      </p:graphicFrame>
    </p:spTree>
    <p:extLst>
      <p:ext uri="{BB962C8B-B14F-4D97-AF65-F5344CB8AC3E}">
        <p14:creationId xmlns:p14="http://schemas.microsoft.com/office/powerpoint/2010/main" val="35370691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SISTEMA DE PASTOREO </a:t>
            </a:r>
            <a:endParaRPr lang="es-MX" dirty="0"/>
          </a:p>
        </p:txBody>
      </p:sp>
      <p:sp>
        <p:nvSpPr>
          <p:cNvPr id="3" name="2 Marcador de contenido"/>
          <p:cNvSpPr>
            <a:spLocks noGrp="1"/>
          </p:cNvSpPr>
          <p:nvPr>
            <p:ph idx="1"/>
          </p:nvPr>
        </p:nvSpPr>
        <p:spPr/>
        <p:txBody>
          <a:bodyPr>
            <a:normAutofit/>
          </a:bodyPr>
          <a:lstStyle/>
          <a:p>
            <a:pPr marL="64008" indent="0">
              <a:buNone/>
            </a:pPr>
            <a:r>
              <a:rPr lang="es-CO" sz="2400" dirty="0"/>
              <a:t>El pastoreo rotacional es un sistema que implica el uso de más de 2 potreros, que permite llevar una constante rotación. Lo cual </a:t>
            </a:r>
            <a:r>
              <a:rPr lang="es-CO" sz="2400" dirty="0" smtClean="0"/>
              <a:t>conlleva a un  </a:t>
            </a:r>
            <a:r>
              <a:rPr lang="es-CO" sz="2400" dirty="0"/>
              <a:t>periodo de pastoreo seguido de un descanso.</a:t>
            </a:r>
            <a:endParaRPr lang="es-MX" sz="24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573016"/>
            <a:ext cx="5434605" cy="2599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44340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457200" y="274638"/>
            <a:ext cx="8229600" cy="6034682"/>
          </a:xfrm>
        </p:spPr>
        <p:txBody>
          <a:bodyPr>
            <a:normAutofit fontScale="90000"/>
          </a:bodyPr>
          <a:lstStyle/>
          <a:p>
            <a:pPr algn="ctr"/>
            <a: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dirty="0" smtClean="0">
                <a:solidFill>
                  <a:schemeClr val="tx1"/>
                </a:solidFill>
                <a:effectLst>
                  <a:outerShdw blurRad="38100" dist="38100" dir="2700000" algn="tl">
                    <a:srgbClr val="000000">
                      <a:alpha val="43137"/>
                    </a:srgbClr>
                  </a:outerShdw>
                </a:effectLst>
                <a:latin typeface="AngsanaUPC" pitchFamily="18" charset="-34"/>
                <a:cs typeface="AngsanaUPC" pitchFamily="18" charset="-34"/>
              </a:rPr>
              <a:t>PRACTICA PROFESIONAL </a:t>
            </a:r>
            <a: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3600" dirty="0" smtClean="0">
                <a:solidFill>
                  <a:schemeClr val="tx1"/>
                </a:solidFill>
                <a:effectLst>
                  <a:outerShdw blurRad="38100" dist="38100" dir="2700000" algn="tl">
                    <a:srgbClr val="000000">
                      <a:alpha val="43137"/>
                    </a:srgbClr>
                  </a:outerShdw>
                </a:effectLst>
                <a:latin typeface="Aparajita" pitchFamily="34" charset="0"/>
                <a:cs typeface="Aparajita" pitchFamily="34" charset="0"/>
              </a:rPr>
              <a:t>ALFALFA Y AVENA FORRAJERA COMO ALTERNATIVA ALIMENTICIA DE OVINOS APRISCO (CIPER) </a:t>
            </a:r>
            <a: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smtClean="0">
                <a:solidFill>
                  <a:schemeClr val="tx1"/>
                </a:solidFill>
                <a:effectLst>
                  <a:outerShdw blurRad="38100" dist="38100" dir="2700000" algn="tl">
                    <a:srgbClr val="000000">
                      <a:alpha val="43137"/>
                    </a:srgbClr>
                  </a:outerShdw>
                </a:effectLst>
                <a:latin typeface="Andalus" pitchFamily="18" charset="-78"/>
                <a:cs typeface="Andalus" pitchFamily="18" charset="-78"/>
              </a:rPr>
              <a:t>YENNY XIMENA LARROTA CRUZ </a:t>
            </a:r>
            <a: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a:r>
            <a:br>
              <a:rPr lang="es-MX" sz="24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br>
            <a:r>
              <a:rPr lang="es-MX" sz="2400" dirty="0" smtClean="0">
                <a:solidFill>
                  <a:schemeClr val="tx1"/>
                </a:solidFill>
                <a:effectLst>
                  <a:outerShdw blurRad="38100" dist="38100" dir="2700000" algn="tl">
                    <a:srgbClr val="000000">
                      <a:alpha val="43137"/>
                    </a:srgbClr>
                  </a:outerShdw>
                </a:effectLst>
                <a:latin typeface="Andalus" pitchFamily="18" charset="-78"/>
                <a:cs typeface="Andalus" pitchFamily="18" charset="-78"/>
              </a:rPr>
              <a:t>UNIVERSIDAD SANTO TOMAS </a:t>
            </a:r>
            <a:br>
              <a:rPr lang="es-MX" sz="2400" dirty="0" smtClean="0">
                <a:solidFill>
                  <a:schemeClr val="tx1"/>
                </a:solidFill>
                <a:effectLst>
                  <a:outerShdw blurRad="38100" dist="38100" dir="2700000" algn="tl">
                    <a:srgbClr val="000000">
                      <a:alpha val="43137"/>
                    </a:srgbClr>
                  </a:outerShdw>
                </a:effectLst>
                <a:latin typeface="Andalus" pitchFamily="18" charset="-78"/>
                <a:cs typeface="Andalus" pitchFamily="18" charset="-78"/>
              </a:rPr>
            </a:br>
            <a:r>
              <a:rPr lang="es-MX" sz="2400" dirty="0" smtClean="0">
                <a:solidFill>
                  <a:schemeClr val="tx1"/>
                </a:solidFill>
                <a:effectLst>
                  <a:outerShdw blurRad="38100" dist="38100" dir="2700000" algn="tl">
                    <a:srgbClr val="000000">
                      <a:alpha val="43137"/>
                    </a:srgbClr>
                  </a:outerShdw>
                </a:effectLst>
                <a:latin typeface="Andalus" pitchFamily="18" charset="-78"/>
                <a:cs typeface="Andalus" pitchFamily="18" charset="-78"/>
              </a:rPr>
              <a:t>FACULTAD DE CIENCIAS Y TECNOLOGIAS </a:t>
            </a:r>
            <a:br>
              <a:rPr lang="es-MX" sz="2400" dirty="0" smtClean="0">
                <a:solidFill>
                  <a:schemeClr val="tx1"/>
                </a:solidFill>
                <a:effectLst>
                  <a:outerShdw blurRad="38100" dist="38100" dir="2700000" algn="tl">
                    <a:srgbClr val="000000">
                      <a:alpha val="43137"/>
                    </a:srgbClr>
                  </a:outerShdw>
                </a:effectLst>
                <a:latin typeface="Andalus" pitchFamily="18" charset="-78"/>
                <a:cs typeface="Andalus" pitchFamily="18" charset="-78"/>
              </a:rPr>
            </a:br>
            <a:r>
              <a:rPr lang="es-MX" sz="2400" dirty="0" smtClean="0">
                <a:solidFill>
                  <a:schemeClr val="tx1"/>
                </a:solidFill>
                <a:effectLst>
                  <a:outerShdw blurRad="38100" dist="38100" dir="2700000" algn="tl">
                    <a:srgbClr val="000000">
                      <a:alpha val="43137"/>
                    </a:srgbClr>
                  </a:outerShdw>
                </a:effectLst>
                <a:latin typeface="Andalus" pitchFamily="18" charset="-78"/>
                <a:cs typeface="Andalus" pitchFamily="18" charset="-78"/>
              </a:rPr>
              <a:t>ZOOTECNIA </a:t>
            </a:r>
            <a:br>
              <a:rPr lang="es-MX" sz="2400" dirty="0" smtClean="0">
                <a:solidFill>
                  <a:schemeClr val="tx1"/>
                </a:solidFill>
                <a:effectLst>
                  <a:outerShdw blurRad="38100" dist="38100" dir="2700000" algn="tl">
                    <a:srgbClr val="000000">
                      <a:alpha val="43137"/>
                    </a:srgbClr>
                  </a:outerShdw>
                </a:effectLst>
                <a:latin typeface="Andalus" pitchFamily="18" charset="-78"/>
                <a:cs typeface="Andalus" pitchFamily="18" charset="-78"/>
              </a:rPr>
            </a:br>
            <a:r>
              <a:rPr lang="es-MX" sz="2400" dirty="0" smtClean="0">
                <a:solidFill>
                  <a:schemeClr val="tx1"/>
                </a:solidFill>
                <a:effectLst>
                  <a:outerShdw blurRad="38100" dist="38100" dir="2700000" algn="tl">
                    <a:srgbClr val="000000">
                      <a:alpha val="43137"/>
                    </a:srgbClr>
                  </a:outerShdw>
                </a:effectLst>
                <a:latin typeface="Andalus" pitchFamily="18" charset="-78"/>
                <a:cs typeface="Andalus" pitchFamily="18" charset="-78"/>
              </a:rPr>
              <a:t>TUNJA 2019 </a:t>
            </a:r>
            <a:r>
              <a:rPr lang="es-MX" dirty="0" smtClean="0">
                <a:solidFill>
                  <a:schemeClr val="tx1"/>
                </a:solidFill>
                <a:effectLst>
                  <a:outerShdw blurRad="38100" dist="38100" dir="2700000" algn="tl">
                    <a:srgbClr val="000000">
                      <a:alpha val="43137"/>
                    </a:srgbClr>
                  </a:outerShdw>
                </a:effectLst>
              </a:rPr>
              <a:t/>
            </a:r>
            <a:br>
              <a:rPr lang="es-MX" dirty="0" smtClean="0">
                <a:solidFill>
                  <a:schemeClr val="tx1"/>
                </a:solidFill>
                <a:effectLst>
                  <a:outerShdw blurRad="38100" dist="38100" dir="2700000" algn="tl">
                    <a:srgbClr val="000000">
                      <a:alpha val="43137"/>
                    </a:srgbClr>
                  </a:outerShdw>
                </a:effectLst>
              </a:rPr>
            </a:br>
            <a:r>
              <a:rPr lang="es-MX" dirty="0">
                <a:solidFill>
                  <a:schemeClr val="tx1"/>
                </a:solidFill>
                <a:effectLst>
                  <a:outerShdw blurRad="38100" dist="38100" dir="2700000" algn="tl">
                    <a:srgbClr val="000000">
                      <a:alpha val="43137"/>
                    </a:srgbClr>
                  </a:outerShdw>
                </a:effectLst>
              </a:rPr>
              <a:t/>
            </a:r>
            <a:br>
              <a:rPr lang="es-MX" dirty="0">
                <a:solidFill>
                  <a:schemeClr val="tx1"/>
                </a:solidFill>
                <a:effectLst>
                  <a:outerShdw blurRad="38100" dist="38100" dir="2700000" algn="tl">
                    <a:srgbClr val="000000">
                      <a:alpha val="43137"/>
                    </a:srgbClr>
                  </a:outerShdw>
                </a:effectLst>
              </a:rPr>
            </a:br>
            <a:r>
              <a:rPr lang="es-MX" dirty="0" smtClean="0">
                <a:solidFill>
                  <a:schemeClr val="tx1"/>
                </a:solidFill>
                <a:effectLst>
                  <a:outerShdw blurRad="38100" dist="38100" dir="2700000" algn="tl">
                    <a:srgbClr val="000000">
                      <a:alpha val="43137"/>
                    </a:srgbClr>
                  </a:outerShdw>
                </a:effectLst>
              </a:rPr>
              <a:t/>
            </a:r>
            <a:br>
              <a:rPr lang="es-MX" dirty="0" smtClean="0">
                <a:solidFill>
                  <a:schemeClr val="tx1"/>
                </a:solidFill>
                <a:effectLst>
                  <a:outerShdw blurRad="38100" dist="38100" dir="2700000" algn="tl">
                    <a:srgbClr val="000000">
                      <a:alpha val="43137"/>
                    </a:srgbClr>
                  </a:outerShdw>
                </a:effectLst>
              </a:rPr>
            </a:br>
            <a:endParaRPr lang="es-MX"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763518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a:extLst>
              <a:ext uri="{28A0092B-C50C-407E-A947-70E740481C1C}">
                <a14:useLocalDpi xmlns:a14="http://schemas.microsoft.com/office/drawing/2010/main" val="0"/>
              </a:ext>
            </a:extLst>
          </a:blip>
          <a:srcRect/>
          <a:stretch>
            <a:fillRect/>
          </a:stretch>
        </p:blipFill>
        <p:spPr bwMode="auto">
          <a:xfrm>
            <a:off x="395536" y="620688"/>
            <a:ext cx="7560840" cy="4896543"/>
          </a:xfrm>
          <a:prstGeom prst="rect">
            <a:avLst/>
          </a:prstGeom>
          <a:noFill/>
          <a:ln>
            <a:noFill/>
          </a:ln>
        </p:spPr>
      </p:pic>
      <p:sp>
        <p:nvSpPr>
          <p:cNvPr id="5" name="4 Rectángulo"/>
          <p:cNvSpPr/>
          <p:nvPr/>
        </p:nvSpPr>
        <p:spPr>
          <a:xfrm>
            <a:off x="6020104" y="5191051"/>
            <a:ext cx="1903085" cy="369332"/>
          </a:xfrm>
          <a:prstGeom prst="rect">
            <a:avLst/>
          </a:prstGeom>
        </p:spPr>
        <p:txBody>
          <a:bodyPr wrap="none">
            <a:spAutoFit/>
          </a:bodyPr>
          <a:lstStyle/>
          <a:p>
            <a:r>
              <a:rPr lang="es-CO" dirty="0"/>
              <a:t>(Google mapas.)</a:t>
            </a:r>
            <a:endParaRPr lang="es-MX" dirty="0"/>
          </a:p>
        </p:txBody>
      </p:sp>
      <p:sp>
        <p:nvSpPr>
          <p:cNvPr id="7" name="6 Rectángulo"/>
          <p:cNvSpPr/>
          <p:nvPr/>
        </p:nvSpPr>
        <p:spPr>
          <a:xfrm>
            <a:off x="539552" y="5805264"/>
            <a:ext cx="7632848"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DELIMITACION AREA DE PASTOREO DEL APRISCO (CIPER)</a:t>
            </a:r>
            <a:endParaRPr lang="es-MX" dirty="0"/>
          </a:p>
        </p:txBody>
      </p:sp>
    </p:spTree>
    <p:extLst>
      <p:ext uri="{BB962C8B-B14F-4D97-AF65-F5344CB8AC3E}">
        <p14:creationId xmlns:p14="http://schemas.microsoft.com/office/powerpoint/2010/main" val="39131475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2222953072"/>
              </p:ext>
            </p:extLst>
          </p:nvPr>
        </p:nvGraphicFramePr>
        <p:xfrm>
          <a:off x="395536" y="332656"/>
          <a:ext cx="8424936"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79443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4277454472"/>
              </p:ext>
            </p:extLst>
          </p:nvPr>
        </p:nvGraphicFramePr>
        <p:xfrm>
          <a:off x="179512" y="188640"/>
          <a:ext cx="8784976"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11262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Diagrama"/>
          <p:cNvGraphicFramePr/>
          <p:nvPr>
            <p:extLst>
              <p:ext uri="{D42A27DB-BD31-4B8C-83A1-F6EECF244321}">
                <p14:modId xmlns:p14="http://schemas.microsoft.com/office/powerpoint/2010/main" val="2232133430"/>
              </p:ext>
            </p:extLst>
          </p:nvPr>
        </p:nvGraphicFramePr>
        <p:xfrm>
          <a:off x="251520" y="260648"/>
          <a:ext cx="8568952"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90520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99592" y="2967335"/>
            <a:ext cx="6768752" cy="144655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MX" sz="8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radley Hand ITC" pitchFamily="66" charset="0"/>
              </a:rPr>
              <a:t>GRACIAS</a:t>
            </a:r>
            <a:r>
              <a:rPr lang="es-MX"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radley Hand ITC" pitchFamily="66" charset="0"/>
              </a:rPr>
              <a:t> </a:t>
            </a:r>
            <a:endParaRPr lang="es-MX"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644088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620688"/>
            <a:ext cx="7772400" cy="1470025"/>
          </a:xfrm>
        </p:spPr>
        <p:txBody>
          <a:bodyPr/>
          <a:lstStyle/>
          <a:p>
            <a:r>
              <a:rPr lang="es-MX" dirty="0" smtClean="0"/>
              <a:t>DESCRIPCION DE LA EMPRESA </a:t>
            </a:r>
            <a:endParaRPr lang="es-MX" dirty="0"/>
          </a:p>
        </p:txBody>
      </p:sp>
      <p:sp>
        <p:nvSpPr>
          <p:cNvPr id="3" name="2 Subtítulo"/>
          <p:cNvSpPr>
            <a:spLocks noGrp="1"/>
          </p:cNvSpPr>
          <p:nvPr>
            <p:ph type="subTitle" idx="1"/>
          </p:nvPr>
        </p:nvSpPr>
        <p:spPr>
          <a:xfrm>
            <a:off x="755576" y="1772816"/>
            <a:ext cx="7632848" cy="4392488"/>
          </a:xfrm>
        </p:spPr>
        <p:txBody>
          <a:bodyPr>
            <a:normAutofit/>
          </a:bodyPr>
          <a:lstStyle/>
          <a:p>
            <a:pPr algn="just"/>
            <a:r>
              <a:rPr lang="es-CO" sz="3000" dirty="0" smtClean="0">
                <a:solidFill>
                  <a:schemeClr val="tx1"/>
                </a:solidFill>
                <a:latin typeface="Arial" pitchFamily="34" charset="0"/>
                <a:cs typeface="Arial" pitchFamily="34" charset="0"/>
              </a:rPr>
              <a:t>El centro de investigaciones en pequeños rumiantes se encuentra ubicado en La Fundación </a:t>
            </a:r>
            <a:r>
              <a:rPr lang="es-CO" sz="3000" dirty="0">
                <a:solidFill>
                  <a:schemeClr val="tx1"/>
                </a:solidFill>
                <a:latin typeface="Arial" pitchFamily="34" charset="0"/>
                <a:cs typeface="Arial" pitchFamily="34" charset="0"/>
              </a:rPr>
              <a:t>Universitaria Juan de </a:t>
            </a:r>
            <a:r>
              <a:rPr lang="es-CO" sz="3000" dirty="0" smtClean="0">
                <a:solidFill>
                  <a:schemeClr val="tx1"/>
                </a:solidFill>
                <a:latin typeface="Arial" pitchFamily="34" charset="0"/>
                <a:cs typeface="Arial" pitchFamily="34" charset="0"/>
              </a:rPr>
              <a:t>Castellanos, </a:t>
            </a:r>
            <a:r>
              <a:rPr lang="es-CO" sz="3000" dirty="0">
                <a:solidFill>
                  <a:schemeClr val="tx1"/>
                </a:solidFill>
                <a:latin typeface="Arial" pitchFamily="34" charset="0"/>
                <a:cs typeface="Arial" pitchFamily="34" charset="0"/>
              </a:rPr>
              <a:t>en </a:t>
            </a:r>
            <a:r>
              <a:rPr lang="es-CO" sz="3000" dirty="0" smtClean="0">
                <a:solidFill>
                  <a:schemeClr val="tx1"/>
                </a:solidFill>
                <a:latin typeface="Arial" pitchFamily="34" charset="0"/>
                <a:cs typeface="Arial" pitchFamily="34" charset="0"/>
              </a:rPr>
              <a:t>la </a:t>
            </a:r>
            <a:r>
              <a:rPr lang="es-CO" sz="3000" dirty="0">
                <a:solidFill>
                  <a:schemeClr val="tx1"/>
                </a:solidFill>
                <a:latin typeface="Arial" pitchFamily="34" charset="0"/>
                <a:cs typeface="Arial" pitchFamily="34" charset="0"/>
              </a:rPr>
              <a:t>cual se encuentra la clínica veterinaria Francisco de Asís, ubicada en el municipio de Soracá Boyacá vereda Otro Lado</a:t>
            </a:r>
            <a:r>
              <a:rPr lang="es-CO" sz="3000" dirty="0" smtClean="0">
                <a:solidFill>
                  <a:schemeClr val="tx1"/>
                </a:solidFill>
                <a:latin typeface="Arial" pitchFamily="34" charset="0"/>
                <a:cs typeface="Arial" pitchFamily="34" charset="0"/>
              </a:rPr>
              <a:t>. El  (CIPER) se </a:t>
            </a:r>
            <a:r>
              <a:rPr lang="es-CO" sz="3000" dirty="0">
                <a:solidFill>
                  <a:schemeClr val="tx1"/>
                </a:solidFill>
                <a:latin typeface="Arial" pitchFamily="34" charset="0"/>
                <a:cs typeface="Arial" pitchFamily="34" charset="0"/>
              </a:rPr>
              <a:t>encarga del manejo de 48 ovinos de diferentes edades y etapas productivas. </a:t>
            </a:r>
            <a:endParaRPr lang="es-MX" sz="3000" dirty="0">
              <a:solidFill>
                <a:schemeClr val="tx1"/>
              </a:solidFill>
              <a:latin typeface="Arial" pitchFamily="34" charset="0"/>
              <a:cs typeface="Arial" pitchFamily="34" charset="0"/>
            </a:endParaRPr>
          </a:p>
          <a:p>
            <a:endParaRPr lang="es-MX" dirty="0"/>
          </a:p>
        </p:txBody>
      </p:sp>
    </p:spTree>
    <p:extLst>
      <p:ext uri="{BB962C8B-B14F-4D97-AF65-F5344CB8AC3E}">
        <p14:creationId xmlns:p14="http://schemas.microsoft.com/office/powerpoint/2010/main" val="20692308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107504" y="476672"/>
            <a:ext cx="8579296" cy="5649491"/>
          </a:xfrm>
        </p:spPr>
        <p:txBody>
          <a:bodyPr/>
          <a:lstStyle/>
          <a:p>
            <a:pPr marL="0" indent="0">
              <a:buNone/>
            </a:pPr>
            <a:r>
              <a:rPr lang="es-CO" dirty="0"/>
              <a:t>Este proyecto surge en el año 2011 bajo la supervisión e investigación del Médico Veterinario y Zootecnista Daniel Fernando González Mendoza, docente de la Fundación Universitaria Juan de Castellanos</a:t>
            </a:r>
            <a:r>
              <a:rPr lang="es-CO" dirty="0" smtClean="0"/>
              <a:t>.</a:t>
            </a:r>
          </a:p>
          <a:p>
            <a:pPr marL="0" indent="0">
              <a:buNone/>
            </a:pPr>
            <a:endParaRPr lang="es-MX" dirty="0"/>
          </a:p>
        </p:txBody>
      </p:sp>
      <p:pic>
        <p:nvPicPr>
          <p:cNvPr id="1026" name="Picture 2" descr="C:\Users\TOSHIBA\Desktop\fotos practica\IMG_20160310_09363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9" y="3501009"/>
            <a:ext cx="3480386" cy="208823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1960" y="3609020"/>
            <a:ext cx="3639400" cy="1872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89545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normAutofit/>
          </a:bodyPr>
          <a:lstStyle/>
          <a:p>
            <a:pPr marL="0" indent="0" algn="just">
              <a:buNone/>
            </a:pPr>
            <a:r>
              <a:rPr lang="es-CO" dirty="0" smtClean="0">
                <a:latin typeface="Arial" pitchFamily="34" charset="0"/>
                <a:cs typeface="Arial" pitchFamily="34" charset="0"/>
              </a:rPr>
              <a:t>Para este proyecto se introdujeron, cruces </a:t>
            </a:r>
            <a:r>
              <a:rPr lang="es-CO" dirty="0">
                <a:latin typeface="Arial" pitchFamily="34" charset="0"/>
                <a:cs typeface="Arial" pitchFamily="34" charset="0"/>
              </a:rPr>
              <a:t>de ovejas de las razas Romanov, Pelibuey y Criolla. </a:t>
            </a:r>
            <a:r>
              <a:rPr lang="es-CO" dirty="0" smtClean="0">
                <a:latin typeface="Arial" pitchFamily="34" charset="0"/>
                <a:cs typeface="Arial" pitchFamily="34" charset="0"/>
              </a:rPr>
              <a:t> Y dos reproductores uno  de </a:t>
            </a:r>
            <a:r>
              <a:rPr lang="es-CO" dirty="0">
                <a:latin typeface="Arial" pitchFamily="34" charset="0"/>
                <a:cs typeface="Arial" pitchFamily="34" charset="0"/>
              </a:rPr>
              <a:t>raza </a:t>
            </a:r>
            <a:r>
              <a:rPr lang="es-CO" dirty="0" smtClean="0">
                <a:latin typeface="Arial" pitchFamily="34" charset="0"/>
                <a:cs typeface="Arial" pitchFamily="34" charset="0"/>
              </a:rPr>
              <a:t>Katahdin y el otro de raza Dorset. </a:t>
            </a:r>
            <a:endParaRPr lang="es-CO" dirty="0">
              <a:latin typeface="Arial" pitchFamily="34" charset="0"/>
              <a:cs typeface="Arial" pitchFamily="34" charset="0"/>
            </a:endParaRPr>
          </a:p>
          <a:p>
            <a:pPr marL="0" indent="0" algn="just">
              <a:buNone/>
            </a:pPr>
            <a:r>
              <a:rPr lang="es-CO" dirty="0" smtClean="0">
                <a:latin typeface="Arial" pitchFamily="34" charset="0"/>
                <a:cs typeface="Arial" pitchFamily="34" charset="0"/>
              </a:rPr>
              <a:t> </a:t>
            </a:r>
            <a:endParaRPr lang="es-MX" dirty="0">
              <a:latin typeface="Arial" pitchFamily="34" charset="0"/>
              <a:cs typeface="Arial" pitchFamily="34" charset="0"/>
            </a:endParaRPr>
          </a:p>
        </p:txBody>
      </p:sp>
      <p:pic>
        <p:nvPicPr>
          <p:cNvPr id="2050" name="Picture 2" descr="C:\Users\TOSHIBA\Desktop\fotos practica\practica\IMG_20170925_13414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924944"/>
            <a:ext cx="4283968" cy="27432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TOSHIBA\Desktop\fotos practica\IMG-20180514-WA003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2710278"/>
            <a:ext cx="2448272" cy="3172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78601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INTRODUCION </a:t>
            </a:r>
            <a:endParaRPr lang="es-MX" dirty="0"/>
          </a:p>
        </p:txBody>
      </p:sp>
      <p:sp>
        <p:nvSpPr>
          <p:cNvPr id="4" name="3 Rectángulo"/>
          <p:cNvSpPr/>
          <p:nvPr/>
        </p:nvSpPr>
        <p:spPr>
          <a:xfrm>
            <a:off x="3660190" y="2969608"/>
            <a:ext cx="1872208"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CIPER </a:t>
            </a:r>
            <a:endParaRPr lang="es-MX" dirty="0"/>
          </a:p>
        </p:txBody>
      </p:sp>
      <p:sp>
        <p:nvSpPr>
          <p:cNvPr id="5" name="4 Rectángulo"/>
          <p:cNvSpPr/>
          <p:nvPr/>
        </p:nvSpPr>
        <p:spPr>
          <a:xfrm>
            <a:off x="3288003" y="1659144"/>
            <a:ext cx="2244395"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AVANCES EN BIOTECNOLOGIA REPRODUCTIVA</a:t>
            </a:r>
            <a:endParaRPr lang="es-MX" dirty="0"/>
          </a:p>
        </p:txBody>
      </p:sp>
      <p:sp>
        <p:nvSpPr>
          <p:cNvPr id="6" name="5 Flecha arriba"/>
          <p:cNvSpPr/>
          <p:nvPr/>
        </p:nvSpPr>
        <p:spPr>
          <a:xfrm>
            <a:off x="4393415" y="2613026"/>
            <a:ext cx="261743" cy="324036"/>
          </a:xfrm>
          <a:prstGeom prst="up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
        <p:nvSpPr>
          <p:cNvPr id="8" name="7 Flecha derecha"/>
          <p:cNvSpPr/>
          <p:nvPr/>
        </p:nvSpPr>
        <p:spPr>
          <a:xfrm>
            <a:off x="5652120" y="1909398"/>
            <a:ext cx="551770" cy="3657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redondeado"/>
          <p:cNvSpPr/>
          <p:nvPr/>
        </p:nvSpPr>
        <p:spPr>
          <a:xfrm>
            <a:off x="6444208" y="1659144"/>
            <a:ext cx="2088232" cy="9361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LAPAROSCOPIA </a:t>
            </a:r>
            <a:endParaRPr lang="es-MX" dirty="0"/>
          </a:p>
        </p:txBody>
      </p:sp>
      <p:sp>
        <p:nvSpPr>
          <p:cNvPr id="10" name="9 Flecha abajo"/>
          <p:cNvSpPr/>
          <p:nvPr/>
        </p:nvSpPr>
        <p:spPr>
          <a:xfrm>
            <a:off x="7359973" y="2669633"/>
            <a:ext cx="380378" cy="399327"/>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a:p>
        </p:txBody>
      </p:sp>
      <p:sp>
        <p:nvSpPr>
          <p:cNvPr id="11" name="10 Rectángulo redondeado"/>
          <p:cNvSpPr/>
          <p:nvPr/>
        </p:nvSpPr>
        <p:spPr>
          <a:xfrm>
            <a:off x="6588224" y="3068960"/>
            <a:ext cx="1944216" cy="79208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MANEJO EMBRINARIO </a:t>
            </a:r>
            <a:endParaRPr lang="es-MX" dirty="0"/>
          </a:p>
        </p:txBody>
      </p:sp>
      <p:sp>
        <p:nvSpPr>
          <p:cNvPr id="12" name="11 Flecha abajo"/>
          <p:cNvSpPr/>
          <p:nvPr/>
        </p:nvSpPr>
        <p:spPr>
          <a:xfrm>
            <a:off x="7449982" y="3861048"/>
            <a:ext cx="290369" cy="399327"/>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a:p>
        </p:txBody>
      </p:sp>
      <p:sp>
        <p:nvSpPr>
          <p:cNvPr id="13" name="12 Rectángulo redondeado"/>
          <p:cNvSpPr/>
          <p:nvPr/>
        </p:nvSpPr>
        <p:spPr>
          <a:xfrm>
            <a:off x="6588224" y="4365104"/>
            <a:ext cx="2160240" cy="100811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RECOLECCION DE SEMEN </a:t>
            </a:r>
            <a:endParaRPr lang="es-MX" dirty="0"/>
          </a:p>
        </p:txBody>
      </p:sp>
      <p:sp>
        <p:nvSpPr>
          <p:cNvPr id="14" name="13 Flecha izquierda"/>
          <p:cNvSpPr/>
          <p:nvPr/>
        </p:nvSpPr>
        <p:spPr>
          <a:xfrm>
            <a:off x="6034741" y="4725144"/>
            <a:ext cx="504056" cy="360040"/>
          </a:xfrm>
          <a:prstGeom prst="lef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a:p>
        </p:txBody>
      </p:sp>
      <p:sp>
        <p:nvSpPr>
          <p:cNvPr id="15" name="14 Rectángulo redondeado"/>
          <p:cNvSpPr/>
          <p:nvPr/>
        </p:nvSpPr>
        <p:spPr>
          <a:xfrm>
            <a:off x="4211960" y="4509120"/>
            <a:ext cx="1716045" cy="108012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VENTA DE GENETICA </a:t>
            </a:r>
            <a:endParaRPr lang="es-MX" dirty="0"/>
          </a:p>
        </p:txBody>
      </p:sp>
      <p:sp>
        <p:nvSpPr>
          <p:cNvPr id="16" name="15 Flecha izquierda"/>
          <p:cNvSpPr/>
          <p:nvPr/>
        </p:nvSpPr>
        <p:spPr>
          <a:xfrm>
            <a:off x="3059832" y="3175218"/>
            <a:ext cx="456342" cy="296692"/>
          </a:xfrm>
          <a:prstGeom prst="lef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MX"/>
          </a:p>
        </p:txBody>
      </p:sp>
      <p:sp>
        <p:nvSpPr>
          <p:cNvPr id="19" name="18 Rectángulo redondeado"/>
          <p:cNvSpPr/>
          <p:nvPr/>
        </p:nvSpPr>
        <p:spPr>
          <a:xfrm>
            <a:off x="887445" y="2699553"/>
            <a:ext cx="2172387" cy="124802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VENTA DE ANIMALES EN PIE Y/O EN CANAL PARA  CARNE</a:t>
            </a:r>
            <a:endParaRPr lang="es-MX" dirty="0"/>
          </a:p>
        </p:txBody>
      </p:sp>
      <p:pic>
        <p:nvPicPr>
          <p:cNvPr id="1026" name="Picture 2" descr="C:\Users\TOSHIBA\Desktop\fotos practica\practica\IMG_20170926_09484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9752" y="4174771"/>
            <a:ext cx="1697360" cy="161573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TOSHIBA\Desktop\fotos practica\practica\IMG_20171031_10053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09" y="4094521"/>
            <a:ext cx="1579631" cy="1909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18581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DEFINICION DEL PROBLEMA </a:t>
            </a:r>
            <a:endParaRPr lang="es-MX" dirty="0"/>
          </a:p>
        </p:txBody>
      </p:sp>
      <p:graphicFrame>
        <p:nvGraphicFramePr>
          <p:cNvPr id="9" name="8 Diagrama"/>
          <p:cNvGraphicFramePr/>
          <p:nvPr>
            <p:extLst>
              <p:ext uri="{D42A27DB-BD31-4B8C-83A1-F6EECF244321}">
                <p14:modId xmlns:p14="http://schemas.microsoft.com/office/powerpoint/2010/main" val="3815922131"/>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15525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 GENERAL </a:t>
            </a:r>
            <a:endParaRPr lang="es-MX" dirty="0"/>
          </a:p>
        </p:txBody>
      </p:sp>
      <p:sp>
        <p:nvSpPr>
          <p:cNvPr id="3" name="2 Marcador de contenido"/>
          <p:cNvSpPr>
            <a:spLocks noGrp="1"/>
          </p:cNvSpPr>
          <p:nvPr>
            <p:ph idx="1"/>
          </p:nvPr>
        </p:nvSpPr>
        <p:spPr/>
        <p:txBody>
          <a:bodyPr>
            <a:normAutofit lnSpcReduction="10000"/>
          </a:bodyPr>
          <a:lstStyle/>
          <a:p>
            <a:pPr marL="0" indent="0" algn="just">
              <a:buNone/>
            </a:pPr>
            <a:r>
              <a:rPr lang="es-MX" sz="3600" dirty="0" smtClean="0"/>
              <a:t> </a:t>
            </a:r>
            <a:r>
              <a:rPr lang="es-CO" sz="3600" dirty="0"/>
              <a:t>Mejorar la calidad alimenticia y nutricional de 48 ovinos, que se encuentran en el centro de investigaciones en pequeños rumiantes (CIPER).  Mediante el seguimiento como practicante, para así promover la reducción de los costos que demanda la alimentación y obtener mejores resultados productivos.</a:t>
            </a:r>
            <a:endParaRPr lang="es-MX" sz="3600" dirty="0"/>
          </a:p>
          <a:p>
            <a:pPr marL="0" indent="0" algn="just">
              <a:buNone/>
            </a:pPr>
            <a:endParaRPr lang="es-MX" dirty="0"/>
          </a:p>
        </p:txBody>
      </p:sp>
    </p:spTree>
    <p:extLst>
      <p:ext uri="{BB962C8B-B14F-4D97-AF65-F5344CB8AC3E}">
        <p14:creationId xmlns:p14="http://schemas.microsoft.com/office/powerpoint/2010/main" val="6984966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OBJETIVOS ESPECIFICOS </a:t>
            </a:r>
            <a:endParaRPr lang="es-MX" dirty="0"/>
          </a:p>
        </p:txBody>
      </p:sp>
      <p:sp>
        <p:nvSpPr>
          <p:cNvPr id="3" name="2 Marcador de contenido"/>
          <p:cNvSpPr>
            <a:spLocks noGrp="1"/>
          </p:cNvSpPr>
          <p:nvPr>
            <p:ph idx="1"/>
          </p:nvPr>
        </p:nvSpPr>
        <p:spPr/>
        <p:txBody>
          <a:bodyPr>
            <a:normAutofit fontScale="85000" lnSpcReduction="20000"/>
          </a:bodyPr>
          <a:lstStyle/>
          <a:p>
            <a:pPr lvl="0"/>
            <a:r>
              <a:rPr lang="es-CO" sz="3400" dirty="0" smtClean="0"/>
              <a:t>Implementar  </a:t>
            </a:r>
            <a:r>
              <a:rPr lang="es-CO" sz="3400" dirty="0"/>
              <a:t>la siembra de alfalfa y avena forrajera </a:t>
            </a:r>
            <a:r>
              <a:rPr lang="es-CO" sz="3400" dirty="0" smtClean="0"/>
              <a:t>como </a:t>
            </a:r>
            <a:r>
              <a:rPr lang="es-CO" sz="3400" dirty="0"/>
              <a:t>futuro alimento para los ovinos.</a:t>
            </a:r>
            <a:endParaRPr lang="es-MX" sz="3400" dirty="0"/>
          </a:p>
          <a:p>
            <a:pPr lvl="0"/>
            <a:r>
              <a:rPr lang="es-CO" sz="3400" dirty="0"/>
              <a:t>Diseñar un sistema de pastoreo rotacional, de acuerdo a las necesidades de la finca, que promueva la cantidad del forraje disponible y posteriormente la calidad alimenticia de los ovinos.</a:t>
            </a:r>
            <a:endParaRPr lang="es-MX" sz="3400" dirty="0"/>
          </a:p>
          <a:p>
            <a:pPr lvl="0"/>
            <a:r>
              <a:rPr lang="es-CO" sz="3400" dirty="0"/>
              <a:t>Promover la reducción de los costos de producción generados por la alimentación, al sembrar buenos forrajes y disminuir el uso de concentrados en la dieta de los animales. </a:t>
            </a:r>
            <a:endParaRPr lang="es-MX" sz="3400" dirty="0"/>
          </a:p>
          <a:p>
            <a:endParaRPr lang="es-MX" dirty="0"/>
          </a:p>
        </p:txBody>
      </p:sp>
    </p:spTree>
    <p:extLst>
      <p:ext uri="{BB962C8B-B14F-4D97-AF65-F5344CB8AC3E}">
        <p14:creationId xmlns:p14="http://schemas.microsoft.com/office/powerpoint/2010/main" val="29559463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491</TotalTime>
  <Words>939</Words>
  <Application>Microsoft Office PowerPoint</Application>
  <PresentationFormat>Presentación en pantalla (4:3)</PresentationFormat>
  <Paragraphs>173</Paragraphs>
  <Slides>24</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24</vt:i4>
      </vt:variant>
    </vt:vector>
  </HeadingPairs>
  <TitlesOfParts>
    <vt:vector size="35" baseType="lpstr">
      <vt:lpstr>Andalus</vt:lpstr>
      <vt:lpstr>AngsanaUPC</vt:lpstr>
      <vt:lpstr>Aparajita</vt:lpstr>
      <vt:lpstr>Arial</vt:lpstr>
      <vt:lpstr>Bradley Hand ITC</vt:lpstr>
      <vt:lpstr>Calibri</vt:lpstr>
      <vt:lpstr>Century Gothic</vt:lpstr>
      <vt:lpstr>Times New Roman</vt:lpstr>
      <vt:lpstr>Verdana</vt:lpstr>
      <vt:lpstr>Wingdings 2</vt:lpstr>
      <vt:lpstr>Brío</vt:lpstr>
      <vt:lpstr>Presentación de PowerPoint</vt:lpstr>
      <vt:lpstr>     PRACTICA PROFESIONAL  ALFALFA Y AVENA FORRAJERA COMO ALTERNATIVA ALIMENTICIA DE OVINOS APRISCO (CIPER)      YENNY XIMENA LARROTA CRUZ      UNIVERSIDAD SANTO TOMAS  FACULTAD DE CIENCIAS Y TECNOLOGIAS  ZOOTECNIA  TUNJA 2019    </vt:lpstr>
      <vt:lpstr>DESCRIPCION DE LA EMPRESA </vt:lpstr>
      <vt:lpstr>Presentación de PowerPoint</vt:lpstr>
      <vt:lpstr>Presentación de PowerPoint</vt:lpstr>
      <vt:lpstr>INTRODUCION </vt:lpstr>
      <vt:lpstr>DEFINICION DEL PROBLEMA </vt:lpstr>
      <vt:lpstr>OBJETIVO GENERAL </vt:lpstr>
      <vt:lpstr>OBJETIVOS ESPECIFICOS </vt:lpstr>
      <vt:lpstr>Presentación de PowerPoint</vt:lpstr>
      <vt:lpstr>Marco conceptual </vt:lpstr>
      <vt:lpstr>MATERIALES </vt:lpstr>
      <vt:lpstr>METODOLOGIA </vt:lpstr>
      <vt:lpstr>Presentación de PowerPoint</vt:lpstr>
      <vt:lpstr>Presentación de PowerPoint</vt:lpstr>
      <vt:lpstr>Presentación de PowerPoint</vt:lpstr>
      <vt:lpstr>Presentación de PowerPoint</vt:lpstr>
      <vt:lpstr>Presentación de PowerPoint</vt:lpstr>
      <vt:lpstr>SISTEMA DE PASTOREO </vt:lpstr>
      <vt:lpstr>Presentación de PowerPoint</vt:lpstr>
      <vt:lpstr>Presentación de PowerPoint</vt:lpstr>
      <vt:lpstr>Presentación de PowerPoint</vt:lpstr>
      <vt:lpstr>Presentación de PowerPoint</vt:lpstr>
      <vt:lpstr>Presentación de PowerPoint</vt:lpstr>
    </vt:vector>
  </TitlesOfParts>
  <Company>Luffi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Luffi</dc:creator>
  <cp:lastModifiedBy>LENOVO</cp:lastModifiedBy>
  <cp:revision>34</cp:revision>
  <dcterms:created xsi:type="dcterms:W3CDTF">2019-03-27T23:23:41Z</dcterms:created>
  <dcterms:modified xsi:type="dcterms:W3CDTF">2019-06-17T17:34:11Z</dcterms:modified>
</cp:coreProperties>
</file>