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60" r:id="rId7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CD3C32-2D2C-4868-BC65-4D31AA4BF8BB}" type="doc">
      <dgm:prSet loTypeId="urn:microsoft.com/office/officeart/2005/8/layout/vList6" loCatId="process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es-CO"/>
        </a:p>
      </dgm:t>
    </dgm:pt>
    <dgm:pt modelId="{719FA554-BD8A-4C36-B39F-7C40D1E1CBDA}">
      <dgm:prSet phldrT="[Texto]"/>
      <dgm:spPr/>
      <dgm:t>
        <a:bodyPr/>
        <a:lstStyle/>
        <a:p>
          <a:r>
            <a:rPr lang="es-CO" dirty="0" err="1" smtClean="0"/>
            <a:t>5´S</a:t>
          </a:r>
          <a:endParaRPr lang="es-CO" dirty="0"/>
        </a:p>
      </dgm:t>
    </dgm:pt>
    <dgm:pt modelId="{58C8FFF4-8B98-4438-A33B-E0AA0D88FA4F}" type="parTrans" cxnId="{4A5213DA-DA58-4ECF-B7A4-249F952481C8}">
      <dgm:prSet/>
      <dgm:spPr/>
      <dgm:t>
        <a:bodyPr/>
        <a:lstStyle/>
        <a:p>
          <a:endParaRPr lang="es-CO"/>
        </a:p>
      </dgm:t>
    </dgm:pt>
    <dgm:pt modelId="{EA79AF4B-5144-444E-A7F4-6CAB02A5037A}" type="sibTrans" cxnId="{4A5213DA-DA58-4ECF-B7A4-249F952481C8}">
      <dgm:prSet/>
      <dgm:spPr/>
      <dgm:t>
        <a:bodyPr/>
        <a:lstStyle/>
        <a:p>
          <a:endParaRPr lang="es-CO"/>
        </a:p>
      </dgm:t>
    </dgm:pt>
    <dgm:pt modelId="{78E0BED3-42D4-46D3-BB34-79A5BEC468B9}">
      <dgm:prSet phldrT="[Texto]" custT="1"/>
      <dgm:spPr/>
      <dgm:t>
        <a:bodyPr/>
        <a:lstStyle/>
        <a:p>
          <a:pPr algn="ctr"/>
          <a:r>
            <a:rPr lang="es-CO" sz="2000" b="1" smtClean="0"/>
            <a:t>Técnica de gestión japonesa que se divide en cinco etapas.</a:t>
          </a:r>
          <a:endParaRPr lang="es-CO" sz="2000" b="1" dirty="0"/>
        </a:p>
      </dgm:t>
    </dgm:pt>
    <dgm:pt modelId="{E3D2A3BA-0EC5-4EE7-8DFE-DDE8C6FE8D57}" type="parTrans" cxnId="{6FE7B3A6-89C0-4879-A9F3-785934E28AD9}">
      <dgm:prSet/>
      <dgm:spPr/>
      <dgm:t>
        <a:bodyPr/>
        <a:lstStyle/>
        <a:p>
          <a:endParaRPr lang="es-CO"/>
        </a:p>
      </dgm:t>
    </dgm:pt>
    <dgm:pt modelId="{2F4840AC-E8FC-4AC7-80B9-08E7328DC174}" type="sibTrans" cxnId="{6FE7B3A6-89C0-4879-A9F3-785934E28AD9}">
      <dgm:prSet/>
      <dgm:spPr/>
      <dgm:t>
        <a:bodyPr/>
        <a:lstStyle/>
        <a:p>
          <a:endParaRPr lang="es-CO"/>
        </a:p>
      </dgm:t>
    </dgm:pt>
    <dgm:pt modelId="{F7B5A23E-E77F-4980-9F3F-C438BFC735BA}">
      <dgm:prSet phldrT="[Texto]" custT="1"/>
      <dgm:spPr/>
      <dgm:t>
        <a:bodyPr/>
        <a:lstStyle/>
        <a:p>
          <a:pPr algn="ctr"/>
          <a:endParaRPr lang="es-CO" sz="2000" b="1" dirty="0"/>
        </a:p>
      </dgm:t>
    </dgm:pt>
    <dgm:pt modelId="{4057E64C-7A20-4D14-81BA-B7C087BE7A06}" type="parTrans" cxnId="{EE05435E-370B-465B-8689-742E43936A0F}">
      <dgm:prSet/>
      <dgm:spPr/>
    </dgm:pt>
    <dgm:pt modelId="{1D33FAB1-6712-42F2-9F63-605392B1D69F}" type="sibTrans" cxnId="{EE05435E-370B-465B-8689-742E43936A0F}">
      <dgm:prSet/>
      <dgm:spPr/>
    </dgm:pt>
    <dgm:pt modelId="{74C66F85-CC10-4254-AA53-88E69676862A}">
      <dgm:prSet phldrT="[Texto]" custT="1"/>
      <dgm:spPr/>
      <dgm:t>
        <a:bodyPr/>
        <a:lstStyle/>
        <a:p>
          <a:pPr algn="ctr"/>
          <a:endParaRPr lang="es-CO" sz="2000" b="1" dirty="0"/>
        </a:p>
      </dgm:t>
    </dgm:pt>
    <dgm:pt modelId="{24F0A536-9A62-4B81-8ECE-208F140978E6}" type="parTrans" cxnId="{97123FB9-C5B5-47B3-821D-35D15837CBD6}">
      <dgm:prSet/>
      <dgm:spPr/>
    </dgm:pt>
    <dgm:pt modelId="{02786A95-3FF7-40EB-9F98-34A5B1D16274}" type="sibTrans" cxnId="{97123FB9-C5B5-47B3-821D-35D15837CBD6}">
      <dgm:prSet/>
      <dgm:spPr/>
    </dgm:pt>
    <dgm:pt modelId="{30535157-5DA1-4BDE-9C93-80E9435C8686}">
      <dgm:prSet phldrT="[Texto]" custT="1"/>
      <dgm:spPr/>
      <dgm:t>
        <a:bodyPr/>
        <a:lstStyle/>
        <a:p>
          <a:pPr algn="ctr"/>
          <a:endParaRPr lang="es-CO" sz="2000" b="1" dirty="0"/>
        </a:p>
      </dgm:t>
    </dgm:pt>
    <dgm:pt modelId="{FA2F6059-9DBE-4C35-A20F-363D09365053}" type="parTrans" cxnId="{EE6F82F6-8E87-491F-9305-AEB8D537B09F}">
      <dgm:prSet/>
      <dgm:spPr/>
    </dgm:pt>
    <dgm:pt modelId="{D03C123A-49A7-45DA-9662-BCE07FA1846D}" type="sibTrans" cxnId="{EE6F82F6-8E87-491F-9305-AEB8D537B09F}">
      <dgm:prSet/>
      <dgm:spPr/>
    </dgm:pt>
    <dgm:pt modelId="{0ADCBC52-FDB0-44E6-86A5-0AA6A1A959A9}" type="pres">
      <dgm:prSet presAssocID="{67CD3C32-2D2C-4868-BC65-4D31AA4BF8BB}" presName="Name0" presStyleCnt="0">
        <dgm:presLayoutVars>
          <dgm:dir/>
          <dgm:animLvl val="lvl"/>
          <dgm:resizeHandles/>
        </dgm:presLayoutVars>
      </dgm:prSet>
      <dgm:spPr/>
    </dgm:pt>
    <dgm:pt modelId="{F679D063-9ACE-40D6-80F8-FCD80D5E84EA}" type="pres">
      <dgm:prSet presAssocID="{719FA554-BD8A-4C36-B39F-7C40D1E1CBDA}" presName="linNode" presStyleCnt="0"/>
      <dgm:spPr/>
    </dgm:pt>
    <dgm:pt modelId="{6F1A183B-3913-4E3C-9F0D-1A492F1DA709}" type="pres">
      <dgm:prSet presAssocID="{719FA554-BD8A-4C36-B39F-7C40D1E1CBDA}" presName="parentShp" presStyleLbl="node1" presStyleIdx="0" presStyleCnt="1">
        <dgm:presLayoutVars>
          <dgm:bulletEnabled val="1"/>
        </dgm:presLayoutVars>
      </dgm:prSet>
      <dgm:spPr/>
    </dgm:pt>
    <dgm:pt modelId="{AED9CA75-6066-40C4-AD76-2E28AD19CAAE}" type="pres">
      <dgm:prSet presAssocID="{719FA554-BD8A-4C36-B39F-7C40D1E1CBD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4A5213DA-DA58-4ECF-B7A4-249F952481C8}" srcId="{67CD3C32-2D2C-4868-BC65-4D31AA4BF8BB}" destId="{719FA554-BD8A-4C36-B39F-7C40D1E1CBDA}" srcOrd="0" destOrd="0" parTransId="{58C8FFF4-8B98-4438-A33B-E0AA0D88FA4F}" sibTransId="{EA79AF4B-5144-444E-A7F4-6CAB02A5037A}"/>
    <dgm:cxn modelId="{8E353E7A-2C13-435A-8325-6D8BA1EC85AB}" type="presOf" srcId="{F7B5A23E-E77F-4980-9F3F-C438BFC735BA}" destId="{AED9CA75-6066-40C4-AD76-2E28AD19CAAE}" srcOrd="0" destOrd="0" presId="urn:microsoft.com/office/officeart/2005/8/layout/vList6"/>
    <dgm:cxn modelId="{86C9A70F-786B-4920-B1E5-684EAA12703F}" type="presOf" srcId="{67CD3C32-2D2C-4868-BC65-4D31AA4BF8BB}" destId="{0ADCBC52-FDB0-44E6-86A5-0AA6A1A959A9}" srcOrd="0" destOrd="0" presId="urn:microsoft.com/office/officeart/2005/8/layout/vList6"/>
    <dgm:cxn modelId="{6FE7B3A6-89C0-4879-A9F3-785934E28AD9}" srcId="{30535157-5DA1-4BDE-9C93-80E9435C8686}" destId="{78E0BED3-42D4-46D3-BB34-79A5BEC468B9}" srcOrd="0" destOrd="0" parTransId="{E3D2A3BA-0EC5-4EE7-8DFE-DDE8C6FE8D57}" sibTransId="{2F4840AC-E8FC-4AC7-80B9-08E7328DC174}"/>
    <dgm:cxn modelId="{C6D7EEBE-BBC8-4FE5-9AA3-FD3BC1BC858E}" type="presOf" srcId="{719FA554-BD8A-4C36-B39F-7C40D1E1CBDA}" destId="{6F1A183B-3913-4E3C-9F0D-1A492F1DA709}" srcOrd="0" destOrd="0" presId="urn:microsoft.com/office/officeart/2005/8/layout/vList6"/>
    <dgm:cxn modelId="{97123FB9-C5B5-47B3-821D-35D15837CBD6}" srcId="{719FA554-BD8A-4C36-B39F-7C40D1E1CBDA}" destId="{74C66F85-CC10-4254-AA53-88E69676862A}" srcOrd="1" destOrd="0" parTransId="{24F0A536-9A62-4B81-8ECE-208F140978E6}" sibTransId="{02786A95-3FF7-40EB-9F98-34A5B1D16274}"/>
    <dgm:cxn modelId="{EE6F82F6-8E87-491F-9305-AEB8D537B09F}" srcId="{719FA554-BD8A-4C36-B39F-7C40D1E1CBDA}" destId="{30535157-5DA1-4BDE-9C93-80E9435C8686}" srcOrd="2" destOrd="0" parTransId="{FA2F6059-9DBE-4C35-A20F-363D09365053}" sibTransId="{D03C123A-49A7-45DA-9662-BCE07FA1846D}"/>
    <dgm:cxn modelId="{06E2C3B4-719C-4B71-97DD-4441974D4925}" type="presOf" srcId="{74C66F85-CC10-4254-AA53-88E69676862A}" destId="{AED9CA75-6066-40C4-AD76-2E28AD19CAAE}" srcOrd="0" destOrd="1" presId="urn:microsoft.com/office/officeart/2005/8/layout/vList6"/>
    <dgm:cxn modelId="{EE05435E-370B-465B-8689-742E43936A0F}" srcId="{719FA554-BD8A-4C36-B39F-7C40D1E1CBDA}" destId="{F7B5A23E-E77F-4980-9F3F-C438BFC735BA}" srcOrd="0" destOrd="0" parTransId="{4057E64C-7A20-4D14-81BA-B7C087BE7A06}" sibTransId="{1D33FAB1-6712-42F2-9F63-605392B1D69F}"/>
    <dgm:cxn modelId="{C1B63A17-6391-4072-9D36-B5FC881C184F}" type="presOf" srcId="{78E0BED3-42D4-46D3-BB34-79A5BEC468B9}" destId="{AED9CA75-6066-40C4-AD76-2E28AD19CAAE}" srcOrd="0" destOrd="3" presId="urn:microsoft.com/office/officeart/2005/8/layout/vList6"/>
    <dgm:cxn modelId="{629AD7E4-4A5F-48E8-B338-EC9F3D8FCE19}" type="presOf" srcId="{30535157-5DA1-4BDE-9C93-80E9435C8686}" destId="{AED9CA75-6066-40C4-AD76-2E28AD19CAAE}" srcOrd="0" destOrd="2" presId="urn:microsoft.com/office/officeart/2005/8/layout/vList6"/>
    <dgm:cxn modelId="{3FD97F2A-B7B5-4C44-922A-33162C50179E}" type="presParOf" srcId="{0ADCBC52-FDB0-44E6-86A5-0AA6A1A959A9}" destId="{F679D063-9ACE-40D6-80F8-FCD80D5E84EA}" srcOrd="0" destOrd="0" presId="urn:microsoft.com/office/officeart/2005/8/layout/vList6"/>
    <dgm:cxn modelId="{8E7B88BA-5B6E-47F1-B5C9-5AF93751B100}" type="presParOf" srcId="{F679D063-9ACE-40D6-80F8-FCD80D5E84EA}" destId="{6F1A183B-3913-4E3C-9F0D-1A492F1DA709}" srcOrd="0" destOrd="0" presId="urn:microsoft.com/office/officeart/2005/8/layout/vList6"/>
    <dgm:cxn modelId="{637C60CC-2939-4A29-910C-4EEB9417D41C}" type="presParOf" srcId="{F679D063-9ACE-40D6-80F8-FCD80D5E84EA}" destId="{AED9CA75-6066-40C4-AD76-2E28AD19CAA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F7D86A-23CA-44ED-A9A2-29E1544E25A6}" type="doc">
      <dgm:prSet loTypeId="urn:microsoft.com/office/officeart/2005/8/layout/radial1" loCatId="cycle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FE4B8D4D-8956-4716-A018-0CFDE87FB4DE}">
      <dgm:prSet phldrT="[Texto]" custT="1"/>
      <dgm:spPr/>
      <dgm:t>
        <a:bodyPr/>
        <a:lstStyle/>
        <a:p>
          <a:r>
            <a:rPr lang="es-CO" sz="4000" b="1" dirty="0" err="1" smtClean="0"/>
            <a:t>5´S</a:t>
          </a:r>
          <a:endParaRPr lang="es-CO" sz="4000" b="1" dirty="0"/>
        </a:p>
      </dgm:t>
    </dgm:pt>
    <dgm:pt modelId="{663E2F2A-8780-4AFC-95E9-D3C54256A35A}" type="parTrans" cxnId="{D663E7B2-D2D3-4278-9648-6D440B08CA9D}">
      <dgm:prSet/>
      <dgm:spPr/>
      <dgm:t>
        <a:bodyPr/>
        <a:lstStyle/>
        <a:p>
          <a:endParaRPr lang="es-CO" sz="1800"/>
        </a:p>
      </dgm:t>
    </dgm:pt>
    <dgm:pt modelId="{B65405FD-EA90-4527-917C-A35A8FDBFA54}" type="sibTrans" cxnId="{D663E7B2-D2D3-4278-9648-6D440B08CA9D}">
      <dgm:prSet/>
      <dgm:spPr/>
      <dgm:t>
        <a:bodyPr/>
        <a:lstStyle/>
        <a:p>
          <a:endParaRPr lang="es-CO" sz="1800"/>
        </a:p>
      </dgm:t>
    </dgm:pt>
    <dgm:pt modelId="{56AD86FE-5B6F-4188-812C-9ACE75F2E542}">
      <dgm:prSet phldrT="[Texto]" custT="1"/>
      <dgm:spPr/>
      <dgm:t>
        <a:bodyPr/>
        <a:lstStyle/>
        <a:p>
          <a:r>
            <a:rPr lang="es-CO" sz="1200" b="1" dirty="0" err="1" smtClean="0"/>
            <a:t>Seiri</a:t>
          </a:r>
          <a:r>
            <a:rPr lang="es-CO" sz="1200" b="1" dirty="0" smtClean="0"/>
            <a:t> (clasificación)</a:t>
          </a:r>
          <a:endParaRPr lang="es-CO" sz="1200" b="1" dirty="0"/>
        </a:p>
      </dgm:t>
    </dgm:pt>
    <dgm:pt modelId="{82C83279-4983-45A6-9B18-376C937F531F}" type="parTrans" cxnId="{527EDFFF-AF00-4F3D-BA21-C7F5A8B47219}">
      <dgm:prSet custT="1"/>
      <dgm:spPr/>
      <dgm:t>
        <a:bodyPr/>
        <a:lstStyle/>
        <a:p>
          <a:endParaRPr lang="es-CO" sz="500"/>
        </a:p>
      </dgm:t>
    </dgm:pt>
    <dgm:pt modelId="{A07581C2-22BB-4C88-AE93-D2D3E07CF78A}" type="sibTrans" cxnId="{527EDFFF-AF00-4F3D-BA21-C7F5A8B47219}">
      <dgm:prSet/>
      <dgm:spPr/>
      <dgm:t>
        <a:bodyPr/>
        <a:lstStyle/>
        <a:p>
          <a:endParaRPr lang="es-CO" sz="1800"/>
        </a:p>
      </dgm:t>
    </dgm:pt>
    <dgm:pt modelId="{BF2CE852-A8BD-4711-A58E-74F24E7C109B}">
      <dgm:prSet phldrT="[Texto]" custT="1"/>
      <dgm:spPr/>
      <dgm:t>
        <a:bodyPr/>
        <a:lstStyle/>
        <a:p>
          <a:r>
            <a:rPr lang="es-CO" sz="1600" b="1" dirty="0" err="1" smtClean="0"/>
            <a:t>Seiton</a:t>
          </a:r>
          <a:r>
            <a:rPr lang="es-CO" sz="1600" b="1" dirty="0" smtClean="0"/>
            <a:t>  (Orden)</a:t>
          </a:r>
          <a:endParaRPr lang="es-CO" sz="1600" b="1" dirty="0"/>
        </a:p>
      </dgm:t>
    </dgm:pt>
    <dgm:pt modelId="{013C03E1-45B2-408B-BBE9-C31AB15687BA}" type="parTrans" cxnId="{528366D0-C313-46AC-A35F-1375017BAF08}">
      <dgm:prSet custT="1"/>
      <dgm:spPr/>
      <dgm:t>
        <a:bodyPr/>
        <a:lstStyle/>
        <a:p>
          <a:endParaRPr lang="es-CO" sz="500"/>
        </a:p>
      </dgm:t>
    </dgm:pt>
    <dgm:pt modelId="{8D835EEB-8883-4DA5-A8BF-F64B87400C73}" type="sibTrans" cxnId="{528366D0-C313-46AC-A35F-1375017BAF08}">
      <dgm:prSet/>
      <dgm:spPr/>
      <dgm:t>
        <a:bodyPr/>
        <a:lstStyle/>
        <a:p>
          <a:endParaRPr lang="es-CO" sz="1800"/>
        </a:p>
      </dgm:t>
    </dgm:pt>
    <dgm:pt modelId="{B42E5439-AE09-4BB2-8D69-CE05B719A57B}">
      <dgm:prSet phldrT="[Texto]" custT="1"/>
      <dgm:spPr/>
      <dgm:t>
        <a:bodyPr/>
        <a:lstStyle/>
        <a:p>
          <a:r>
            <a:rPr lang="es-CO" sz="1400" b="1" dirty="0" err="1" smtClean="0"/>
            <a:t>Seiso</a:t>
          </a:r>
          <a:r>
            <a:rPr lang="es-CO" sz="1400" b="1" dirty="0" smtClean="0"/>
            <a:t> (Limpieza)</a:t>
          </a:r>
          <a:endParaRPr lang="es-CO" sz="1400" b="1" dirty="0"/>
        </a:p>
      </dgm:t>
    </dgm:pt>
    <dgm:pt modelId="{031F410B-FB68-4D7F-9A12-3ACE2FA91258}" type="parTrans" cxnId="{E2B33E89-9FAF-4B9E-B321-A49F614F1F0D}">
      <dgm:prSet custT="1"/>
      <dgm:spPr/>
      <dgm:t>
        <a:bodyPr/>
        <a:lstStyle/>
        <a:p>
          <a:endParaRPr lang="es-CO" sz="500"/>
        </a:p>
      </dgm:t>
    </dgm:pt>
    <dgm:pt modelId="{5CE34F9B-236B-441C-A58F-863552FD3E5D}" type="sibTrans" cxnId="{E2B33E89-9FAF-4B9E-B321-A49F614F1F0D}">
      <dgm:prSet/>
      <dgm:spPr/>
      <dgm:t>
        <a:bodyPr/>
        <a:lstStyle/>
        <a:p>
          <a:endParaRPr lang="es-CO" sz="1800"/>
        </a:p>
      </dgm:t>
    </dgm:pt>
    <dgm:pt modelId="{6B9A994C-F9D3-4F86-A601-4E76732117E7}">
      <dgm:prSet phldrT="[Texto]" custT="1"/>
      <dgm:spPr/>
      <dgm:t>
        <a:bodyPr/>
        <a:lstStyle/>
        <a:p>
          <a:r>
            <a:rPr lang="es-CO" sz="1300" b="1" dirty="0" err="1" smtClean="0"/>
            <a:t>Seiketsu</a:t>
          </a:r>
          <a:r>
            <a:rPr lang="es-CO" sz="1300" b="1" dirty="0" smtClean="0"/>
            <a:t> (Estandariza-</a:t>
          </a:r>
          <a:r>
            <a:rPr lang="es-CO" sz="1300" b="1" dirty="0" err="1" smtClean="0"/>
            <a:t>ción</a:t>
          </a:r>
          <a:r>
            <a:rPr lang="es-CO" sz="1300" b="1" dirty="0" smtClean="0"/>
            <a:t>)</a:t>
          </a:r>
          <a:endParaRPr lang="es-CO" sz="1300" b="1" dirty="0"/>
        </a:p>
      </dgm:t>
    </dgm:pt>
    <dgm:pt modelId="{B94BF04A-B2D2-43D5-A5BA-DDB5C85BC2BC}" type="parTrans" cxnId="{205838FE-EE8D-4491-BC2A-FECA0987093E}">
      <dgm:prSet custT="1"/>
      <dgm:spPr/>
      <dgm:t>
        <a:bodyPr/>
        <a:lstStyle/>
        <a:p>
          <a:endParaRPr lang="es-CO" sz="500"/>
        </a:p>
      </dgm:t>
    </dgm:pt>
    <dgm:pt modelId="{27966751-2A57-4167-A6C3-E6C18AD2E355}" type="sibTrans" cxnId="{205838FE-EE8D-4491-BC2A-FECA0987093E}">
      <dgm:prSet/>
      <dgm:spPr/>
      <dgm:t>
        <a:bodyPr/>
        <a:lstStyle/>
        <a:p>
          <a:endParaRPr lang="es-CO" sz="1800"/>
        </a:p>
      </dgm:t>
    </dgm:pt>
    <dgm:pt modelId="{148E73A3-537E-4DB6-B45B-670E02A6B97D}">
      <dgm:prSet phldrT="[Texto]" custT="1"/>
      <dgm:spPr/>
      <dgm:t>
        <a:bodyPr/>
        <a:lstStyle/>
        <a:p>
          <a:r>
            <a:rPr lang="es-CO" sz="1300" b="1" dirty="0" err="1" smtClean="0"/>
            <a:t>Shitsuke</a:t>
          </a:r>
          <a:r>
            <a:rPr lang="es-CO" sz="1300" b="1" dirty="0" smtClean="0"/>
            <a:t> (Disciplina)</a:t>
          </a:r>
          <a:endParaRPr lang="es-CO" sz="1300" b="1" dirty="0"/>
        </a:p>
      </dgm:t>
    </dgm:pt>
    <dgm:pt modelId="{C964AFBB-DE32-453F-932E-8DE939A259AE}" type="parTrans" cxnId="{505A1F4E-3C78-4C9C-9781-BE6E4381C6F8}">
      <dgm:prSet custT="1"/>
      <dgm:spPr/>
      <dgm:t>
        <a:bodyPr/>
        <a:lstStyle/>
        <a:p>
          <a:endParaRPr lang="es-CO" sz="500"/>
        </a:p>
      </dgm:t>
    </dgm:pt>
    <dgm:pt modelId="{2B2114ED-7F87-4981-9811-EC5FE5BDD91A}" type="sibTrans" cxnId="{505A1F4E-3C78-4C9C-9781-BE6E4381C6F8}">
      <dgm:prSet/>
      <dgm:spPr/>
      <dgm:t>
        <a:bodyPr/>
        <a:lstStyle/>
        <a:p>
          <a:endParaRPr lang="es-CO" sz="1800"/>
        </a:p>
      </dgm:t>
    </dgm:pt>
    <dgm:pt modelId="{0EF45961-F124-4C62-A49D-981017F6E4B5}" type="pres">
      <dgm:prSet presAssocID="{35F7D86A-23CA-44ED-A9A2-29E1544E25A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71C4A24-D658-47C1-A313-B3AA2F921525}" type="pres">
      <dgm:prSet presAssocID="{FE4B8D4D-8956-4716-A018-0CFDE87FB4DE}" presName="centerShape" presStyleLbl="node0" presStyleIdx="0" presStyleCnt="1"/>
      <dgm:spPr/>
    </dgm:pt>
    <dgm:pt modelId="{0A72E7A1-E911-458D-A808-6C48077D949E}" type="pres">
      <dgm:prSet presAssocID="{82C83279-4983-45A6-9B18-376C937F531F}" presName="Name9" presStyleLbl="parChTrans1D2" presStyleIdx="0" presStyleCnt="5"/>
      <dgm:spPr/>
    </dgm:pt>
    <dgm:pt modelId="{F23A12F6-ED0A-46B5-931E-B7126FAFC79E}" type="pres">
      <dgm:prSet presAssocID="{82C83279-4983-45A6-9B18-376C937F531F}" presName="connTx" presStyleLbl="parChTrans1D2" presStyleIdx="0" presStyleCnt="5"/>
      <dgm:spPr/>
    </dgm:pt>
    <dgm:pt modelId="{8811303E-FAD1-4526-920D-6AAC0135A1B0}" type="pres">
      <dgm:prSet presAssocID="{56AD86FE-5B6F-4188-812C-9ACE75F2E542}" presName="node" presStyleLbl="node1" presStyleIdx="0" presStyleCnt="5" custScaleX="115877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21F9D6E-3152-41B5-8280-65F6057D52FA}" type="pres">
      <dgm:prSet presAssocID="{013C03E1-45B2-408B-BBE9-C31AB15687BA}" presName="Name9" presStyleLbl="parChTrans1D2" presStyleIdx="1" presStyleCnt="5"/>
      <dgm:spPr/>
    </dgm:pt>
    <dgm:pt modelId="{C70850FD-B144-4024-A40C-FB65E3EC4250}" type="pres">
      <dgm:prSet presAssocID="{013C03E1-45B2-408B-BBE9-C31AB15687BA}" presName="connTx" presStyleLbl="parChTrans1D2" presStyleIdx="1" presStyleCnt="5"/>
      <dgm:spPr/>
    </dgm:pt>
    <dgm:pt modelId="{616CCA35-C37B-42E7-8398-9CF1579FF722}" type="pres">
      <dgm:prSet presAssocID="{BF2CE852-A8BD-4711-A58E-74F24E7C109B}" presName="node" presStyleLbl="node1" presStyleIdx="1" presStyleCnt="5" custScaleX="10782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CCC464E-A01B-4743-AC71-BDC3486F8734}" type="pres">
      <dgm:prSet presAssocID="{031F410B-FB68-4D7F-9A12-3ACE2FA91258}" presName="Name9" presStyleLbl="parChTrans1D2" presStyleIdx="2" presStyleCnt="5"/>
      <dgm:spPr/>
    </dgm:pt>
    <dgm:pt modelId="{638A2FA7-2EBC-447D-8CE3-239375F3E3C5}" type="pres">
      <dgm:prSet presAssocID="{031F410B-FB68-4D7F-9A12-3ACE2FA91258}" presName="connTx" presStyleLbl="parChTrans1D2" presStyleIdx="2" presStyleCnt="5"/>
      <dgm:spPr/>
    </dgm:pt>
    <dgm:pt modelId="{491F5BBC-0FD3-4268-9B9D-ED925C2FC78B}" type="pres">
      <dgm:prSet presAssocID="{B42E5439-AE09-4BB2-8D69-CE05B719A57B}" presName="node" presStyleLbl="node1" presStyleIdx="2" presStyleCnt="5" custScaleX="116578">
        <dgm:presLayoutVars>
          <dgm:bulletEnabled val="1"/>
        </dgm:presLayoutVars>
      </dgm:prSet>
      <dgm:spPr/>
    </dgm:pt>
    <dgm:pt modelId="{9F0940DA-5AED-4AC2-9565-CC3FDD54015A}" type="pres">
      <dgm:prSet presAssocID="{B94BF04A-B2D2-43D5-A5BA-DDB5C85BC2BC}" presName="Name9" presStyleLbl="parChTrans1D2" presStyleIdx="3" presStyleCnt="5"/>
      <dgm:spPr/>
    </dgm:pt>
    <dgm:pt modelId="{116DF3EB-6972-4108-8B54-E5FF69334A7D}" type="pres">
      <dgm:prSet presAssocID="{B94BF04A-B2D2-43D5-A5BA-DDB5C85BC2BC}" presName="connTx" presStyleLbl="parChTrans1D2" presStyleIdx="3" presStyleCnt="5"/>
      <dgm:spPr/>
    </dgm:pt>
    <dgm:pt modelId="{FA6CF735-C7BA-4FE2-A9B9-E7463DC18874}" type="pres">
      <dgm:prSet presAssocID="{6B9A994C-F9D3-4F86-A601-4E76732117E7}" presName="node" presStyleLbl="node1" presStyleIdx="3" presStyleCnt="5" custScaleX="116435">
        <dgm:presLayoutVars>
          <dgm:bulletEnabled val="1"/>
        </dgm:presLayoutVars>
      </dgm:prSet>
      <dgm:spPr/>
    </dgm:pt>
    <dgm:pt modelId="{15FB2E50-44CC-4074-B697-6574FDEF5233}" type="pres">
      <dgm:prSet presAssocID="{C964AFBB-DE32-453F-932E-8DE939A259AE}" presName="Name9" presStyleLbl="parChTrans1D2" presStyleIdx="4" presStyleCnt="5"/>
      <dgm:spPr/>
    </dgm:pt>
    <dgm:pt modelId="{0D93F7BD-21BB-47D0-B88B-E5C90C42004A}" type="pres">
      <dgm:prSet presAssocID="{C964AFBB-DE32-453F-932E-8DE939A259AE}" presName="connTx" presStyleLbl="parChTrans1D2" presStyleIdx="4" presStyleCnt="5"/>
      <dgm:spPr/>
    </dgm:pt>
    <dgm:pt modelId="{8AA4E31E-23C4-4037-A8E5-A73016B17BFE}" type="pres">
      <dgm:prSet presAssocID="{148E73A3-537E-4DB6-B45B-670E02A6B97D}" presName="node" presStyleLbl="node1" presStyleIdx="4" presStyleCnt="5" custScaleX="111787">
        <dgm:presLayoutVars>
          <dgm:bulletEnabled val="1"/>
        </dgm:presLayoutVars>
      </dgm:prSet>
      <dgm:spPr/>
    </dgm:pt>
  </dgm:ptLst>
  <dgm:cxnLst>
    <dgm:cxn modelId="{E6DD2656-76FE-4A14-A19D-2CD1D822C52D}" type="presOf" srcId="{031F410B-FB68-4D7F-9A12-3ACE2FA91258}" destId="{638A2FA7-2EBC-447D-8CE3-239375F3E3C5}" srcOrd="1" destOrd="0" presId="urn:microsoft.com/office/officeart/2005/8/layout/radial1"/>
    <dgm:cxn modelId="{4BE8FDF2-DCC8-4281-B621-E83530641F04}" type="presOf" srcId="{B42E5439-AE09-4BB2-8D69-CE05B719A57B}" destId="{491F5BBC-0FD3-4268-9B9D-ED925C2FC78B}" srcOrd="0" destOrd="0" presId="urn:microsoft.com/office/officeart/2005/8/layout/radial1"/>
    <dgm:cxn modelId="{DDC760EE-F03B-45C3-BF1D-9F8FC5B7C5CA}" type="presOf" srcId="{031F410B-FB68-4D7F-9A12-3ACE2FA91258}" destId="{6CCC464E-A01B-4743-AC71-BDC3486F8734}" srcOrd="0" destOrd="0" presId="urn:microsoft.com/office/officeart/2005/8/layout/radial1"/>
    <dgm:cxn modelId="{505A1F4E-3C78-4C9C-9781-BE6E4381C6F8}" srcId="{FE4B8D4D-8956-4716-A018-0CFDE87FB4DE}" destId="{148E73A3-537E-4DB6-B45B-670E02A6B97D}" srcOrd="4" destOrd="0" parTransId="{C964AFBB-DE32-453F-932E-8DE939A259AE}" sibTransId="{2B2114ED-7F87-4981-9811-EC5FE5BDD91A}"/>
    <dgm:cxn modelId="{660FFABA-68A2-45FD-AB3A-A79C94CC076B}" type="presOf" srcId="{148E73A3-537E-4DB6-B45B-670E02A6B97D}" destId="{8AA4E31E-23C4-4037-A8E5-A73016B17BFE}" srcOrd="0" destOrd="0" presId="urn:microsoft.com/office/officeart/2005/8/layout/radial1"/>
    <dgm:cxn modelId="{E2B33E89-9FAF-4B9E-B321-A49F614F1F0D}" srcId="{FE4B8D4D-8956-4716-A018-0CFDE87FB4DE}" destId="{B42E5439-AE09-4BB2-8D69-CE05B719A57B}" srcOrd="2" destOrd="0" parTransId="{031F410B-FB68-4D7F-9A12-3ACE2FA91258}" sibTransId="{5CE34F9B-236B-441C-A58F-863552FD3E5D}"/>
    <dgm:cxn modelId="{F4525D11-2D5C-456F-8E94-4E36CFF235FA}" type="presOf" srcId="{C964AFBB-DE32-453F-932E-8DE939A259AE}" destId="{0D93F7BD-21BB-47D0-B88B-E5C90C42004A}" srcOrd="1" destOrd="0" presId="urn:microsoft.com/office/officeart/2005/8/layout/radial1"/>
    <dgm:cxn modelId="{9753D902-A69D-40FF-9668-4383F9BE2AFD}" type="presOf" srcId="{BF2CE852-A8BD-4711-A58E-74F24E7C109B}" destId="{616CCA35-C37B-42E7-8398-9CF1579FF722}" srcOrd="0" destOrd="0" presId="urn:microsoft.com/office/officeart/2005/8/layout/radial1"/>
    <dgm:cxn modelId="{E4CF557C-43C8-4F43-A8FB-C2CE220135D5}" type="presOf" srcId="{B94BF04A-B2D2-43D5-A5BA-DDB5C85BC2BC}" destId="{9F0940DA-5AED-4AC2-9565-CC3FDD54015A}" srcOrd="0" destOrd="0" presId="urn:microsoft.com/office/officeart/2005/8/layout/radial1"/>
    <dgm:cxn modelId="{2C292C8E-4142-480B-A8BD-CACD92F397C8}" type="presOf" srcId="{C964AFBB-DE32-453F-932E-8DE939A259AE}" destId="{15FB2E50-44CC-4074-B697-6574FDEF5233}" srcOrd="0" destOrd="0" presId="urn:microsoft.com/office/officeart/2005/8/layout/radial1"/>
    <dgm:cxn modelId="{D663E7B2-D2D3-4278-9648-6D440B08CA9D}" srcId="{35F7D86A-23CA-44ED-A9A2-29E1544E25A6}" destId="{FE4B8D4D-8956-4716-A018-0CFDE87FB4DE}" srcOrd="0" destOrd="0" parTransId="{663E2F2A-8780-4AFC-95E9-D3C54256A35A}" sibTransId="{B65405FD-EA90-4527-917C-A35A8FDBFA54}"/>
    <dgm:cxn modelId="{9BEAAE38-A883-41C5-A872-FD52AA58585A}" type="presOf" srcId="{013C03E1-45B2-408B-BBE9-C31AB15687BA}" destId="{F21F9D6E-3152-41B5-8280-65F6057D52FA}" srcOrd="0" destOrd="0" presId="urn:microsoft.com/office/officeart/2005/8/layout/radial1"/>
    <dgm:cxn modelId="{0F7248FE-55ED-452C-A4FE-366C222884A1}" type="presOf" srcId="{B94BF04A-B2D2-43D5-A5BA-DDB5C85BC2BC}" destId="{116DF3EB-6972-4108-8B54-E5FF69334A7D}" srcOrd="1" destOrd="0" presId="urn:microsoft.com/office/officeart/2005/8/layout/radial1"/>
    <dgm:cxn modelId="{527EDFFF-AF00-4F3D-BA21-C7F5A8B47219}" srcId="{FE4B8D4D-8956-4716-A018-0CFDE87FB4DE}" destId="{56AD86FE-5B6F-4188-812C-9ACE75F2E542}" srcOrd="0" destOrd="0" parTransId="{82C83279-4983-45A6-9B18-376C937F531F}" sibTransId="{A07581C2-22BB-4C88-AE93-D2D3E07CF78A}"/>
    <dgm:cxn modelId="{205838FE-EE8D-4491-BC2A-FECA0987093E}" srcId="{FE4B8D4D-8956-4716-A018-0CFDE87FB4DE}" destId="{6B9A994C-F9D3-4F86-A601-4E76732117E7}" srcOrd="3" destOrd="0" parTransId="{B94BF04A-B2D2-43D5-A5BA-DDB5C85BC2BC}" sibTransId="{27966751-2A57-4167-A6C3-E6C18AD2E355}"/>
    <dgm:cxn modelId="{3CD76F20-EE6F-418A-A29B-F2C34E08C573}" type="presOf" srcId="{FE4B8D4D-8956-4716-A018-0CFDE87FB4DE}" destId="{771C4A24-D658-47C1-A313-B3AA2F921525}" srcOrd="0" destOrd="0" presId="urn:microsoft.com/office/officeart/2005/8/layout/radial1"/>
    <dgm:cxn modelId="{528366D0-C313-46AC-A35F-1375017BAF08}" srcId="{FE4B8D4D-8956-4716-A018-0CFDE87FB4DE}" destId="{BF2CE852-A8BD-4711-A58E-74F24E7C109B}" srcOrd="1" destOrd="0" parTransId="{013C03E1-45B2-408B-BBE9-C31AB15687BA}" sibTransId="{8D835EEB-8883-4DA5-A8BF-F64B87400C73}"/>
    <dgm:cxn modelId="{83EF5219-06EE-47F0-8444-1351FE8D78B3}" type="presOf" srcId="{6B9A994C-F9D3-4F86-A601-4E76732117E7}" destId="{FA6CF735-C7BA-4FE2-A9B9-E7463DC18874}" srcOrd="0" destOrd="0" presId="urn:microsoft.com/office/officeart/2005/8/layout/radial1"/>
    <dgm:cxn modelId="{92E42A16-D26A-4245-A645-A31F33BE0AC2}" type="presOf" srcId="{35F7D86A-23CA-44ED-A9A2-29E1544E25A6}" destId="{0EF45961-F124-4C62-A49D-981017F6E4B5}" srcOrd="0" destOrd="0" presId="urn:microsoft.com/office/officeart/2005/8/layout/radial1"/>
    <dgm:cxn modelId="{BBC29F53-7ECA-4EC0-AF42-3D67040F7D91}" type="presOf" srcId="{82C83279-4983-45A6-9B18-376C937F531F}" destId="{0A72E7A1-E911-458D-A808-6C48077D949E}" srcOrd="0" destOrd="0" presId="urn:microsoft.com/office/officeart/2005/8/layout/radial1"/>
    <dgm:cxn modelId="{FD31E7AE-366D-4CB0-8FFD-0CE10E62DA56}" type="presOf" srcId="{82C83279-4983-45A6-9B18-376C937F531F}" destId="{F23A12F6-ED0A-46B5-931E-B7126FAFC79E}" srcOrd="1" destOrd="0" presId="urn:microsoft.com/office/officeart/2005/8/layout/radial1"/>
    <dgm:cxn modelId="{8C94D80A-EF7C-4231-99B6-0DC394244D27}" type="presOf" srcId="{56AD86FE-5B6F-4188-812C-9ACE75F2E542}" destId="{8811303E-FAD1-4526-920D-6AAC0135A1B0}" srcOrd="0" destOrd="0" presId="urn:microsoft.com/office/officeart/2005/8/layout/radial1"/>
    <dgm:cxn modelId="{70FBC88F-13AB-42DC-9DD2-2E7EFCF59B36}" type="presOf" srcId="{013C03E1-45B2-408B-BBE9-C31AB15687BA}" destId="{C70850FD-B144-4024-A40C-FB65E3EC4250}" srcOrd="1" destOrd="0" presId="urn:microsoft.com/office/officeart/2005/8/layout/radial1"/>
    <dgm:cxn modelId="{BA2D88DD-6F48-425C-B216-4D970F39E2DF}" type="presParOf" srcId="{0EF45961-F124-4C62-A49D-981017F6E4B5}" destId="{771C4A24-D658-47C1-A313-B3AA2F921525}" srcOrd="0" destOrd="0" presId="urn:microsoft.com/office/officeart/2005/8/layout/radial1"/>
    <dgm:cxn modelId="{25B45722-AE64-449B-BE2C-FFAAFC1B5215}" type="presParOf" srcId="{0EF45961-F124-4C62-A49D-981017F6E4B5}" destId="{0A72E7A1-E911-458D-A808-6C48077D949E}" srcOrd="1" destOrd="0" presId="urn:microsoft.com/office/officeart/2005/8/layout/radial1"/>
    <dgm:cxn modelId="{0CEAFE0D-6DEF-447B-9947-19F235721DD9}" type="presParOf" srcId="{0A72E7A1-E911-458D-A808-6C48077D949E}" destId="{F23A12F6-ED0A-46B5-931E-B7126FAFC79E}" srcOrd="0" destOrd="0" presId="urn:microsoft.com/office/officeart/2005/8/layout/radial1"/>
    <dgm:cxn modelId="{EA01BD53-8D5C-4BA1-8A30-A9BFC5C2E912}" type="presParOf" srcId="{0EF45961-F124-4C62-A49D-981017F6E4B5}" destId="{8811303E-FAD1-4526-920D-6AAC0135A1B0}" srcOrd="2" destOrd="0" presId="urn:microsoft.com/office/officeart/2005/8/layout/radial1"/>
    <dgm:cxn modelId="{B7F7DA62-AC9A-4A4F-90D2-C03BE1F5739A}" type="presParOf" srcId="{0EF45961-F124-4C62-A49D-981017F6E4B5}" destId="{F21F9D6E-3152-41B5-8280-65F6057D52FA}" srcOrd="3" destOrd="0" presId="urn:microsoft.com/office/officeart/2005/8/layout/radial1"/>
    <dgm:cxn modelId="{676ED9A2-B12B-4C72-9B38-A6085723A161}" type="presParOf" srcId="{F21F9D6E-3152-41B5-8280-65F6057D52FA}" destId="{C70850FD-B144-4024-A40C-FB65E3EC4250}" srcOrd="0" destOrd="0" presId="urn:microsoft.com/office/officeart/2005/8/layout/radial1"/>
    <dgm:cxn modelId="{D3BA8794-FA07-4CAE-AB30-9D71369FECD7}" type="presParOf" srcId="{0EF45961-F124-4C62-A49D-981017F6E4B5}" destId="{616CCA35-C37B-42E7-8398-9CF1579FF722}" srcOrd="4" destOrd="0" presId="urn:microsoft.com/office/officeart/2005/8/layout/radial1"/>
    <dgm:cxn modelId="{36196E4F-3252-4BCB-8F92-9B1ABADC5319}" type="presParOf" srcId="{0EF45961-F124-4C62-A49D-981017F6E4B5}" destId="{6CCC464E-A01B-4743-AC71-BDC3486F8734}" srcOrd="5" destOrd="0" presId="urn:microsoft.com/office/officeart/2005/8/layout/radial1"/>
    <dgm:cxn modelId="{72912580-6F09-45E1-993F-79243EEABEA2}" type="presParOf" srcId="{6CCC464E-A01B-4743-AC71-BDC3486F8734}" destId="{638A2FA7-2EBC-447D-8CE3-239375F3E3C5}" srcOrd="0" destOrd="0" presId="urn:microsoft.com/office/officeart/2005/8/layout/radial1"/>
    <dgm:cxn modelId="{8DB04242-4507-4DC5-A3AD-38DCCF240D58}" type="presParOf" srcId="{0EF45961-F124-4C62-A49D-981017F6E4B5}" destId="{491F5BBC-0FD3-4268-9B9D-ED925C2FC78B}" srcOrd="6" destOrd="0" presId="urn:microsoft.com/office/officeart/2005/8/layout/radial1"/>
    <dgm:cxn modelId="{798CF17B-5AC8-4533-B74F-A63C9F3B0DC4}" type="presParOf" srcId="{0EF45961-F124-4C62-A49D-981017F6E4B5}" destId="{9F0940DA-5AED-4AC2-9565-CC3FDD54015A}" srcOrd="7" destOrd="0" presId="urn:microsoft.com/office/officeart/2005/8/layout/radial1"/>
    <dgm:cxn modelId="{28BA2557-EFBF-4834-B8EC-A766FC1B04FD}" type="presParOf" srcId="{9F0940DA-5AED-4AC2-9565-CC3FDD54015A}" destId="{116DF3EB-6972-4108-8B54-E5FF69334A7D}" srcOrd="0" destOrd="0" presId="urn:microsoft.com/office/officeart/2005/8/layout/radial1"/>
    <dgm:cxn modelId="{7672937B-FCC2-44D1-870E-22797209DD49}" type="presParOf" srcId="{0EF45961-F124-4C62-A49D-981017F6E4B5}" destId="{FA6CF735-C7BA-4FE2-A9B9-E7463DC18874}" srcOrd="8" destOrd="0" presId="urn:microsoft.com/office/officeart/2005/8/layout/radial1"/>
    <dgm:cxn modelId="{F630C871-71C2-40CF-82D0-A15DCA81E043}" type="presParOf" srcId="{0EF45961-F124-4C62-A49D-981017F6E4B5}" destId="{15FB2E50-44CC-4074-B697-6574FDEF5233}" srcOrd="9" destOrd="0" presId="urn:microsoft.com/office/officeart/2005/8/layout/radial1"/>
    <dgm:cxn modelId="{24E8010D-B704-4059-BBAE-36CE1ABFF214}" type="presParOf" srcId="{15FB2E50-44CC-4074-B697-6574FDEF5233}" destId="{0D93F7BD-21BB-47D0-B88B-E5C90C42004A}" srcOrd="0" destOrd="0" presId="urn:microsoft.com/office/officeart/2005/8/layout/radial1"/>
    <dgm:cxn modelId="{BF4F15BA-8774-4303-9F96-F5DF3C44B6EF}" type="presParOf" srcId="{0EF45961-F124-4C62-A49D-981017F6E4B5}" destId="{8AA4E31E-23C4-4037-A8E5-A73016B17BFE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664B16-9E52-43B1-B7E1-53A216F48F2E}" type="doc">
      <dgm:prSet loTypeId="urn:microsoft.com/office/officeart/2005/8/layout/vList2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7713CF81-0E3C-4CF5-9D57-2BB1ABC729AE}">
      <dgm:prSet phldrT="[Texto]" custT="1"/>
      <dgm:spPr/>
      <dgm:t>
        <a:bodyPr/>
        <a:lstStyle/>
        <a:p>
          <a:r>
            <a:rPr lang="es-CO" sz="2400" b="1" dirty="0" err="1" smtClean="0"/>
            <a:t>Seiri</a:t>
          </a:r>
          <a:r>
            <a:rPr lang="es-CO" sz="2400" b="1" dirty="0" smtClean="0"/>
            <a:t> (clasificación)</a:t>
          </a:r>
          <a:endParaRPr lang="es-CO" sz="2400" dirty="0"/>
        </a:p>
      </dgm:t>
    </dgm:pt>
    <dgm:pt modelId="{E624117F-2298-4789-A741-6953FA9A7BE2}" type="parTrans" cxnId="{2827F34A-EB1F-4DC1-8444-7C9066903DD9}">
      <dgm:prSet/>
      <dgm:spPr/>
      <dgm:t>
        <a:bodyPr/>
        <a:lstStyle/>
        <a:p>
          <a:endParaRPr lang="es-CO" sz="6000"/>
        </a:p>
      </dgm:t>
    </dgm:pt>
    <dgm:pt modelId="{F939DAC1-BC9A-42D1-8ABA-9D60901A0560}" type="sibTrans" cxnId="{2827F34A-EB1F-4DC1-8444-7C9066903DD9}">
      <dgm:prSet/>
      <dgm:spPr/>
      <dgm:t>
        <a:bodyPr/>
        <a:lstStyle/>
        <a:p>
          <a:endParaRPr lang="es-CO" sz="6000"/>
        </a:p>
      </dgm:t>
    </dgm:pt>
    <dgm:pt modelId="{47C68C97-5FED-4CFA-A4E5-70C3DC457DE9}">
      <dgm:prSet phldrT="[Texto]" custT="1"/>
      <dgm:spPr/>
      <dgm:t>
        <a:bodyPr/>
        <a:lstStyle/>
        <a:p>
          <a:r>
            <a:rPr lang="es-CO" sz="2400" b="1" dirty="0" err="1" smtClean="0"/>
            <a:t>Seiso</a:t>
          </a:r>
          <a:r>
            <a:rPr lang="es-CO" sz="2400" b="1" dirty="0" smtClean="0"/>
            <a:t> (Limpieza)</a:t>
          </a:r>
          <a:endParaRPr lang="es-CO" sz="2400" dirty="0"/>
        </a:p>
      </dgm:t>
    </dgm:pt>
    <dgm:pt modelId="{90D67187-3E08-413D-BA62-BE03CEABD3C9}" type="parTrans" cxnId="{D6B4A445-9EB7-432A-8C18-67C5357853AA}">
      <dgm:prSet/>
      <dgm:spPr/>
      <dgm:t>
        <a:bodyPr/>
        <a:lstStyle/>
        <a:p>
          <a:endParaRPr lang="es-CO" sz="6000"/>
        </a:p>
      </dgm:t>
    </dgm:pt>
    <dgm:pt modelId="{2F99C50F-37D4-471E-BA62-146B2F92F254}" type="sibTrans" cxnId="{D6B4A445-9EB7-432A-8C18-67C5357853AA}">
      <dgm:prSet/>
      <dgm:spPr/>
      <dgm:t>
        <a:bodyPr/>
        <a:lstStyle/>
        <a:p>
          <a:endParaRPr lang="es-CO" sz="6000"/>
        </a:p>
      </dgm:t>
    </dgm:pt>
    <dgm:pt modelId="{30280D1C-1FD8-445B-B66D-0D976BD7B358}">
      <dgm:prSet phldrT="[Texto]" custT="1"/>
      <dgm:spPr/>
      <dgm:t>
        <a:bodyPr/>
        <a:lstStyle/>
        <a:p>
          <a:r>
            <a:rPr lang="es-CO" sz="2000" dirty="0" smtClean="0"/>
            <a:t>Lograr un nivel de limpieza optimo. </a:t>
          </a:r>
          <a:endParaRPr lang="es-CO" sz="2000" dirty="0"/>
        </a:p>
      </dgm:t>
    </dgm:pt>
    <dgm:pt modelId="{E4CDEC7B-4610-4178-85D7-39013C0B2201}" type="parTrans" cxnId="{9FC205E8-25AB-4AAE-89A3-FF055DFDCC20}">
      <dgm:prSet/>
      <dgm:spPr/>
      <dgm:t>
        <a:bodyPr/>
        <a:lstStyle/>
        <a:p>
          <a:endParaRPr lang="es-CO" sz="6000"/>
        </a:p>
      </dgm:t>
    </dgm:pt>
    <dgm:pt modelId="{EAA3BC97-CE41-4FE2-87B4-869E294F13CC}" type="sibTrans" cxnId="{9FC205E8-25AB-4AAE-89A3-FF055DFDCC20}">
      <dgm:prSet/>
      <dgm:spPr/>
      <dgm:t>
        <a:bodyPr/>
        <a:lstStyle/>
        <a:p>
          <a:endParaRPr lang="es-CO" sz="6000"/>
        </a:p>
      </dgm:t>
    </dgm:pt>
    <dgm:pt modelId="{6C5EA09B-56FA-4F06-A982-E9EE824ADC99}">
      <dgm:prSet phldrT="[Texto]" custT="1"/>
      <dgm:spPr/>
      <dgm:t>
        <a:bodyPr/>
        <a:lstStyle/>
        <a:p>
          <a:r>
            <a:rPr lang="es-CO" sz="2000" dirty="0" smtClean="0"/>
            <a:t>Eliminar lo que no se utiliza del espacio de trabajo.</a:t>
          </a:r>
          <a:endParaRPr lang="es-CO" sz="2000" dirty="0"/>
        </a:p>
      </dgm:t>
    </dgm:pt>
    <dgm:pt modelId="{D9661D0A-F732-4CCE-9D7E-27A7F4CF8790}" type="parTrans" cxnId="{8B67D793-EA36-4BA1-A004-5BAD4E39982E}">
      <dgm:prSet/>
      <dgm:spPr/>
      <dgm:t>
        <a:bodyPr/>
        <a:lstStyle/>
        <a:p>
          <a:endParaRPr lang="es-CO" sz="1600"/>
        </a:p>
      </dgm:t>
    </dgm:pt>
    <dgm:pt modelId="{AD11CCC8-57C0-428C-8846-E9F4CC4E5A51}" type="sibTrans" cxnId="{8B67D793-EA36-4BA1-A004-5BAD4E39982E}">
      <dgm:prSet/>
      <dgm:spPr/>
      <dgm:t>
        <a:bodyPr/>
        <a:lstStyle/>
        <a:p>
          <a:endParaRPr lang="es-CO" sz="1600"/>
        </a:p>
      </dgm:t>
    </dgm:pt>
    <dgm:pt modelId="{D7FABF50-BF0C-4EC1-87F0-38702434BF9E}">
      <dgm:prSet phldrT="[Texto]" custT="1"/>
      <dgm:spPr/>
      <dgm:t>
        <a:bodyPr/>
        <a:lstStyle/>
        <a:p>
          <a:r>
            <a:rPr lang="es-CO" sz="2000" dirty="0" smtClean="0"/>
            <a:t>Conseguir la mejor organización del puesto de trabajo.</a:t>
          </a:r>
          <a:endParaRPr lang="es-CO" sz="2000" dirty="0"/>
        </a:p>
      </dgm:t>
    </dgm:pt>
    <dgm:pt modelId="{3CA407AF-BEC4-4FE0-9655-A55F1B4792D1}" type="parTrans" cxnId="{A63FCB2B-F152-4262-BE18-E2E7CC97E87F}">
      <dgm:prSet/>
      <dgm:spPr/>
      <dgm:t>
        <a:bodyPr/>
        <a:lstStyle/>
        <a:p>
          <a:endParaRPr lang="es-CO" sz="1600"/>
        </a:p>
      </dgm:t>
    </dgm:pt>
    <dgm:pt modelId="{27FC792D-7218-46A3-ABB3-40CCC1235383}" type="sibTrans" cxnId="{A63FCB2B-F152-4262-BE18-E2E7CC97E87F}">
      <dgm:prSet/>
      <dgm:spPr/>
      <dgm:t>
        <a:bodyPr/>
        <a:lstStyle/>
        <a:p>
          <a:endParaRPr lang="es-CO" sz="1600"/>
        </a:p>
      </dgm:t>
    </dgm:pt>
    <dgm:pt modelId="{50B167F0-6F31-4940-A69C-C57313B9964E}">
      <dgm:prSet phldrT="[Texto]" custT="1"/>
      <dgm:spPr/>
      <dgm:t>
        <a:bodyPr/>
        <a:lstStyle/>
        <a:p>
          <a:r>
            <a:rPr lang="es-CO" sz="2000" b="1" dirty="0" err="1" smtClean="0"/>
            <a:t>Seiton</a:t>
          </a:r>
          <a:r>
            <a:rPr lang="es-CO" sz="2000" b="1" dirty="0" smtClean="0"/>
            <a:t>  (Orden)</a:t>
          </a:r>
          <a:endParaRPr lang="es-CO" sz="2000" dirty="0"/>
        </a:p>
      </dgm:t>
    </dgm:pt>
    <dgm:pt modelId="{34721135-D6BB-4A77-8161-F201AD27ADA2}" type="parTrans" cxnId="{83709410-47C2-4102-B436-470E2DA761A0}">
      <dgm:prSet/>
      <dgm:spPr/>
      <dgm:t>
        <a:bodyPr/>
        <a:lstStyle/>
        <a:p>
          <a:endParaRPr lang="es-CO" sz="1600"/>
        </a:p>
      </dgm:t>
    </dgm:pt>
    <dgm:pt modelId="{A854A0AC-EE45-40F2-8C73-855864EF34A6}" type="sibTrans" cxnId="{83709410-47C2-4102-B436-470E2DA761A0}">
      <dgm:prSet/>
      <dgm:spPr/>
      <dgm:t>
        <a:bodyPr/>
        <a:lstStyle/>
        <a:p>
          <a:endParaRPr lang="es-CO" sz="1600"/>
        </a:p>
      </dgm:t>
    </dgm:pt>
    <dgm:pt modelId="{83121CCD-CEED-475D-BCD3-ACB1AC8969CF}" type="pres">
      <dgm:prSet presAssocID="{47664B16-9E52-43B1-B7E1-53A216F48F2E}" presName="linear" presStyleCnt="0">
        <dgm:presLayoutVars>
          <dgm:animLvl val="lvl"/>
          <dgm:resizeHandles val="exact"/>
        </dgm:presLayoutVars>
      </dgm:prSet>
      <dgm:spPr/>
    </dgm:pt>
    <dgm:pt modelId="{F95649BA-7924-4273-B85D-4BCEE10A9AD6}" type="pres">
      <dgm:prSet presAssocID="{7713CF81-0E3C-4CF5-9D57-2BB1ABC729AE}" presName="parentText" presStyleLbl="node1" presStyleIdx="0" presStyleCnt="3" custScaleX="115877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6683E69-122A-4715-B9F3-333703034C92}" type="pres">
      <dgm:prSet presAssocID="{7713CF81-0E3C-4CF5-9D57-2BB1ABC729A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24D4272-426B-46B6-B6F0-71B6D211D221}" type="pres">
      <dgm:prSet presAssocID="{50B167F0-6F31-4940-A69C-C57313B9964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6D70E1D-5755-4C7B-9568-C73BC76461FC}" type="pres">
      <dgm:prSet presAssocID="{50B167F0-6F31-4940-A69C-C57313B9964E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CD264D1-E7DC-4E2F-8D4D-941EFC639A46}" type="pres">
      <dgm:prSet presAssocID="{47C68C97-5FED-4CFA-A4E5-70C3DC457DE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F2B2205-E663-4861-862E-909BB1A972FF}" type="pres">
      <dgm:prSet presAssocID="{47C68C97-5FED-4CFA-A4E5-70C3DC457DE9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2161975-B996-4F57-9E73-424594884E31}" type="presOf" srcId="{50B167F0-6F31-4940-A69C-C57313B9964E}" destId="{624D4272-426B-46B6-B6F0-71B6D211D221}" srcOrd="0" destOrd="0" presId="urn:microsoft.com/office/officeart/2005/8/layout/vList2"/>
    <dgm:cxn modelId="{7BB9963C-ABDE-4E49-90CB-FE0A42D00CEC}" type="presOf" srcId="{47664B16-9E52-43B1-B7E1-53A216F48F2E}" destId="{83121CCD-CEED-475D-BCD3-ACB1AC8969CF}" srcOrd="0" destOrd="0" presId="urn:microsoft.com/office/officeart/2005/8/layout/vList2"/>
    <dgm:cxn modelId="{2827F34A-EB1F-4DC1-8444-7C9066903DD9}" srcId="{47664B16-9E52-43B1-B7E1-53A216F48F2E}" destId="{7713CF81-0E3C-4CF5-9D57-2BB1ABC729AE}" srcOrd="0" destOrd="0" parTransId="{E624117F-2298-4789-A741-6953FA9A7BE2}" sibTransId="{F939DAC1-BC9A-42D1-8ABA-9D60901A0560}"/>
    <dgm:cxn modelId="{B4468E83-4F89-4D2D-9EB9-DCB68A66BABD}" type="presOf" srcId="{30280D1C-1FD8-445B-B66D-0D976BD7B358}" destId="{FF2B2205-E663-4861-862E-909BB1A972FF}" srcOrd="0" destOrd="0" presId="urn:microsoft.com/office/officeart/2005/8/layout/vList2"/>
    <dgm:cxn modelId="{744C72BF-6582-4700-96A2-BC4CB38B8980}" type="presOf" srcId="{D7FABF50-BF0C-4EC1-87F0-38702434BF9E}" destId="{16D70E1D-5755-4C7B-9568-C73BC76461FC}" srcOrd="0" destOrd="0" presId="urn:microsoft.com/office/officeart/2005/8/layout/vList2"/>
    <dgm:cxn modelId="{9FC205E8-25AB-4AAE-89A3-FF055DFDCC20}" srcId="{47C68C97-5FED-4CFA-A4E5-70C3DC457DE9}" destId="{30280D1C-1FD8-445B-B66D-0D976BD7B358}" srcOrd="0" destOrd="0" parTransId="{E4CDEC7B-4610-4178-85D7-39013C0B2201}" sibTransId="{EAA3BC97-CE41-4FE2-87B4-869E294F13CC}"/>
    <dgm:cxn modelId="{919A9DBE-7180-484A-9683-C6737FCFE609}" type="presOf" srcId="{6C5EA09B-56FA-4F06-A982-E9EE824ADC99}" destId="{96683E69-122A-4715-B9F3-333703034C92}" srcOrd="0" destOrd="0" presId="urn:microsoft.com/office/officeart/2005/8/layout/vList2"/>
    <dgm:cxn modelId="{A63FCB2B-F152-4262-BE18-E2E7CC97E87F}" srcId="{50B167F0-6F31-4940-A69C-C57313B9964E}" destId="{D7FABF50-BF0C-4EC1-87F0-38702434BF9E}" srcOrd="0" destOrd="0" parTransId="{3CA407AF-BEC4-4FE0-9655-A55F1B4792D1}" sibTransId="{27FC792D-7218-46A3-ABB3-40CCC1235383}"/>
    <dgm:cxn modelId="{83709410-47C2-4102-B436-470E2DA761A0}" srcId="{47664B16-9E52-43B1-B7E1-53A216F48F2E}" destId="{50B167F0-6F31-4940-A69C-C57313B9964E}" srcOrd="1" destOrd="0" parTransId="{34721135-D6BB-4A77-8161-F201AD27ADA2}" sibTransId="{A854A0AC-EE45-40F2-8C73-855864EF34A6}"/>
    <dgm:cxn modelId="{8B67D793-EA36-4BA1-A004-5BAD4E39982E}" srcId="{7713CF81-0E3C-4CF5-9D57-2BB1ABC729AE}" destId="{6C5EA09B-56FA-4F06-A982-E9EE824ADC99}" srcOrd="0" destOrd="0" parTransId="{D9661D0A-F732-4CCE-9D7E-27A7F4CF8790}" sibTransId="{AD11CCC8-57C0-428C-8846-E9F4CC4E5A51}"/>
    <dgm:cxn modelId="{D6B4A445-9EB7-432A-8C18-67C5357853AA}" srcId="{47664B16-9E52-43B1-B7E1-53A216F48F2E}" destId="{47C68C97-5FED-4CFA-A4E5-70C3DC457DE9}" srcOrd="2" destOrd="0" parTransId="{90D67187-3E08-413D-BA62-BE03CEABD3C9}" sibTransId="{2F99C50F-37D4-471E-BA62-146B2F92F254}"/>
    <dgm:cxn modelId="{02756BE7-81DF-4065-9C06-EB7D8A6ACB64}" type="presOf" srcId="{7713CF81-0E3C-4CF5-9D57-2BB1ABC729AE}" destId="{F95649BA-7924-4273-B85D-4BCEE10A9AD6}" srcOrd="0" destOrd="0" presId="urn:microsoft.com/office/officeart/2005/8/layout/vList2"/>
    <dgm:cxn modelId="{91286036-A7BC-421E-86E3-295E230ED134}" type="presOf" srcId="{47C68C97-5FED-4CFA-A4E5-70C3DC457DE9}" destId="{DCD264D1-E7DC-4E2F-8D4D-941EFC639A46}" srcOrd="0" destOrd="0" presId="urn:microsoft.com/office/officeart/2005/8/layout/vList2"/>
    <dgm:cxn modelId="{37F84133-A0AD-44DF-8FFD-DABE381CCFF3}" type="presParOf" srcId="{83121CCD-CEED-475D-BCD3-ACB1AC8969CF}" destId="{F95649BA-7924-4273-B85D-4BCEE10A9AD6}" srcOrd="0" destOrd="0" presId="urn:microsoft.com/office/officeart/2005/8/layout/vList2"/>
    <dgm:cxn modelId="{36C24B6D-479F-4EA5-A2CD-40605BFD307C}" type="presParOf" srcId="{83121CCD-CEED-475D-BCD3-ACB1AC8969CF}" destId="{96683E69-122A-4715-B9F3-333703034C92}" srcOrd="1" destOrd="0" presId="urn:microsoft.com/office/officeart/2005/8/layout/vList2"/>
    <dgm:cxn modelId="{A2CE152B-C83F-4594-B17A-8D9BE9E64536}" type="presParOf" srcId="{83121CCD-CEED-475D-BCD3-ACB1AC8969CF}" destId="{624D4272-426B-46B6-B6F0-71B6D211D221}" srcOrd="2" destOrd="0" presId="urn:microsoft.com/office/officeart/2005/8/layout/vList2"/>
    <dgm:cxn modelId="{744842E9-8214-44E9-B3E1-9EC106F399BF}" type="presParOf" srcId="{83121CCD-CEED-475D-BCD3-ACB1AC8969CF}" destId="{16D70E1D-5755-4C7B-9568-C73BC76461FC}" srcOrd="3" destOrd="0" presId="urn:microsoft.com/office/officeart/2005/8/layout/vList2"/>
    <dgm:cxn modelId="{E4CB2EA6-E062-4C78-A127-A8BC55561F12}" type="presParOf" srcId="{83121CCD-CEED-475D-BCD3-ACB1AC8969CF}" destId="{DCD264D1-E7DC-4E2F-8D4D-941EFC639A46}" srcOrd="4" destOrd="0" presId="urn:microsoft.com/office/officeart/2005/8/layout/vList2"/>
    <dgm:cxn modelId="{10C3B06F-1F55-4097-AC39-F81287510F7F}" type="presParOf" srcId="{83121CCD-CEED-475D-BCD3-ACB1AC8969CF}" destId="{FF2B2205-E663-4861-862E-909BB1A972FF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E4DD4E-B459-41FE-8447-898F889BEADF}" type="doc">
      <dgm:prSet loTypeId="urn:microsoft.com/office/officeart/2005/8/layout/vList2" loCatId="list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s-CO"/>
        </a:p>
      </dgm:t>
    </dgm:pt>
    <dgm:pt modelId="{057CB349-4EB9-42C9-BF0E-2767D3628682}">
      <dgm:prSet phldrT="[Texto]" custT="1"/>
      <dgm:spPr/>
      <dgm:t>
        <a:bodyPr/>
        <a:lstStyle/>
        <a:p>
          <a:r>
            <a:rPr lang="es-CO" sz="2800" b="1" dirty="0" err="1" smtClean="0"/>
            <a:t>Seiketsu</a:t>
          </a:r>
          <a:r>
            <a:rPr lang="es-CO" sz="2800" b="1" dirty="0" smtClean="0"/>
            <a:t> (Estandarización)</a:t>
          </a:r>
          <a:endParaRPr lang="es-CO" sz="2800" dirty="0"/>
        </a:p>
      </dgm:t>
    </dgm:pt>
    <dgm:pt modelId="{AFEC39D7-E75C-4B35-AD9E-BF1647633A86}" type="parTrans" cxnId="{D63501BD-466A-457D-A27C-73E000AFC335}">
      <dgm:prSet/>
      <dgm:spPr/>
      <dgm:t>
        <a:bodyPr/>
        <a:lstStyle/>
        <a:p>
          <a:endParaRPr lang="es-CO" sz="1200"/>
        </a:p>
      </dgm:t>
    </dgm:pt>
    <dgm:pt modelId="{6B00A097-3AE8-4741-9425-BB8F0030A6FF}" type="sibTrans" cxnId="{D63501BD-466A-457D-A27C-73E000AFC335}">
      <dgm:prSet/>
      <dgm:spPr/>
      <dgm:t>
        <a:bodyPr/>
        <a:lstStyle/>
        <a:p>
          <a:endParaRPr lang="es-CO" sz="1200"/>
        </a:p>
      </dgm:t>
    </dgm:pt>
    <dgm:pt modelId="{4D2CB1EF-15C6-431E-BB4C-DB189F844912}">
      <dgm:prSet phldrT="[Texto]" custT="1"/>
      <dgm:spPr/>
      <dgm:t>
        <a:bodyPr/>
        <a:lstStyle/>
        <a:p>
          <a:r>
            <a:rPr lang="es-CO" sz="2000" dirty="0" smtClean="0"/>
            <a:t>Establecer métodos que permitan mantener el orden y la limpieza.</a:t>
          </a:r>
          <a:endParaRPr lang="es-CO" sz="2000" dirty="0"/>
        </a:p>
      </dgm:t>
    </dgm:pt>
    <dgm:pt modelId="{39593F7B-373D-4A6A-A355-5FA6AC472D12}" type="parTrans" cxnId="{D1E36C7B-EB98-4830-AB24-92CCDDD547D1}">
      <dgm:prSet/>
      <dgm:spPr/>
      <dgm:t>
        <a:bodyPr/>
        <a:lstStyle/>
        <a:p>
          <a:endParaRPr lang="es-CO" sz="1200"/>
        </a:p>
      </dgm:t>
    </dgm:pt>
    <dgm:pt modelId="{FCA24B2E-1DD7-4ADC-A025-E3963E7693AF}" type="sibTrans" cxnId="{D1E36C7B-EB98-4830-AB24-92CCDDD547D1}">
      <dgm:prSet/>
      <dgm:spPr/>
      <dgm:t>
        <a:bodyPr/>
        <a:lstStyle/>
        <a:p>
          <a:endParaRPr lang="es-CO" sz="1200"/>
        </a:p>
      </dgm:t>
    </dgm:pt>
    <dgm:pt modelId="{03769034-0576-48D2-B962-B0ECFCD23339}">
      <dgm:prSet phldrT="[Texto]" custT="1"/>
      <dgm:spPr/>
      <dgm:t>
        <a:bodyPr/>
        <a:lstStyle/>
        <a:p>
          <a:r>
            <a:rPr lang="es-CO" sz="2400" b="1" dirty="0" err="1" smtClean="0"/>
            <a:t>Shitsuke</a:t>
          </a:r>
          <a:r>
            <a:rPr lang="es-CO" sz="2400" b="1" dirty="0" smtClean="0"/>
            <a:t> (Disciplina)</a:t>
          </a:r>
          <a:endParaRPr lang="es-CO" sz="2400" dirty="0"/>
        </a:p>
      </dgm:t>
    </dgm:pt>
    <dgm:pt modelId="{C94F377D-B341-4624-B30A-4D0DFB968250}" type="parTrans" cxnId="{06845C99-18F1-4487-BB0A-B850FFD0165D}">
      <dgm:prSet/>
      <dgm:spPr/>
      <dgm:t>
        <a:bodyPr/>
        <a:lstStyle/>
        <a:p>
          <a:endParaRPr lang="es-CO" sz="1200"/>
        </a:p>
      </dgm:t>
    </dgm:pt>
    <dgm:pt modelId="{BF6D3EE8-A61C-4597-A607-FC9CCC200412}" type="sibTrans" cxnId="{06845C99-18F1-4487-BB0A-B850FFD0165D}">
      <dgm:prSet/>
      <dgm:spPr/>
      <dgm:t>
        <a:bodyPr/>
        <a:lstStyle/>
        <a:p>
          <a:endParaRPr lang="es-CO" sz="1200"/>
        </a:p>
      </dgm:t>
    </dgm:pt>
    <dgm:pt modelId="{7299A0E2-FEE1-46CE-A2A3-453690BC5EB9}">
      <dgm:prSet phldrT="[Texto]" custT="1"/>
      <dgm:spPr/>
      <dgm:t>
        <a:bodyPr/>
        <a:lstStyle/>
        <a:p>
          <a:r>
            <a:rPr lang="es-CO" sz="2000" dirty="0" smtClean="0"/>
            <a:t>Mantener la cultura de mejora.</a:t>
          </a:r>
          <a:endParaRPr lang="es-CO" sz="2000" dirty="0"/>
        </a:p>
      </dgm:t>
    </dgm:pt>
    <dgm:pt modelId="{5337E4AA-A166-4600-9F94-92A4BD38FD95}" type="parTrans" cxnId="{C4DFD205-FF6B-4DFD-B4E3-28927BFBD139}">
      <dgm:prSet/>
      <dgm:spPr/>
      <dgm:t>
        <a:bodyPr/>
        <a:lstStyle/>
        <a:p>
          <a:endParaRPr lang="es-CO" sz="1200"/>
        </a:p>
      </dgm:t>
    </dgm:pt>
    <dgm:pt modelId="{A0AA6A89-9FA4-45D8-BD09-BD834D19D3C7}" type="sibTrans" cxnId="{C4DFD205-FF6B-4DFD-B4E3-28927BFBD139}">
      <dgm:prSet/>
      <dgm:spPr/>
      <dgm:t>
        <a:bodyPr/>
        <a:lstStyle/>
        <a:p>
          <a:endParaRPr lang="es-CO" sz="1200"/>
        </a:p>
      </dgm:t>
    </dgm:pt>
    <dgm:pt modelId="{790DCE68-7EB5-42CB-AB82-67DE200A0CE0}" type="pres">
      <dgm:prSet presAssocID="{B1E4DD4E-B459-41FE-8447-898F889BEADF}" presName="linear" presStyleCnt="0">
        <dgm:presLayoutVars>
          <dgm:animLvl val="lvl"/>
          <dgm:resizeHandles val="exact"/>
        </dgm:presLayoutVars>
      </dgm:prSet>
      <dgm:spPr/>
    </dgm:pt>
    <dgm:pt modelId="{0B442737-BE39-4C5E-B0AA-3BA10A527A51}" type="pres">
      <dgm:prSet presAssocID="{057CB349-4EB9-42C9-BF0E-2767D362868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5FC6127-93D1-41A2-83D7-3D9CA8B2DF42}" type="pres">
      <dgm:prSet presAssocID="{057CB349-4EB9-42C9-BF0E-2767D3628682}" presName="childText" presStyleLbl="revTx" presStyleIdx="0" presStyleCnt="2">
        <dgm:presLayoutVars>
          <dgm:bulletEnabled val="1"/>
        </dgm:presLayoutVars>
      </dgm:prSet>
      <dgm:spPr/>
    </dgm:pt>
    <dgm:pt modelId="{C14D8DF6-7E51-4D3E-815D-FEBFD8FFCC22}" type="pres">
      <dgm:prSet presAssocID="{03769034-0576-48D2-B962-B0ECFCD2333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C652611-92F5-4BA2-9304-288735B96A65}" type="pres">
      <dgm:prSet presAssocID="{03769034-0576-48D2-B962-B0ECFCD2333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D63501BD-466A-457D-A27C-73E000AFC335}" srcId="{B1E4DD4E-B459-41FE-8447-898F889BEADF}" destId="{057CB349-4EB9-42C9-BF0E-2767D3628682}" srcOrd="0" destOrd="0" parTransId="{AFEC39D7-E75C-4B35-AD9E-BF1647633A86}" sibTransId="{6B00A097-3AE8-4741-9425-BB8F0030A6FF}"/>
    <dgm:cxn modelId="{06845C99-18F1-4487-BB0A-B850FFD0165D}" srcId="{B1E4DD4E-B459-41FE-8447-898F889BEADF}" destId="{03769034-0576-48D2-B962-B0ECFCD23339}" srcOrd="1" destOrd="0" parTransId="{C94F377D-B341-4624-B30A-4D0DFB968250}" sibTransId="{BF6D3EE8-A61C-4597-A607-FC9CCC200412}"/>
    <dgm:cxn modelId="{67DC9643-6986-47F8-AA20-7C2B1EFF4882}" type="presOf" srcId="{4D2CB1EF-15C6-431E-BB4C-DB189F844912}" destId="{95FC6127-93D1-41A2-83D7-3D9CA8B2DF42}" srcOrd="0" destOrd="0" presId="urn:microsoft.com/office/officeart/2005/8/layout/vList2"/>
    <dgm:cxn modelId="{73F85A27-40EA-4FFF-8A7A-F84B9D590B6B}" type="presOf" srcId="{7299A0E2-FEE1-46CE-A2A3-453690BC5EB9}" destId="{8C652611-92F5-4BA2-9304-288735B96A65}" srcOrd="0" destOrd="0" presId="urn:microsoft.com/office/officeart/2005/8/layout/vList2"/>
    <dgm:cxn modelId="{D1E36C7B-EB98-4830-AB24-92CCDDD547D1}" srcId="{057CB349-4EB9-42C9-BF0E-2767D3628682}" destId="{4D2CB1EF-15C6-431E-BB4C-DB189F844912}" srcOrd="0" destOrd="0" parTransId="{39593F7B-373D-4A6A-A355-5FA6AC472D12}" sibTransId="{FCA24B2E-1DD7-4ADC-A025-E3963E7693AF}"/>
    <dgm:cxn modelId="{9725E939-0766-490E-A24A-82BBE54C9614}" type="presOf" srcId="{03769034-0576-48D2-B962-B0ECFCD23339}" destId="{C14D8DF6-7E51-4D3E-815D-FEBFD8FFCC22}" srcOrd="0" destOrd="0" presId="urn:microsoft.com/office/officeart/2005/8/layout/vList2"/>
    <dgm:cxn modelId="{7E0E8AEE-9ADC-42A1-8690-85707607BA5E}" type="presOf" srcId="{057CB349-4EB9-42C9-BF0E-2767D3628682}" destId="{0B442737-BE39-4C5E-B0AA-3BA10A527A51}" srcOrd="0" destOrd="0" presId="urn:microsoft.com/office/officeart/2005/8/layout/vList2"/>
    <dgm:cxn modelId="{A13D268C-9A19-4B96-9844-BC21EAA4364A}" type="presOf" srcId="{B1E4DD4E-B459-41FE-8447-898F889BEADF}" destId="{790DCE68-7EB5-42CB-AB82-67DE200A0CE0}" srcOrd="0" destOrd="0" presId="urn:microsoft.com/office/officeart/2005/8/layout/vList2"/>
    <dgm:cxn modelId="{C4DFD205-FF6B-4DFD-B4E3-28927BFBD139}" srcId="{03769034-0576-48D2-B962-B0ECFCD23339}" destId="{7299A0E2-FEE1-46CE-A2A3-453690BC5EB9}" srcOrd="0" destOrd="0" parTransId="{5337E4AA-A166-4600-9F94-92A4BD38FD95}" sibTransId="{A0AA6A89-9FA4-45D8-BD09-BD834D19D3C7}"/>
    <dgm:cxn modelId="{85EAD485-B9FB-434E-A280-73BB4CB9B53D}" type="presParOf" srcId="{790DCE68-7EB5-42CB-AB82-67DE200A0CE0}" destId="{0B442737-BE39-4C5E-B0AA-3BA10A527A51}" srcOrd="0" destOrd="0" presId="urn:microsoft.com/office/officeart/2005/8/layout/vList2"/>
    <dgm:cxn modelId="{2E8FB371-A284-436A-936B-BA33BD11FB6B}" type="presParOf" srcId="{790DCE68-7EB5-42CB-AB82-67DE200A0CE0}" destId="{95FC6127-93D1-41A2-83D7-3D9CA8B2DF42}" srcOrd="1" destOrd="0" presId="urn:microsoft.com/office/officeart/2005/8/layout/vList2"/>
    <dgm:cxn modelId="{D3210502-A525-4ACF-86D5-E8FBAC2F242C}" type="presParOf" srcId="{790DCE68-7EB5-42CB-AB82-67DE200A0CE0}" destId="{C14D8DF6-7E51-4D3E-815D-FEBFD8FFCC22}" srcOrd="2" destOrd="0" presId="urn:microsoft.com/office/officeart/2005/8/layout/vList2"/>
    <dgm:cxn modelId="{0F29913F-D548-48D4-85C5-900A1E3A7816}" type="presParOf" srcId="{790DCE68-7EB5-42CB-AB82-67DE200A0CE0}" destId="{8C652611-92F5-4BA2-9304-288735B96A6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D9CA75-6066-40C4-AD76-2E28AD19CAAE}">
      <dsp:nvSpPr>
        <dsp:cNvPr id="0" name=""/>
        <dsp:cNvSpPr/>
      </dsp:nvSpPr>
      <dsp:spPr>
        <a:xfrm>
          <a:off x="2736303" y="0"/>
          <a:ext cx="4104456" cy="4032448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O" sz="2000" b="1" kern="1200" dirty="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O" sz="2000" b="1" kern="1200" dirty="0"/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O" sz="2000" b="1" kern="1200" dirty="0"/>
        </a:p>
        <a:p>
          <a:pPr marL="457200" lvl="2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2000" b="1" kern="1200" smtClean="0"/>
            <a:t>Técnica de gestión japonesa que se divide en cinco etapas.</a:t>
          </a:r>
          <a:endParaRPr lang="es-CO" sz="2000" b="1" kern="1200" dirty="0"/>
        </a:p>
      </dsp:txBody>
      <dsp:txXfrm>
        <a:off x="2736303" y="504056"/>
        <a:ext cx="2592288" cy="3024336"/>
      </dsp:txXfrm>
    </dsp:sp>
    <dsp:sp modelId="{6F1A183B-3913-4E3C-9F0D-1A492F1DA709}">
      <dsp:nvSpPr>
        <dsp:cNvPr id="0" name=""/>
        <dsp:cNvSpPr/>
      </dsp:nvSpPr>
      <dsp:spPr>
        <a:xfrm>
          <a:off x="0" y="0"/>
          <a:ext cx="2736304" cy="403244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6500" kern="1200" dirty="0" err="1" smtClean="0"/>
            <a:t>5´S</a:t>
          </a:r>
          <a:endParaRPr lang="es-CO" sz="6500" kern="1200" dirty="0"/>
        </a:p>
      </dsp:txBody>
      <dsp:txXfrm>
        <a:off x="133575" y="133575"/>
        <a:ext cx="2469154" cy="37652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C4A24-D658-47C1-A313-B3AA2F921525}">
      <dsp:nvSpPr>
        <dsp:cNvPr id="0" name=""/>
        <dsp:cNvSpPr/>
      </dsp:nvSpPr>
      <dsp:spPr>
        <a:xfrm>
          <a:off x="2458910" y="1580461"/>
          <a:ext cx="1201996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000" b="1" kern="1200" dirty="0" err="1" smtClean="0"/>
            <a:t>5´S</a:t>
          </a:r>
          <a:endParaRPr lang="es-CO" sz="4000" b="1" kern="1200" dirty="0"/>
        </a:p>
      </dsp:txBody>
      <dsp:txXfrm>
        <a:off x="2634938" y="1756489"/>
        <a:ext cx="849940" cy="849940"/>
      </dsp:txXfrm>
    </dsp:sp>
    <dsp:sp modelId="{0A72E7A1-E911-458D-A808-6C48077D949E}">
      <dsp:nvSpPr>
        <dsp:cNvPr id="0" name=""/>
        <dsp:cNvSpPr/>
      </dsp:nvSpPr>
      <dsp:spPr>
        <a:xfrm rot="16200000">
          <a:off x="2878327" y="1381133"/>
          <a:ext cx="363163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63163" y="17746"/>
              </a:lnTo>
            </a:path>
          </a:pathLst>
        </a:custGeom>
        <a:noFill/>
        <a:ln w="95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3050829" y="1389800"/>
        <a:ext cx="18158" cy="18158"/>
      </dsp:txXfrm>
    </dsp:sp>
    <dsp:sp modelId="{8811303E-FAD1-4526-920D-6AAC0135A1B0}">
      <dsp:nvSpPr>
        <dsp:cNvPr id="0" name=""/>
        <dsp:cNvSpPr/>
      </dsp:nvSpPr>
      <dsp:spPr>
        <a:xfrm>
          <a:off x="2363490" y="15301"/>
          <a:ext cx="1392837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 err="1" smtClean="0"/>
            <a:t>Seiri</a:t>
          </a:r>
          <a:r>
            <a:rPr lang="es-CO" sz="1200" b="1" kern="1200" dirty="0" smtClean="0"/>
            <a:t> (clasificación)</a:t>
          </a:r>
          <a:endParaRPr lang="es-CO" sz="1200" b="1" kern="1200" dirty="0"/>
        </a:p>
      </dsp:txBody>
      <dsp:txXfrm>
        <a:off x="2567466" y="191329"/>
        <a:ext cx="984885" cy="849940"/>
      </dsp:txXfrm>
    </dsp:sp>
    <dsp:sp modelId="{F21F9D6E-3152-41B5-8280-65F6057D52FA}">
      <dsp:nvSpPr>
        <dsp:cNvPr id="0" name=""/>
        <dsp:cNvSpPr/>
      </dsp:nvSpPr>
      <dsp:spPr>
        <a:xfrm rot="20520000">
          <a:off x="3623633" y="1928379"/>
          <a:ext cx="321114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21114" y="17746"/>
              </a:lnTo>
            </a:path>
          </a:pathLst>
        </a:custGeom>
        <a:noFill/>
        <a:ln w="95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3776163" y="1938098"/>
        <a:ext cx="16055" cy="16055"/>
      </dsp:txXfrm>
    </dsp:sp>
    <dsp:sp modelId="{616CCA35-C37B-42E7-8398-9CF1579FF722}">
      <dsp:nvSpPr>
        <dsp:cNvPr id="0" name=""/>
        <dsp:cNvSpPr/>
      </dsp:nvSpPr>
      <dsp:spPr>
        <a:xfrm>
          <a:off x="3900443" y="1096800"/>
          <a:ext cx="1296040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kern="1200" dirty="0" err="1" smtClean="0"/>
            <a:t>Seiton</a:t>
          </a:r>
          <a:r>
            <a:rPr lang="es-CO" sz="1600" b="1" kern="1200" dirty="0" smtClean="0"/>
            <a:t>  (Orden)</a:t>
          </a:r>
          <a:endParaRPr lang="es-CO" sz="1600" b="1" kern="1200" dirty="0"/>
        </a:p>
      </dsp:txBody>
      <dsp:txXfrm>
        <a:off x="4090244" y="1272828"/>
        <a:ext cx="916438" cy="849940"/>
      </dsp:txXfrm>
    </dsp:sp>
    <dsp:sp modelId="{6CCC464E-A01B-4743-AC71-BDC3486F8734}">
      <dsp:nvSpPr>
        <dsp:cNvPr id="0" name=""/>
        <dsp:cNvSpPr/>
      </dsp:nvSpPr>
      <dsp:spPr>
        <a:xfrm rot="3240000">
          <a:off x="3344388" y="2784916"/>
          <a:ext cx="333702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33702" y="17746"/>
              </a:lnTo>
            </a:path>
          </a:pathLst>
        </a:custGeom>
        <a:noFill/>
        <a:ln w="95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>
        <a:off x="3502896" y="2794320"/>
        <a:ext cx="16685" cy="16685"/>
      </dsp:txXfrm>
    </dsp:sp>
    <dsp:sp modelId="{491F5BBC-0FD3-4268-9B9D-ED925C2FC78B}">
      <dsp:nvSpPr>
        <dsp:cNvPr id="0" name=""/>
        <dsp:cNvSpPr/>
      </dsp:nvSpPr>
      <dsp:spPr>
        <a:xfrm>
          <a:off x="3279254" y="2846702"/>
          <a:ext cx="1401263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err="1" smtClean="0"/>
            <a:t>Seiso</a:t>
          </a:r>
          <a:r>
            <a:rPr lang="es-CO" sz="1400" b="1" kern="1200" dirty="0" smtClean="0"/>
            <a:t> (Limpieza)</a:t>
          </a:r>
          <a:endParaRPr lang="es-CO" sz="1400" b="1" kern="1200" dirty="0"/>
        </a:p>
      </dsp:txBody>
      <dsp:txXfrm>
        <a:off x="3484464" y="3022730"/>
        <a:ext cx="990843" cy="849940"/>
      </dsp:txXfrm>
    </dsp:sp>
    <dsp:sp modelId="{9F0940DA-5AED-4AC2-9565-CC3FDD54015A}">
      <dsp:nvSpPr>
        <dsp:cNvPr id="0" name=""/>
        <dsp:cNvSpPr/>
      </dsp:nvSpPr>
      <dsp:spPr>
        <a:xfrm rot="7560000">
          <a:off x="2441554" y="2785004"/>
          <a:ext cx="333919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33919" y="17746"/>
              </a:lnTo>
            </a:path>
          </a:pathLst>
        </a:custGeom>
        <a:noFill/>
        <a:ln w="95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 rot="10800000">
        <a:off x="2600166" y="2794402"/>
        <a:ext cx="16695" cy="16695"/>
      </dsp:txXfrm>
    </dsp:sp>
    <dsp:sp modelId="{FA6CF735-C7BA-4FE2-A9B9-E7463DC18874}">
      <dsp:nvSpPr>
        <dsp:cNvPr id="0" name=""/>
        <dsp:cNvSpPr/>
      </dsp:nvSpPr>
      <dsp:spPr>
        <a:xfrm>
          <a:off x="1440158" y="2846702"/>
          <a:ext cx="1399544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err="1" smtClean="0"/>
            <a:t>Seiketsu</a:t>
          </a:r>
          <a:r>
            <a:rPr lang="es-CO" sz="1300" b="1" kern="1200" dirty="0" smtClean="0"/>
            <a:t> (Estandariza-</a:t>
          </a:r>
          <a:r>
            <a:rPr lang="es-CO" sz="1300" b="1" kern="1200" dirty="0" err="1" smtClean="0"/>
            <a:t>ción</a:t>
          </a:r>
          <a:r>
            <a:rPr lang="es-CO" sz="1300" b="1" kern="1200" dirty="0" smtClean="0"/>
            <a:t>)</a:t>
          </a:r>
          <a:endParaRPr lang="es-CO" sz="1300" b="1" kern="1200" dirty="0"/>
        </a:p>
      </dsp:txBody>
      <dsp:txXfrm>
        <a:off x="1645116" y="3022730"/>
        <a:ext cx="989628" cy="849940"/>
      </dsp:txXfrm>
    </dsp:sp>
    <dsp:sp modelId="{15FB2E50-44CC-4074-B697-6574FDEF5233}">
      <dsp:nvSpPr>
        <dsp:cNvPr id="0" name=""/>
        <dsp:cNvSpPr/>
      </dsp:nvSpPr>
      <dsp:spPr>
        <a:xfrm rot="11880000">
          <a:off x="2195480" y="1931612"/>
          <a:ext cx="300190" cy="35492"/>
        </a:xfrm>
        <a:custGeom>
          <a:avLst/>
          <a:gdLst/>
          <a:ahLst/>
          <a:cxnLst/>
          <a:rect l="0" t="0" r="0" b="0"/>
          <a:pathLst>
            <a:path>
              <a:moveTo>
                <a:pt x="0" y="17746"/>
              </a:moveTo>
              <a:lnTo>
                <a:pt x="300190" y="17746"/>
              </a:lnTo>
            </a:path>
          </a:pathLst>
        </a:custGeom>
        <a:noFill/>
        <a:ln w="95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500" kern="1200"/>
        </a:p>
      </dsp:txBody>
      <dsp:txXfrm rot="10800000">
        <a:off x="2338071" y="1941853"/>
        <a:ext cx="15009" cy="15009"/>
      </dsp:txXfrm>
    </dsp:sp>
    <dsp:sp modelId="{8AA4E31E-23C4-4037-A8E5-A73016B17BFE}">
      <dsp:nvSpPr>
        <dsp:cNvPr id="0" name=""/>
        <dsp:cNvSpPr/>
      </dsp:nvSpPr>
      <dsp:spPr>
        <a:xfrm>
          <a:off x="899515" y="1096800"/>
          <a:ext cx="1343675" cy="12019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err="1" smtClean="0"/>
            <a:t>Shitsuke</a:t>
          </a:r>
          <a:r>
            <a:rPr lang="es-CO" sz="1300" b="1" kern="1200" dirty="0" smtClean="0"/>
            <a:t> (Disciplina)</a:t>
          </a:r>
          <a:endParaRPr lang="es-CO" sz="1300" b="1" kern="1200" dirty="0"/>
        </a:p>
      </dsp:txBody>
      <dsp:txXfrm>
        <a:off x="1096292" y="1272828"/>
        <a:ext cx="950121" cy="8499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5649BA-7924-4273-B85D-4BCEE10A9AD6}">
      <dsp:nvSpPr>
        <dsp:cNvPr id="0" name=""/>
        <dsp:cNvSpPr/>
      </dsp:nvSpPr>
      <dsp:spPr>
        <a:xfrm>
          <a:off x="0" y="235517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err="1" smtClean="0"/>
            <a:t>Seiri</a:t>
          </a:r>
          <a:r>
            <a:rPr lang="es-CO" sz="2400" b="1" kern="1200" dirty="0" smtClean="0"/>
            <a:t> (clasificación)</a:t>
          </a:r>
          <a:endParaRPr lang="es-CO" sz="2400" kern="1200" dirty="0"/>
        </a:p>
      </dsp:txBody>
      <dsp:txXfrm>
        <a:off x="30394" y="265911"/>
        <a:ext cx="6035212" cy="561841"/>
      </dsp:txXfrm>
    </dsp:sp>
    <dsp:sp modelId="{96683E69-122A-4715-B9F3-333703034C92}">
      <dsp:nvSpPr>
        <dsp:cNvPr id="0" name=""/>
        <dsp:cNvSpPr/>
      </dsp:nvSpPr>
      <dsp:spPr>
        <a:xfrm>
          <a:off x="0" y="858147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Eliminar lo que no se utiliza del espacio de trabajo.</a:t>
          </a:r>
          <a:endParaRPr lang="es-CO" sz="2000" kern="1200" dirty="0"/>
        </a:p>
      </dsp:txBody>
      <dsp:txXfrm>
        <a:off x="0" y="858147"/>
        <a:ext cx="6096000" cy="681766"/>
      </dsp:txXfrm>
    </dsp:sp>
    <dsp:sp modelId="{624D4272-426B-46B6-B6F0-71B6D211D221}">
      <dsp:nvSpPr>
        <dsp:cNvPr id="0" name=""/>
        <dsp:cNvSpPr/>
      </dsp:nvSpPr>
      <dsp:spPr>
        <a:xfrm>
          <a:off x="0" y="1539913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dirty="0" err="1" smtClean="0"/>
            <a:t>Seiton</a:t>
          </a:r>
          <a:r>
            <a:rPr lang="es-CO" sz="2000" b="1" kern="1200" dirty="0" smtClean="0"/>
            <a:t>  (Orden)</a:t>
          </a:r>
          <a:endParaRPr lang="es-CO" sz="2000" kern="1200" dirty="0"/>
        </a:p>
      </dsp:txBody>
      <dsp:txXfrm>
        <a:off x="30394" y="1570307"/>
        <a:ext cx="6035212" cy="561841"/>
      </dsp:txXfrm>
    </dsp:sp>
    <dsp:sp modelId="{16D70E1D-5755-4C7B-9568-C73BC76461FC}">
      <dsp:nvSpPr>
        <dsp:cNvPr id="0" name=""/>
        <dsp:cNvSpPr/>
      </dsp:nvSpPr>
      <dsp:spPr>
        <a:xfrm>
          <a:off x="0" y="2162543"/>
          <a:ext cx="6096000" cy="6817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Conseguir la mejor organización del puesto de trabajo.</a:t>
          </a:r>
          <a:endParaRPr lang="es-CO" sz="2000" kern="1200" dirty="0"/>
        </a:p>
      </dsp:txBody>
      <dsp:txXfrm>
        <a:off x="0" y="2162543"/>
        <a:ext cx="6096000" cy="681766"/>
      </dsp:txXfrm>
    </dsp:sp>
    <dsp:sp modelId="{DCD264D1-E7DC-4E2F-8D4D-941EFC639A46}">
      <dsp:nvSpPr>
        <dsp:cNvPr id="0" name=""/>
        <dsp:cNvSpPr/>
      </dsp:nvSpPr>
      <dsp:spPr>
        <a:xfrm>
          <a:off x="0" y="2844309"/>
          <a:ext cx="6096000" cy="62262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err="1" smtClean="0"/>
            <a:t>Seiso</a:t>
          </a:r>
          <a:r>
            <a:rPr lang="es-CO" sz="2400" b="1" kern="1200" dirty="0" smtClean="0"/>
            <a:t> (Limpieza)</a:t>
          </a:r>
          <a:endParaRPr lang="es-CO" sz="2400" kern="1200" dirty="0"/>
        </a:p>
      </dsp:txBody>
      <dsp:txXfrm>
        <a:off x="30394" y="2874703"/>
        <a:ext cx="6035212" cy="561841"/>
      </dsp:txXfrm>
    </dsp:sp>
    <dsp:sp modelId="{FF2B2205-E663-4861-862E-909BB1A972FF}">
      <dsp:nvSpPr>
        <dsp:cNvPr id="0" name=""/>
        <dsp:cNvSpPr/>
      </dsp:nvSpPr>
      <dsp:spPr>
        <a:xfrm>
          <a:off x="0" y="3466939"/>
          <a:ext cx="6096000" cy="361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Lograr un nivel de limpieza optimo. </a:t>
          </a:r>
          <a:endParaRPr lang="es-CO" sz="2000" kern="1200" dirty="0"/>
        </a:p>
      </dsp:txBody>
      <dsp:txXfrm>
        <a:off x="0" y="3466939"/>
        <a:ext cx="6096000" cy="3615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442737-BE39-4C5E-B0AA-3BA10A527A51}">
      <dsp:nvSpPr>
        <dsp:cNvPr id="0" name=""/>
        <dsp:cNvSpPr/>
      </dsp:nvSpPr>
      <dsp:spPr>
        <a:xfrm>
          <a:off x="0" y="34027"/>
          <a:ext cx="6408712" cy="8798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b="1" kern="1200" dirty="0" err="1" smtClean="0"/>
            <a:t>Seiketsu</a:t>
          </a:r>
          <a:r>
            <a:rPr lang="es-CO" sz="2800" b="1" kern="1200" dirty="0" smtClean="0"/>
            <a:t> (Estandarización)</a:t>
          </a:r>
          <a:endParaRPr lang="es-CO" sz="2800" kern="1200" dirty="0"/>
        </a:p>
      </dsp:txBody>
      <dsp:txXfrm>
        <a:off x="42950" y="76977"/>
        <a:ext cx="6322812" cy="793940"/>
      </dsp:txXfrm>
    </dsp:sp>
    <dsp:sp modelId="{95FC6127-93D1-41A2-83D7-3D9CA8B2DF42}">
      <dsp:nvSpPr>
        <dsp:cNvPr id="0" name=""/>
        <dsp:cNvSpPr/>
      </dsp:nvSpPr>
      <dsp:spPr>
        <a:xfrm>
          <a:off x="0" y="913867"/>
          <a:ext cx="6408712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477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Establecer métodos que permitan mantener el orden y la limpieza.</a:t>
          </a:r>
          <a:endParaRPr lang="es-CO" sz="2000" kern="1200" dirty="0"/>
        </a:p>
      </dsp:txBody>
      <dsp:txXfrm>
        <a:off x="0" y="913867"/>
        <a:ext cx="6408712" cy="778320"/>
      </dsp:txXfrm>
    </dsp:sp>
    <dsp:sp modelId="{C14D8DF6-7E51-4D3E-815D-FEBFD8FFCC22}">
      <dsp:nvSpPr>
        <dsp:cNvPr id="0" name=""/>
        <dsp:cNvSpPr/>
      </dsp:nvSpPr>
      <dsp:spPr>
        <a:xfrm>
          <a:off x="0" y="1692187"/>
          <a:ext cx="6408712" cy="8798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err="1" smtClean="0"/>
            <a:t>Shitsuke</a:t>
          </a:r>
          <a:r>
            <a:rPr lang="es-CO" sz="2400" b="1" kern="1200" dirty="0" smtClean="0"/>
            <a:t> (Disciplina)</a:t>
          </a:r>
          <a:endParaRPr lang="es-CO" sz="2400" kern="1200" dirty="0"/>
        </a:p>
      </dsp:txBody>
      <dsp:txXfrm>
        <a:off x="42950" y="1735137"/>
        <a:ext cx="6322812" cy="793940"/>
      </dsp:txXfrm>
    </dsp:sp>
    <dsp:sp modelId="{8C652611-92F5-4BA2-9304-288735B96A65}">
      <dsp:nvSpPr>
        <dsp:cNvPr id="0" name=""/>
        <dsp:cNvSpPr/>
      </dsp:nvSpPr>
      <dsp:spPr>
        <a:xfrm>
          <a:off x="0" y="2572027"/>
          <a:ext cx="6408712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477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CO" sz="2000" kern="1200" dirty="0" smtClean="0"/>
            <a:t>Mantener la cultura de mejora.</a:t>
          </a:r>
          <a:endParaRPr lang="es-CO" sz="2000" kern="1200" dirty="0"/>
        </a:p>
      </dsp:txBody>
      <dsp:txXfrm>
        <a:off x="0" y="2572027"/>
        <a:ext cx="6408712" cy="778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99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580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97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36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2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155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15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568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510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1530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752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F0148-C11E-4A5E-AD1E-1012860A1B94}" type="datetimeFigureOut">
              <a:rPr lang="es-CO" smtClean="0"/>
              <a:t>05/08/2015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4D71B-9294-44C2-BCDD-3E7A1A2D1A7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827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059832" y="4005064"/>
            <a:ext cx="5184576" cy="576064"/>
          </a:xfrm>
        </p:spPr>
        <p:txBody>
          <a:bodyPr>
            <a:normAutofit/>
          </a:bodyPr>
          <a:lstStyle/>
          <a:p>
            <a:r>
              <a:rPr lang="es-CO" sz="2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JORGE ELIECER VÁSQUEZ RINCÓN </a:t>
            </a:r>
            <a:endParaRPr lang="es-CO" sz="20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127945" y="1700808"/>
            <a:ext cx="37401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CO" sz="8800" b="1" cap="all" dirty="0" err="1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5´S</a:t>
            </a:r>
            <a:endParaRPr lang="es-CO" sz="5400" b="1" cap="all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854809548"/>
              </p:ext>
            </p:extLst>
          </p:nvPr>
        </p:nvGraphicFramePr>
        <p:xfrm>
          <a:off x="1115616" y="476672"/>
          <a:ext cx="684076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871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4114001047"/>
              </p:ext>
            </p:extLst>
          </p:nvPr>
        </p:nvGraphicFramePr>
        <p:xfrm>
          <a:off x="1475656" y="4046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3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2466060999"/>
              </p:ext>
            </p:extLst>
          </p:nvPr>
        </p:nvGraphicFramePr>
        <p:xfrm>
          <a:off x="1547664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98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126883"/>
              </p:ext>
            </p:extLst>
          </p:nvPr>
        </p:nvGraphicFramePr>
        <p:xfrm>
          <a:off x="1403648" y="836712"/>
          <a:ext cx="6408712" cy="338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06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373415" cy="33607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0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102</Words>
  <Application>Microsoft Office PowerPoint</Application>
  <PresentationFormat>Presentación en pantalla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SMED</dc:title>
  <dc:creator>ADMIN</dc:creator>
  <cp:lastModifiedBy>ADMIN</cp:lastModifiedBy>
  <cp:revision>17</cp:revision>
  <dcterms:created xsi:type="dcterms:W3CDTF">2015-08-05T15:01:37Z</dcterms:created>
  <dcterms:modified xsi:type="dcterms:W3CDTF">2015-08-05T21:30:50Z</dcterms:modified>
</cp:coreProperties>
</file>