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CD3C32-2D2C-4868-BC65-4D31AA4BF8BB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es-CO"/>
        </a:p>
      </dgm:t>
    </dgm:pt>
    <dgm:pt modelId="{719FA554-BD8A-4C36-B39F-7C40D1E1CBDA}">
      <dgm:prSet phldrT="[Texto]"/>
      <dgm:spPr/>
      <dgm:t>
        <a:bodyPr/>
        <a:lstStyle/>
        <a:p>
          <a:r>
            <a:rPr lang="es-CO" dirty="0" err="1" smtClean="0"/>
            <a:t>SMED</a:t>
          </a:r>
          <a:endParaRPr lang="es-CO" dirty="0"/>
        </a:p>
      </dgm:t>
    </dgm:pt>
    <dgm:pt modelId="{58C8FFF4-8B98-4438-A33B-E0AA0D88FA4F}" type="parTrans" cxnId="{4A5213DA-DA58-4ECF-B7A4-249F952481C8}">
      <dgm:prSet/>
      <dgm:spPr/>
      <dgm:t>
        <a:bodyPr/>
        <a:lstStyle/>
        <a:p>
          <a:endParaRPr lang="es-CO"/>
        </a:p>
      </dgm:t>
    </dgm:pt>
    <dgm:pt modelId="{EA79AF4B-5144-444E-A7F4-6CAB02A5037A}" type="sibTrans" cxnId="{4A5213DA-DA58-4ECF-B7A4-249F952481C8}">
      <dgm:prSet/>
      <dgm:spPr/>
      <dgm:t>
        <a:bodyPr/>
        <a:lstStyle/>
        <a:p>
          <a:endParaRPr lang="es-CO"/>
        </a:p>
      </dgm:t>
    </dgm:pt>
    <dgm:pt modelId="{413E2183-A6AC-4796-AFB0-8E0F3F752CCA}">
      <dgm:prSet phldrT="[Texto]" custT="1"/>
      <dgm:spPr/>
      <dgm:t>
        <a:bodyPr/>
        <a:lstStyle/>
        <a:p>
          <a:r>
            <a:rPr lang="es-CO" sz="2000" b="1" dirty="0" smtClean="0"/>
            <a:t>Single-Minute Exchange of Die</a:t>
          </a:r>
          <a:endParaRPr lang="es-CO" sz="2000" b="1" dirty="0"/>
        </a:p>
      </dgm:t>
    </dgm:pt>
    <dgm:pt modelId="{712E332A-FCB8-4BB2-B0E3-B8C8B65A66E0}" type="parTrans" cxnId="{BBE6707B-AB2F-44EC-B5E1-7EDA99271DD2}">
      <dgm:prSet/>
      <dgm:spPr/>
      <dgm:t>
        <a:bodyPr/>
        <a:lstStyle/>
        <a:p>
          <a:endParaRPr lang="es-CO"/>
        </a:p>
      </dgm:t>
    </dgm:pt>
    <dgm:pt modelId="{62220D41-C814-42D0-ACF3-BF476A1ADD43}" type="sibTrans" cxnId="{BBE6707B-AB2F-44EC-B5E1-7EDA99271DD2}">
      <dgm:prSet/>
      <dgm:spPr/>
      <dgm:t>
        <a:bodyPr/>
        <a:lstStyle/>
        <a:p>
          <a:endParaRPr lang="es-CO"/>
        </a:p>
      </dgm:t>
    </dgm:pt>
    <dgm:pt modelId="{B5F15139-7318-4B4A-B275-B76621A793D9}">
      <dgm:prSet phldrT="[Texto]"/>
      <dgm:spPr/>
      <dgm:t>
        <a:bodyPr/>
        <a:lstStyle/>
        <a:p>
          <a:r>
            <a:rPr lang="es-CO" b="1" dirty="0" smtClean="0"/>
            <a:t>Cambio de herramienta en un solo digito de minuto</a:t>
          </a:r>
          <a:endParaRPr lang="es-CO" b="1" dirty="0"/>
        </a:p>
      </dgm:t>
    </dgm:pt>
    <dgm:pt modelId="{62D588F9-B793-4E35-96EA-3D952C589DF5}" type="parTrans" cxnId="{8AC79B74-AB25-489B-87CA-1657D5145530}">
      <dgm:prSet/>
      <dgm:spPr/>
      <dgm:t>
        <a:bodyPr/>
        <a:lstStyle/>
        <a:p>
          <a:endParaRPr lang="es-CO"/>
        </a:p>
      </dgm:t>
    </dgm:pt>
    <dgm:pt modelId="{A7A438D8-1B9D-4E2C-ABD1-39B56A1F0A9F}" type="sibTrans" cxnId="{8AC79B74-AB25-489B-87CA-1657D5145530}">
      <dgm:prSet/>
      <dgm:spPr/>
      <dgm:t>
        <a:bodyPr/>
        <a:lstStyle/>
        <a:p>
          <a:endParaRPr lang="es-CO"/>
        </a:p>
      </dgm:t>
    </dgm:pt>
    <dgm:pt modelId="{EE7649F3-6C3F-40CB-8E5A-4D84FB7629B0}" type="pres">
      <dgm:prSet presAssocID="{67CD3C32-2D2C-4868-BC65-4D31AA4BF8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54576A4-BC94-401C-B035-1378DDBAF0A3}" type="pres">
      <dgm:prSet presAssocID="{719FA554-BD8A-4C36-B39F-7C40D1E1CBDA}" presName="root1" presStyleCnt="0"/>
      <dgm:spPr/>
    </dgm:pt>
    <dgm:pt modelId="{99D71ED1-AFC3-4324-955C-3B8EF5221630}" type="pres">
      <dgm:prSet presAssocID="{719FA554-BD8A-4C36-B39F-7C40D1E1CBDA}" presName="LevelOneTextNode" presStyleLbl="node0" presStyleIdx="0" presStyleCnt="1">
        <dgm:presLayoutVars>
          <dgm:chPref val="3"/>
        </dgm:presLayoutVars>
      </dgm:prSet>
      <dgm:spPr/>
    </dgm:pt>
    <dgm:pt modelId="{B3EEE4A5-C957-48BD-BA82-CD6DCA906549}" type="pres">
      <dgm:prSet presAssocID="{719FA554-BD8A-4C36-B39F-7C40D1E1CBDA}" presName="level2hierChild" presStyleCnt="0"/>
      <dgm:spPr/>
    </dgm:pt>
    <dgm:pt modelId="{1A9566CF-2662-41FE-9897-0C519A2B2162}" type="pres">
      <dgm:prSet presAssocID="{712E332A-FCB8-4BB2-B0E3-B8C8B65A66E0}" presName="conn2-1" presStyleLbl="parChTrans1D2" presStyleIdx="0" presStyleCnt="1"/>
      <dgm:spPr/>
    </dgm:pt>
    <dgm:pt modelId="{81B682FB-3713-4C3A-9615-127357F83ECC}" type="pres">
      <dgm:prSet presAssocID="{712E332A-FCB8-4BB2-B0E3-B8C8B65A66E0}" presName="connTx" presStyleLbl="parChTrans1D2" presStyleIdx="0" presStyleCnt="1"/>
      <dgm:spPr/>
    </dgm:pt>
    <dgm:pt modelId="{400DB982-3E17-4AA9-A60C-A1EA8773B8D8}" type="pres">
      <dgm:prSet presAssocID="{413E2183-A6AC-4796-AFB0-8E0F3F752CCA}" presName="root2" presStyleCnt="0"/>
      <dgm:spPr/>
    </dgm:pt>
    <dgm:pt modelId="{3337B8C3-B75E-407C-A034-AFD771E87E0E}" type="pres">
      <dgm:prSet presAssocID="{413E2183-A6AC-4796-AFB0-8E0F3F752CCA}" presName="LevelTwoTextNode" presStyleLbl="node2" presStyleIdx="0" presStyleCnt="1">
        <dgm:presLayoutVars>
          <dgm:chPref val="3"/>
        </dgm:presLayoutVars>
      </dgm:prSet>
      <dgm:spPr/>
    </dgm:pt>
    <dgm:pt modelId="{860293E5-3036-441E-AA80-7E4D589146C6}" type="pres">
      <dgm:prSet presAssocID="{413E2183-A6AC-4796-AFB0-8E0F3F752CCA}" presName="level3hierChild" presStyleCnt="0"/>
      <dgm:spPr/>
    </dgm:pt>
    <dgm:pt modelId="{C925C59A-BAFA-4F6E-9326-67FF9C44046C}" type="pres">
      <dgm:prSet presAssocID="{62D588F9-B793-4E35-96EA-3D952C589DF5}" presName="conn2-1" presStyleLbl="parChTrans1D3" presStyleIdx="0" presStyleCnt="1"/>
      <dgm:spPr/>
    </dgm:pt>
    <dgm:pt modelId="{55340B7C-398A-4303-A63B-0D8DA104AFE0}" type="pres">
      <dgm:prSet presAssocID="{62D588F9-B793-4E35-96EA-3D952C589DF5}" presName="connTx" presStyleLbl="parChTrans1D3" presStyleIdx="0" presStyleCnt="1"/>
      <dgm:spPr/>
    </dgm:pt>
    <dgm:pt modelId="{C4FB4DD2-B789-472D-8A0F-AEECC982D6EB}" type="pres">
      <dgm:prSet presAssocID="{B5F15139-7318-4B4A-B275-B76621A793D9}" presName="root2" presStyleCnt="0"/>
      <dgm:spPr/>
    </dgm:pt>
    <dgm:pt modelId="{9E92220D-E0E3-4BDC-A2B7-15245AD2A9A8}" type="pres">
      <dgm:prSet presAssocID="{B5F15139-7318-4B4A-B275-B76621A793D9}" presName="LevelTwoTextNode" presStyleLbl="node3" presStyleIdx="0" presStyleCnt="1">
        <dgm:presLayoutVars>
          <dgm:chPref val="3"/>
        </dgm:presLayoutVars>
      </dgm:prSet>
      <dgm:spPr/>
    </dgm:pt>
    <dgm:pt modelId="{818EE941-6B73-4EED-AA53-6C2CBFCD682E}" type="pres">
      <dgm:prSet presAssocID="{B5F15139-7318-4B4A-B275-B76621A793D9}" presName="level3hierChild" presStyleCnt="0"/>
      <dgm:spPr/>
    </dgm:pt>
  </dgm:ptLst>
  <dgm:cxnLst>
    <dgm:cxn modelId="{F9133823-9FF3-414E-8A58-3156FDA2362A}" type="presOf" srcId="{B5F15139-7318-4B4A-B275-B76621A793D9}" destId="{9E92220D-E0E3-4BDC-A2B7-15245AD2A9A8}" srcOrd="0" destOrd="0" presId="urn:microsoft.com/office/officeart/2008/layout/HorizontalMultiLevelHierarchy"/>
    <dgm:cxn modelId="{30B05F4F-285C-4A11-A4D8-1F0E0656CC39}" type="presOf" srcId="{413E2183-A6AC-4796-AFB0-8E0F3F752CCA}" destId="{3337B8C3-B75E-407C-A034-AFD771E87E0E}" srcOrd="0" destOrd="0" presId="urn:microsoft.com/office/officeart/2008/layout/HorizontalMultiLevelHierarchy"/>
    <dgm:cxn modelId="{BBE6707B-AB2F-44EC-B5E1-7EDA99271DD2}" srcId="{719FA554-BD8A-4C36-B39F-7C40D1E1CBDA}" destId="{413E2183-A6AC-4796-AFB0-8E0F3F752CCA}" srcOrd="0" destOrd="0" parTransId="{712E332A-FCB8-4BB2-B0E3-B8C8B65A66E0}" sibTransId="{62220D41-C814-42D0-ACF3-BF476A1ADD43}"/>
    <dgm:cxn modelId="{64550643-E377-4BDB-9299-08312BDDE234}" type="presOf" srcId="{62D588F9-B793-4E35-96EA-3D952C589DF5}" destId="{C925C59A-BAFA-4F6E-9326-67FF9C44046C}" srcOrd="0" destOrd="0" presId="urn:microsoft.com/office/officeart/2008/layout/HorizontalMultiLevelHierarchy"/>
    <dgm:cxn modelId="{6097A60A-7FBA-4E1A-AD38-ED4A5907BA7B}" type="presOf" srcId="{719FA554-BD8A-4C36-B39F-7C40D1E1CBDA}" destId="{99D71ED1-AFC3-4324-955C-3B8EF5221630}" srcOrd="0" destOrd="0" presId="urn:microsoft.com/office/officeart/2008/layout/HorizontalMultiLevelHierarchy"/>
    <dgm:cxn modelId="{E3E8CF47-27D1-48D4-B115-E22F1B2FC8EE}" type="presOf" srcId="{62D588F9-B793-4E35-96EA-3D952C589DF5}" destId="{55340B7C-398A-4303-A63B-0D8DA104AFE0}" srcOrd="1" destOrd="0" presId="urn:microsoft.com/office/officeart/2008/layout/HorizontalMultiLevelHierarchy"/>
    <dgm:cxn modelId="{D6D6894D-A2F1-4975-83AA-94829D287168}" type="presOf" srcId="{67CD3C32-2D2C-4868-BC65-4D31AA4BF8BB}" destId="{EE7649F3-6C3F-40CB-8E5A-4D84FB7629B0}" srcOrd="0" destOrd="0" presId="urn:microsoft.com/office/officeart/2008/layout/HorizontalMultiLevelHierarchy"/>
    <dgm:cxn modelId="{7BF70104-27DD-4449-9FF0-5604E1893A2A}" type="presOf" srcId="{712E332A-FCB8-4BB2-B0E3-B8C8B65A66E0}" destId="{1A9566CF-2662-41FE-9897-0C519A2B2162}" srcOrd="0" destOrd="0" presId="urn:microsoft.com/office/officeart/2008/layout/HorizontalMultiLevelHierarchy"/>
    <dgm:cxn modelId="{F3EEE475-2DCD-4C24-8F68-CE37F695D7C6}" type="presOf" srcId="{712E332A-FCB8-4BB2-B0E3-B8C8B65A66E0}" destId="{81B682FB-3713-4C3A-9615-127357F83ECC}" srcOrd="1" destOrd="0" presId="urn:microsoft.com/office/officeart/2008/layout/HorizontalMultiLevelHierarchy"/>
    <dgm:cxn modelId="{4A5213DA-DA58-4ECF-B7A4-249F952481C8}" srcId="{67CD3C32-2D2C-4868-BC65-4D31AA4BF8BB}" destId="{719FA554-BD8A-4C36-B39F-7C40D1E1CBDA}" srcOrd="0" destOrd="0" parTransId="{58C8FFF4-8B98-4438-A33B-E0AA0D88FA4F}" sibTransId="{EA79AF4B-5144-444E-A7F4-6CAB02A5037A}"/>
    <dgm:cxn modelId="{8AC79B74-AB25-489B-87CA-1657D5145530}" srcId="{413E2183-A6AC-4796-AFB0-8E0F3F752CCA}" destId="{B5F15139-7318-4B4A-B275-B76621A793D9}" srcOrd="0" destOrd="0" parTransId="{62D588F9-B793-4E35-96EA-3D952C589DF5}" sibTransId="{A7A438D8-1B9D-4E2C-ABD1-39B56A1F0A9F}"/>
    <dgm:cxn modelId="{A08D45F8-FCCA-46BC-BD45-11BFA76DD2BE}" type="presParOf" srcId="{EE7649F3-6C3F-40CB-8E5A-4D84FB7629B0}" destId="{854576A4-BC94-401C-B035-1378DDBAF0A3}" srcOrd="0" destOrd="0" presId="urn:microsoft.com/office/officeart/2008/layout/HorizontalMultiLevelHierarchy"/>
    <dgm:cxn modelId="{52077763-F0E1-42FE-8BBA-399EE429CAD7}" type="presParOf" srcId="{854576A4-BC94-401C-B035-1378DDBAF0A3}" destId="{99D71ED1-AFC3-4324-955C-3B8EF5221630}" srcOrd="0" destOrd="0" presId="urn:microsoft.com/office/officeart/2008/layout/HorizontalMultiLevelHierarchy"/>
    <dgm:cxn modelId="{92F84E09-93AA-48DC-A8B4-4CAFA525C0AA}" type="presParOf" srcId="{854576A4-BC94-401C-B035-1378DDBAF0A3}" destId="{B3EEE4A5-C957-48BD-BA82-CD6DCA906549}" srcOrd="1" destOrd="0" presId="urn:microsoft.com/office/officeart/2008/layout/HorizontalMultiLevelHierarchy"/>
    <dgm:cxn modelId="{D4A0548A-CCFD-4D61-A2CF-DAED40DA5D03}" type="presParOf" srcId="{B3EEE4A5-C957-48BD-BA82-CD6DCA906549}" destId="{1A9566CF-2662-41FE-9897-0C519A2B2162}" srcOrd="0" destOrd="0" presId="urn:microsoft.com/office/officeart/2008/layout/HorizontalMultiLevelHierarchy"/>
    <dgm:cxn modelId="{96AE81F2-AF4B-46B1-85E1-155BDE2B621E}" type="presParOf" srcId="{1A9566CF-2662-41FE-9897-0C519A2B2162}" destId="{81B682FB-3713-4C3A-9615-127357F83ECC}" srcOrd="0" destOrd="0" presId="urn:microsoft.com/office/officeart/2008/layout/HorizontalMultiLevelHierarchy"/>
    <dgm:cxn modelId="{26522086-59D2-493F-B1B0-0397BB41242B}" type="presParOf" srcId="{B3EEE4A5-C957-48BD-BA82-CD6DCA906549}" destId="{400DB982-3E17-4AA9-A60C-A1EA8773B8D8}" srcOrd="1" destOrd="0" presId="urn:microsoft.com/office/officeart/2008/layout/HorizontalMultiLevelHierarchy"/>
    <dgm:cxn modelId="{6C43556F-0824-45DE-8D45-F433AFACE62A}" type="presParOf" srcId="{400DB982-3E17-4AA9-A60C-A1EA8773B8D8}" destId="{3337B8C3-B75E-407C-A034-AFD771E87E0E}" srcOrd="0" destOrd="0" presId="urn:microsoft.com/office/officeart/2008/layout/HorizontalMultiLevelHierarchy"/>
    <dgm:cxn modelId="{85C43A65-39A6-4897-A6B1-E57917BD92E0}" type="presParOf" srcId="{400DB982-3E17-4AA9-A60C-A1EA8773B8D8}" destId="{860293E5-3036-441E-AA80-7E4D589146C6}" srcOrd="1" destOrd="0" presId="urn:microsoft.com/office/officeart/2008/layout/HorizontalMultiLevelHierarchy"/>
    <dgm:cxn modelId="{C6EF4762-029D-4EDC-85B1-C7C1EF63593F}" type="presParOf" srcId="{860293E5-3036-441E-AA80-7E4D589146C6}" destId="{C925C59A-BAFA-4F6E-9326-67FF9C44046C}" srcOrd="0" destOrd="0" presId="urn:microsoft.com/office/officeart/2008/layout/HorizontalMultiLevelHierarchy"/>
    <dgm:cxn modelId="{59B80A50-38BD-4024-98BD-94BDAF969E51}" type="presParOf" srcId="{C925C59A-BAFA-4F6E-9326-67FF9C44046C}" destId="{55340B7C-398A-4303-A63B-0D8DA104AFE0}" srcOrd="0" destOrd="0" presId="urn:microsoft.com/office/officeart/2008/layout/HorizontalMultiLevelHierarchy"/>
    <dgm:cxn modelId="{EEB98141-7D0F-4012-BC5E-33906745CF80}" type="presParOf" srcId="{860293E5-3036-441E-AA80-7E4D589146C6}" destId="{C4FB4DD2-B789-472D-8A0F-AEECC982D6EB}" srcOrd="1" destOrd="0" presId="urn:microsoft.com/office/officeart/2008/layout/HorizontalMultiLevelHierarchy"/>
    <dgm:cxn modelId="{1441BE3B-5E70-43AC-8091-08783A651CDA}" type="presParOf" srcId="{C4FB4DD2-B789-472D-8A0F-AEECC982D6EB}" destId="{9E92220D-E0E3-4BDC-A2B7-15245AD2A9A8}" srcOrd="0" destOrd="0" presId="urn:microsoft.com/office/officeart/2008/layout/HorizontalMultiLevelHierarchy"/>
    <dgm:cxn modelId="{79A0505A-976D-4EDC-938B-609B91CEDA03}" type="presParOf" srcId="{C4FB4DD2-B789-472D-8A0F-AEECC982D6EB}" destId="{818EE941-6B73-4EED-AA53-6C2CBFCD682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70E2EE-2ABE-485E-90DC-C1DC6694111A}" type="doc">
      <dgm:prSet loTypeId="urn:microsoft.com/office/officeart/2005/8/layout/pyramid1" loCatId="pyramid" qsTypeId="urn:microsoft.com/office/officeart/2005/8/quickstyle/simple4" qsCatId="simple" csTypeId="urn:microsoft.com/office/officeart/2005/8/colors/accent3_2" csCatId="accent3" phldr="1"/>
      <dgm:spPr/>
    </dgm:pt>
    <dgm:pt modelId="{965B4732-E4D3-4FAB-B8AD-B6C8D81D9C7C}">
      <dgm:prSet phldrT="[Texto]" custT="1"/>
      <dgm:spPr/>
      <dgm:t>
        <a:bodyPr/>
        <a:lstStyle/>
        <a:p>
          <a:endParaRPr lang="es-CO" sz="1800" b="1" dirty="0" smtClean="0"/>
        </a:p>
        <a:p>
          <a:r>
            <a:rPr lang="es-CO" sz="2400" b="0" dirty="0" err="1" smtClean="0"/>
            <a:t>SMED</a:t>
          </a:r>
          <a:endParaRPr lang="es-CO" sz="1800" b="0" dirty="0"/>
        </a:p>
      </dgm:t>
    </dgm:pt>
    <dgm:pt modelId="{DD5F5215-1F97-44DC-BBF5-2E0E53521C51}" type="parTrans" cxnId="{0489DE16-BAD5-475F-A4C3-55BC1D42DF2B}">
      <dgm:prSet/>
      <dgm:spPr/>
      <dgm:t>
        <a:bodyPr/>
        <a:lstStyle/>
        <a:p>
          <a:endParaRPr lang="es-CO"/>
        </a:p>
      </dgm:t>
    </dgm:pt>
    <dgm:pt modelId="{A703F49D-8494-4706-959D-C15C6F5F37EC}" type="sibTrans" cxnId="{0489DE16-BAD5-475F-A4C3-55BC1D42DF2B}">
      <dgm:prSet/>
      <dgm:spPr/>
      <dgm:t>
        <a:bodyPr/>
        <a:lstStyle/>
        <a:p>
          <a:endParaRPr lang="es-CO"/>
        </a:p>
      </dgm:t>
    </dgm:pt>
    <dgm:pt modelId="{4F767239-668B-4EEF-8A40-F82CCD92FA14}">
      <dgm:prSet phldrT="[Texto]"/>
      <dgm:spPr/>
      <dgm:t>
        <a:bodyPr/>
        <a:lstStyle/>
        <a:p>
          <a:r>
            <a:rPr lang="es-CO" dirty="0" smtClean="0"/>
            <a:t>¿ Qué es?</a:t>
          </a:r>
          <a:endParaRPr lang="es-CO" dirty="0"/>
        </a:p>
      </dgm:t>
    </dgm:pt>
    <dgm:pt modelId="{2313176C-9EDB-4F42-B141-A1534376FACC}" type="parTrans" cxnId="{CE1C4915-7913-4C42-B7F6-64328320D17E}">
      <dgm:prSet/>
      <dgm:spPr/>
      <dgm:t>
        <a:bodyPr/>
        <a:lstStyle/>
        <a:p>
          <a:endParaRPr lang="es-CO"/>
        </a:p>
      </dgm:t>
    </dgm:pt>
    <dgm:pt modelId="{80940B2C-915E-450C-95C5-434D96255E34}" type="sibTrans" cxnId="{CE1C4915-7913-4C42-B7F6-64328320D17E}">
      <dgm:prSet/>
      <dgm:spPr/>
      <dgm:t>
        <a:bodyPr/>
        <a:lstStyle/>
        <a:p>
          <a:endParaRPr lang="es-CO"/>
        </a:p>
      </dgm:t>
    </dgm:pt>
    <dgm:pt modelId="{8F1A8857-8226-4271-B1FB-CB6C58D963B1}">
      <dgm:prSet phldrT="[Texto]"/>
      <dgm:spPr/>
      <dgm:t>
        <a:bodyPr/>
        <a:lstStyle/>
        <a:p>
          <a:r>
            <a:rPr lang="es-CO" dirty="0" smtClean="0"/>
            <a:t>Duración de un proceso &lt; 10 minutos.</a:t>
          </a:r>
          <a:endParaRPr lang="es-CO" dirty="0"/>
        </a:p>
      </dgm:t>
    </dgm:pt>
    <dgm:pt modelId="{3CEFE56F-D2F6-42CB-86E3-9E34B6E131DC}" type="parTrans" cxnId="{2A335373-929E-4E66-A655-A4475C1F913A}">
      <dgm:prSet/>
      <dgm:spPr/>
      <dgm:t>
        <a:bodyPr/>
        <a:lstStyle/>
        <a:p>
          <a:endParaRPr lang="es-CO"/>
        </a:p>
      </dgm:t>
    </dgm:pt>
    <dgm:pt modelId="{BE89119F-2300-4F28-94C7-B9B842EFB525}" type="sibTrans" cxnId="{2A335373-929E-4E66-A655-A4475C1F913A}">
      <dgm:prSet/>
      <dgm:spPr/>
      <dgm:t>
        <a:bodyPr/>
        <a:lstStyle/>
        <a:p>
          <a:endParaRPr lang="es-CO"/>
        </a:p>
      </dgm:t>
    </dgm:pt>
    <dgm:pt modelId="{DE7D2410-E5EE-4F64-88AA-79671D0BD396}" type="pres">
      <dgm:prSet presAssocID="{0D70E2EE-2ABE-485E-90DC-C1DC6694111A}" presName="Name0" presStyleCnt="0">
        <dgm:presLayoutVars>
          <dgm:dir/>
          <dgm:animLvl val="lvl"/>
          <dgm:resizeHandles val="exact"/>
        </dgm:presLayoutVars>
      </dgm:prSet>
      <dgm:spPr/>
    </dgm:pt>
    <dgm:pt modelId="{5C1E4DCB-5C8C-4AAE-B6F2-903D613DF93D}" type="pres">
      <dgm:prSet presAssocID="{965B4732-E4D3-4FAB-B8AD-B6C8D81D9C7C}" presName="Name8" presStyleCnt="0"/>
      <dgm:spPr/>
    </dgm:pt>
    <dgm:pt modelId="{8492F001-4172-411D-9990-E285E13BC92C}" type="pres">
      <dgm:prSet presAssocID="{965B4732-E4D3-4FAB-B8AD-B6C8D81D9C7C}" presName="level" presStyleLbl="node1" presStyleIdx="0" presStyleCnt="3">
        <dgm:presLayoutVars>
          <dgm:chMax val="1"/>
          <dgm:bulletEnabled val="1"/>
        </dgm:presLayoutVars>
      </dgm:prSet>
      <dgm:spPr/>
    </dgm:pt>
    <dgm:pt modelId="{59CCAA64-A1A8-4112-8A9B-EF9F19102A71}" type="pres">
      <dgm:prSet presAssocID="{965B4732-E4D3-4FAB-B8AD-B6C8D81D9C7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D89159C-0645-4295-99EF-69259DCBF484}" type="pres">
      <dgm:prSet presAssocID="{4F767239-668B-4EEF-8A40-F82CCD92FA14}" presName="Name8" presStyleCnt="0"/>
      <dgm:spPr/>
    </dgm:pt>
    <dgm:pt modelId="{68B59DD3-B95A-4E76-9A77-C68760D833C1}" type="pres">
      <dgm:prSet presAssocID="{4F767239-668B-4EEF-8A40-F82CCD92FA14}" presName="level" presStyleLbl="node1" presStyleIdx="1" presStyleCnt="3">
        <dgm:presLayoutVars>
          <dgm:chMax val="1"/>
          <dgm:bulletEnabled val="1"/>
        </dgm:presLayoutVars>
      </dgm:prSet>
      <dgm:spPr/>
    </dgm:pt>
    <dgm:pt modelId="{A7589D11-D7D8-47FA-99FF-E620E6635383}" type="pres">
      <dgm:prSet presAssocID="{4F767239-668B-4EEF-8A40-F82CCD92FA1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0FDE0D9-F2EA-4E0E-BA68-EBB53A0F624B}" type="pres">
      <dgm:prSet presAssocID="{8F1A8857-8226-4271-B1FB-CB6C58D963B1}" presName="Name8" presStyleCnt="0"/>
      <dgm:spPr/>
    </dgm:pt>
    <dgm:pt modelId="{E95BFC11-9123-41B5-9079-6CF52DA0014D}" type="pres">
      <dgm:prSet presAssocID="{8F1A8857-8226-4271-B1FB-CB6C58D963B1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463F3BF-069B-4ABE-A812-DF807AFDCDC1}" type="pres">
      <dgm:prSet presAssocID="{8F1A8857-8226-4271-B1FB-CB6C58D963B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A1F9644-3EF1-433A-8784-5FD41D42BF1E}" type="presOf" srcId="{965B4732-E4D3-4FAB-B8AD-B6C8D81D9C7C}" destId="{8492F001-4172-411D-9990-E285E13BC92C}" srcOrd="0" destOrd="0" presId="urn:microsoft.com/office/officeart/2005/8/layout/pyramid1"/>
    <dgm:cxn modelId="{EE34EE34-E84A-46C0-B3F8-191F34EE7163}" type="presOf" srcId="{8F1A8857-8226-4271-B1FB-CB6C58D963B1}" destId="{7463F3BF-069B-4ABE-A812-DF807AFDCDC1}" srcOrd="1" destOrd="0" presId="urn:microsoft.com/office/officeart/2005/8/layout/pyramid1"/>
    <dgm:cxn modelId="{0295094A-43A3-4E16-B0E3-6A990C0C0F9F}" type="presOf" srcId="{4F767239-668B-4EEF-8A40-F82CCD92FA14}" destId="{A7589D11-D7D8-47FA-99FF-E620E6635383}" srcOrd="1" destOrd="0" presId="urn:microsoft.com/office/officeart/2005/8/layout/pyramid1"/>
    <dgm:cxn modelId="{2A335373-929E-4E66-A655-A4475C1F913A}" srcId="{0D70E2EE-2ABE-485E-90DC-C1DC6694111A}" destId="{8F1A8857-8226-4271-B1FB-CB6C58D963B1}" srcOrd="2" destOrd="0" parTransId="{3CEFE56F-D2F6-42CB-86E3-9E34B6E131DC}" sibTransId="{BE89119F-2300-4F28-94C7-B9B842EFB525}"/>
    <dgm:cxn modelId="{0489DE16-BAD5-475F-A4C3-55BC1D42DF2B}" srcId="{0D70E2EE-2ABE-485E-90DC-C1DC6694111A}" destId="{965B4732-E4D3-4FAB-B8AD-B6C8D81D9C7C}" srcOrd="0" destOrd="0" parTransId="{DD5F5215-1F97-44DC-BBF5-2E0E53521C51}" sibTransId="{A703F49D-8494-4706-959D-C15C6F5F37EC}"/>
    <dgm:cxn modelId="{CE1C4915-7913-4C42-B7F6-64328320D17E}" srcId="{0D70E2EE-2ABE-485E-90DC-C1DC6694111A}" destId="{4F767239-668B-4EEF-8A40-F82CCD92FA14}" srcOrd="1" destOrd="0" parTransId="{2313176C-9EDB-4F42-B141-A1534376FACC}" sibTransId="{80940B2C-915E-450C-95C5-434D96255E34}"/>
    <dgm:cxn modelId="{AFBEDCE8-3410-4CF2-B4BC-5A7D427C7A99}" type="presOf" srcId="{8F1A8857-8226-4271-B1FB-CB6C58D963B1}" destId="{E95BFC11-9123-41B5-9079-6CF52DA0014D}" srcOrd="0" destOrd="0" presId="urn:microsoft.com/office/officeart/2005/8/layout/pyramid1"/>
    <dgm:cxn modelId="{D2A9559E-F114-45D1-85C5-701C481B0CB0}" type="presOf" srcId="{965B4732-E4D3-4FAB-B8AD-B6C8D81D9C7C}" destId="{59CCAA64-A1A8-4112-8A9B-EF9F19102A71}" srcOrd="1" destOrd="0" presId="urn:microsoft.com/office/officeart/2005/8/layout/pyramid1"/>
    <dgm:cxn modelId="{D03505A2-AAA5-4804-87A9-7DBFCA4019FA}" type="presOf" srcId="{0D70E2EE-2ABE-485E-90DC-C1DC6694111A}" destId="{DE7D2410-E5EE-4F64-88AA-79671D0BD396}" srcOrd="0" destOrd="0" presId="urn:microsoft.com/office/officeart/2005/8/layout/pyramid1"/>
    <dgm:cxn modelId="{99A2525B-9744-43A4-8F79-7C4631B36ACD}" type="presOf" srcId="{4F767239-668B-4EEF-8A40-F82CCD92FA14}" destId="{68B59DD3-B95A-4E76-9A77-C68760D833C1}" srcOrd="0" destOrd="0" presId="urn:microsoft.com/office/officeart/2005/8/layout/pyramid1"/>
    <dgm:cxn modelId="{D7347560-5B93-453B-8854-E8206B91E470}" type="presParOf" srcId="{DE7D2410-E5EE-4F64-88AA-79671D0BD396}" destId="{5C1E4DCB-5C8C-4AAE-B6F2-903D613DF93D}" srcOrd="0" destOrd="0" presId="urn:microsoft.com/office/officeart/2005/8/layout/pyramid1"/>
    <dgm:cxn modelId="{AE521219-1140-48CE-BB0E-E30A46641476}" type="presParOf" srcId="{5C1E4DCB-5C8C-4AAE-B6F2-903D613DF93D}" destId="{8492F001-4172-411D-9990-E285E13BC92C}" srcOrd="0" destOrd="0" presId="urn:microsoft.com/office/officeart/2005/8/layout/pyramid1"/>
    <dgm:cxn modelId="{5FB5D045-0635-49BD-906C-C0028264B564}" type="presParOf" srcId="{5C1E4DCB-5C8C-4AAE-B6F2-903D613DF93D}" destId="{59CCAA64-A1A8-4112-8A9B-EF9F19102A71}" srcOrd="1" destOrd="0" presId="urn:microsoft.com/office/officeart/2005/8/layout/pyramid1"/>
    <dgm:cxn modelId="{F6C65B85-5FDA-4801-AAAE-2147B9760815}" type="presParOf" srcId="{DE7D2410-E5EE-4F64-88AA-79671D0BD396}" destId="{ED89159C-0645-4295-99EF-69259DCBF484}" srcOrd="1" destOrd="0" presId="urn:microsoft.com/office/officeart/2005/8/layout/pyramid1"/>
    <dgm:cxn modelId="{A77949FE-D63D-4115-9EAB-7FB8D7CBDBDC}" type="presParOf" srcId="{ED89159C-0645-4295-99EF-69259DCBF484}" destId="{68B59DD3-B95A-4E76-9A77-C68760D833C1}" srcOrd="0" destOrd="0" presId="urn:microsoft.com/office/officeart/2005/8/layout/pyramid1"/>
    <dgm:cxn modelId="{E0F4E6C1-CEB0-4995-AF91-0E99EC806383}" type="presParOf" srcId="{ED89159C-0645-4295-99EF-69259DCBF484}" destId="{A7589D11-D7D8-47FA-99FF-E620E6635383}" srcOrd="1" destOrd="0" presId="urn:microsoft.com/office/officeart/2005/8/layout/pyramid1"/>
    <dgm:cxn modelId="{7E008DA5-1C5C-4B59-B9A9-70D98E11B293}" type="presParOf" srcId="{DE7D2410-E5EE-4F64-88AA-79671D0BD396}" destId="{20FDE0D9-F2EA-4E0E-BA68-EBB53A0F624B}" srcOrd="2" destOrd="0" presId="urn:microsoft.com/office/officeart/2005/8/layout/pyramid1"/>
    <dgm:cxn modelId="{A27397DA-2C8A-4921-840F-C493863C2F45}" type="presParOf" srcId="{20FDE0D9-F2EA-4E0E-BA68-EBB53A0F624B}" destId="{E95BFC11-9123-41B5-9079-6CF52DA0014D}" srcOrd="0" destOrd="0" presId="urn:microsoft.com/office/officeart/2005/8/layout/pyramid1"/>
    <dgm:cxn modelId="{2397079E-1FC0-4BF7-8364-11EF998E71D9}" type="presParOf" srcId="{20FDE0D9-F2EA-4E0E-BA68-EBB53A0F624B}" destId="{7463F3BF-069B-4ABE-A812-DF807AFDCDC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F0DBB6-E4C0-46CA-A7FD-D425364F7E19}" type="doc">
      <dgm:prSet loTypeId="urn:microsoft.com/office/officeart/2005/8/layout/hierarchy5" loCatId="hierarchy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es-CO"/>
        </a:p>
      </dgm:t>
    </dgm:pt>
    <dgm:pt modelId="{B2452F14-7426-4812-92CE-FF1EAA215B16}">
      <dgm:prSet phldrT="[Texto]"/>
      <dgm:spPr/>
      <dgm:t>
        <a:bodyPr/>
        <a:lstStyle/>
        <a:p>
          <a:r>
            <a:rPr lang="es-CO" b="1" dirty="0" err="1" smtClean="0"/>
            <a:t>SMED</a:t>
          </a:r>
          <a:endParaRPr lang="es-CO" b="1" dirty="0"/>
        </a:p>
      </dgm:t>
    </dgm:pt>
    <dgm:pt modelId="{1E5F3345-0F46-4CA9-B32E-36C4F09F92A7}" type="parTrans" cxnId="{E114DDF1-207C-4582-9929-80CCA74F0F38}">
      <dgm:prSet/>
      <dgm:spPr/>
      <dgm:t>
        <a:bodyPr/>
        <a:lstStyle/>
        <a:p>
          <a:endParaRPr lang="es-CO"/>
        </a:p>
      </dgm:t>
    </dgm:pt>
    <dgm:pt modelId="{49986C71-FC21-45CD-BA59-86714BC62B53}" type="sibTrans" cxnId="{E114DDF1-207C-4582-9929-80CCA74F0F38}">
      <dgm:prSet/>
      <dgm:spPr/>
      <dgm:t>
        <a:bodyPr/>
        <a:lstStyle/>
        <a:p>
          <a:endParaRPr lang="es-CO"/>
        </a:p>
      </dgm:t>
    </dgm:pt>
    <dgm:pt modelId="{3F6F49CD-8D41-4CF4-BACC-23C3D4C7318C}">
      <dgm:prSet phldrT="[Texto]" custT="1"/>
      <dgm:spPr/>
      <dgm:t>
        <a:bodyPr/>
        <a:lstStyle/>
        <a:p>
          <a:r>
            <a:rPr lang="es-CO" sz="2400" b="1" dirty="0" smtClean="0"/>
            <a:t>¿ Qué hacer?</a:t>
          </a:r>
          <a:endParaRPr lang="es-CO" sz="2400" b="1" dirty="0"/>
        </a:p>
      </dgm:t>
    </dgm:pt>
    <dgm:pt modelId="{7E0DBA08-30CA-4B69-AD00-AB28243DC0D2}" type="parTrans" cxnId="{FF4BFAE4-3E7F-405D-B959-3CF52E7C68F0}">
      <dgm:prSet/>
      <dgm:spPr/>
      <dgm:t>
        <a:bodyPr/>
        <a:lstStyle/>
        <a:p>
          <a:endParaRPr lang="es-CO"/>
        </a:p>
      </dgm:t>
    </dgm:pt>
    <dgm:pt modelId="{95DA3066-7C3C-4727-994A-38B666EFFCD6}" type="sibTrans" cxnId="{FF4BFAE4-3E7F-405D-B959-3CF52E7C68F0}">
      <dgm:prSet/>
      <dgm:spPr/>
      <dgm:t>
        <a:bodyPr/>
        <a:lstStyle/>
        <a:p>
          <a:endParaRPr lang="es-CO"/>
        </a:p>
      </dgm:t>
    </dgm:pt>
    <dgm:pt modelId="{BDE9271D-D39C-4078-AFBB-16B2D792C599}">
      <dgm:prSet phldrT="[Texto]" custT="1"/>
      <dgm:spPr/>
      <dgm:t>
        <a:bodyPr/>
        <a:lstStyle/>
        <a:p>
          <a:r>
            <a:rPr lang="es-CO" sz="2200" dirty="0" smtClean="0"/>
            <a:t>- </a:t>
          </a:r>
          <a:r>
            <a:rPr lang="es-CO" sz="2000" b="1" dirty="0" smtClean="0"/>
            <a:t>Organización</a:t>
          </a:r>
          <a:r>
            <a:rPr lang="es-CO" sz="2200" dirty="0" smtClean="0"/>
            <a:t>.</a:t>
          </a:r>
          <a:endParaRPr lang="es-CO" sz="2200" dirty="0"/>
        </a:p>
      </dgm:t>
    </dgm:pt>
    <dgm:pt modelId="{628E12B6-A79E-419A-9030-430BE5262282}" type="parTrans" cxnId="{5FADA541-7C78-46C9-BCD2-F8B364C29023}">
      <dgm:prSet/>
      <dgm:spPr/>
      <dgm:t>
        <a:bodyPr/>
        <a:lstStyle/>
        <a:p>
          <a:endParaRPr lang="es-CO"/>
        </a:p>
      </dgm:t>
    </dgm:pt>
    <dgm:pt modelId="{38111D3C-54A2-4F7B-B0EF-65171AC7629C}" type="sibTrans" cxnId="{5FADA541-7C78-46C9-BCD2-F8B364C29023}">
      <dgm:prSet/>
      <dgm:spPr/>
      <dgm:t>
        <a:bodyPr/>
        <a:lstStyle/>
        <a:p>
          <a:endParaRPr lang="es-CO"/>
        </a:p>
      </dgm:t>
    </dgm:pt>
    <dgm:pt modelId="{21091252-2F3C-4D29-86E6-AA3E0E19687D}">
      <dgm:prSet phldrT="[Texto]" custT="1"/>
      <dgm:spPr/>
      <dgm:t>
        <a:bodyPr/>
        <a:lstStyle/>
        <a:p>
          <a:r>
            <a:rPr lang="es-CO" sz="1800" dirty="0" smtClean="0"/>
            <a:t>- </a:t>
          </a:r>
          <a:r>
            <a:rPr lang="es-CO" sz="1800" b="1" dirty="0" smtClean="0"/>
            <a:t>Concientización</a:t>
          </a:r>
          <a:r>
            <a:rPr lang="es-CO" sz="1800" dirty="0" smtClean="0"/>
            <a:t>. </a:t>
          </a:r>
          <a:endParaRPr lang="es-CO" sz="1800" dirty="0"/>
        </a:p>
      </dgm:t>
    </dgm:pt>
    <dgm:pt modelId="{5ACDB6FD-4582-4C4D-B508-AD9D6E6582E7}" type="parTrans" cxnId="{DCADFAA6-53F8-4EAF-873B-F38068CACB63}">
      <dgm:prSet/>
      <dgm:spPr/>
      <dgm:t>
        <a:bodyPr/>
        <a:lstStyle/>
        <a:p>
          <a:endParaRPr lang="es-CO"/>
        </a:p>
      </dgm:t>
    </dgm:pt>
    <dgm:pt modelId="{D2D82D72-2348-41CA-B685-F8D32402A824}" type="sibTrans" cxnId="{DCADFAA6-53F8-4EAF-873B-F38068CACB63}">
      <dgm:prSet/>
      <dgm:spPr/>
      <dgm:t>
        <a:bodyPr/>
        <a:lstStyle/>
        <a:p>
          <a:endParaRPr lang="es-CO"/>
        </a:p>
      </dgm:t>
    </dgm:pt>
    <dgm:pt modelId="{BCAAD378-FCBC-4C05-B8FC-94EE24E0F32F}">
      <dgm:prSet phldrT="[Texto]" custT="1"/>
      <dgm:spPr/>
      <dgm:t>
        <a:bodyPr/>
        <a:lstStyle/>
        <a:p>
          <a:r>
            <a:rPr lang="es-CO" sz="1800" b="1" dirty="0" smtClean="0"/>
            <a:t>- Dotación </a:t>
          </a:r>
          <a:endParaRPr lang="es-CO" sz="1800" b="1" dirty="0"/>
        </a:p>
      </dgm:t>
    </dgm:pt>
    <dgm:pt modelId="{A5CFC3CC-DE76-40DB-93A1-3234718EC759}" type="parTrans" cxnId="{CDA04E9C-4138-4C20-8A0B-711673597D91}">
      <dgm:prSet/>
      <dgm:spPr/>
      <dgm:t>
        <a:bodyPr/>
        <a:lstStyle/>
        <a:p>
          <a:endParaRPr lang="es-CO"/>
        </a:p>
      </dgm:t>
    </dgm:pt>
    <dgm:pt modelId="{5E618FA7-032B-44EA-AA22-7D588669F336}" type="sibTrans" cxnId="{CDA04E9C-4138-4C20-8A0B-711673597D91}">
      <dgm:prSet/>
      <dgm:spPr/>
      <dgm:t>
        <a:bodyPr/>
        <a:lstStyle/>
        <a:p>
          <a:endParaRPr lang="es-CO"/>
        </a:p>
      </dgm:t>
    </dgm:pt>
    <dgm:pt modelId="{52E97CC1-CA81-4F1E-91A8-A5315250647F}" type="pres">
      <dgm:prSet presAssocID="{65F0DBB6-E4C0-46CA-A7FD-D425364F7E1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1647212-E429-4102-91F5-ABFCEE7E89FB}" type="pres">
      <dgm:prSet presAssocID="{65F0DBB6-E4C0-46CA-A7FD-D425364F7E19}" presName="hierFlow" presStyleCnt="0"/>
      <dgm:spPr/>
    </dgm:pt>
    <dgm:pt modelId="{7786E7E3-CF23-4FF5-9B05-3A70C6601C88}" type="pres">
      <dgm:prSet presAssocID="{65F0DBB6-E4C0-46CA-A7FD-D425364F7E1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ECAF453-9501-4C9E-8511-19A0A50642C7}" type="pres">
      <dgm:prSet presAssocID="{B2452F14-7426-4812-92CE-FF1EAA215B16}" presName="Name17" presStyleCnt="0"/>
      <dgm:spPr/>
    </dgm:pt>
    <dgm:pt modelId="{CC2051AF-A0D3-43C1-9AC9-88250CB67730}" type="pres">
      <dgm:prSet presAssocID="{B2452F14-7426-4812-92CE-FF1EAA215B16}" presName="level1Shape" presStyleLbl="node0" presStyleIdx="0" presStyleCnt="1" custScaleX="84582">
        <dgm:presLayoutVars>
          <dgm:chPref val="3"/>
        </dgm:presLayoutVars>
      </dgm:prSet>
      <dgm:spPr/>
    </dgm:pt>
    <dgm:pt modelId="{31395451-75A8-4EF3-935F-EEA4BC2E0102}" type="pres">
      <dgm:prSet presAssocID="{B2452F14-7426-4812-92CE-FF1EAA215B16}" presName="hierChild2" presStyleCnt="0"/>
      <dgm:spPr/>
    </dgm:pt>
    <dgm:pt modelId="{2DE03CAD-CAD5-497E-B5EA-670733D1E2DC}" type="pres">
      <dgm:prSet presAssocID="{7E0DBA08-30CA-4B69-AD00-AB28243DC0D2}" presName="Name25" presStyleLbl="parChTrans1D2" presStyleIdx="0" presStyleCnt="1"/>
      <dgm:spPr/>
    </dgm:pt>
    <dgm:pt modelId="{2237D0C7-DD75-4A9E-9048-18BF2552EF4F}" type="pres">
      <dgm:prSet presAssocID="{7E0DBA08-30CA-4B69-AD00-AB28243DC0D2}" presName="connTx" presStyleLbl="parChTrans1D2" presStyleIdx="0" presStyleCnt="1"/>
      <dgm:spPr/>
    </dgm:pt>
    <dgm:pt modelId="{CE5C33EF-BCC8-4AD1-A679-DC3ACE30120D}" type="pres">
      <dgm:prSet presAssocID="{3F6F49CD-8D41-4CF4-BACC-23C3D4C7318C}" presName="Name30" presStyleCnt="0"/>
      <dgm:spPr/>
    </dgm:pt>
    <dgm:pt modelId="{3CAA0DA9-0D39-4B50-ACEF-EE3DFDFAEFD6}" type="pres">
      <dgm:prSet presAssocID="{3F6F49CD-8D41-4CF4-BACC-23C3D4C7318C}" presName="level2Shape" presStyleLbl="node2" presStyleIdx="0" presStyleCnt="1"/>
      <dgm:spPr/>
    </dgm:pt>
    <dgm:pt modelId="{DB8FE04A-E917-457D-912C-109FF8C7CF14}" type="pres">
      <dgm:prSet presAssocID="{3F6F49CD-8D41-4CF4-BACC-23C3D4C7318C}" presName="hierChild3" presStyleCnt="0"/>
      <dgm:spPr/>
    </dgm:pt>
    <dgm:pt modelId="{72E29112-8060-4C26-AC2D-F21A47E3B6DB}" type="pres">
      <dgm:prSet presAssocID="{628E12B6-A79E-419A-9030-430BE5262282}" presName="Name25" presStyleLbl="parChTrans1D3" presStyleIdx="0" presStyleCnt="3"/>
      <dgm:spPr/>
    </dgm:pt>
    <dgm:pt modelId="{7C8E23E8-E269-47C6-8A3A-1DCEBDA7F774}" type="pres">
      <dgm:prSet presAssocID="{628E12B6-A79E-419A-9030-430BE5262282}" presName="connTx" presStyleLbl="parChTrans1D3" presStyleIdx="0" presStyleCnt="3"/>
      <dgm:spPr/>
    </dgm:pt>
    <dgm:pt modelId="{A33D1477-5BBA-45D5-A401-4E37A2649F2D}" type="pres">
      <dgm:prSet presAssocID="{BDE9271D-D39C-4078-AFBB-16B2D792C599}" presName="Name30" presStyleCnt="0"/>
      <dgm:spPr/>
    </dgm:pt>
    <dgm:pt modelId="{F41052AF-E3BE-4FCE-A059-701582F91AA3}" type="pres">
      <dgm:prSet presAssocID="{BDE9271D-D39C-4078-AFBB-16B2D792C599}" presName="level2Shape" presStyleLbl="node3" presStyleIdx="0" presStyleCnt="3" custScaleX="112138"/>
      <dgm:spPr/>
    </dgm:pt>
    <dgm:pt modelId="{3256A56D-9376-4ACE-B880-69B24AC16D46}" type="pres">
      <dgm:prSet presAssocID="{BDE9271D-D39C-4078-AFBB-16B2D792C599}" presName="hierChild3" presStyleCnt="0"/>
      <dgm:spPr/>
    </dgm:pt>
    <dgm:pt modelId="{C51D32D4-48C0-4CCB-B27F-9B4DFD1F1370}" type="pres">
      <dgm:prSet presAssocID="{5ACDB6FD-4582-4C4D-B508-AD9D6E6582E7}" presName="Name25" presStyleLbl="parChTrans1D3" presStyleIdx="1" presStyleCnt="3"/>
      <dgm:spPr/>
    </dgm:pt>
    <dgm:pt modelId="{9F848795-7B20-4982-B201-C6A193DB1AC7}" type="pres">
      <dgm:prSet presAssocID="{5ACDB6FD-4582-4C4D-B508-AD9D6E6582E7}" presName="connTx" presStyleLbl="parChTrans1D3" presStyleIdx="1" presStyleCnt="3"/>
      <dgm:spPr/>
    </dgm:pt>
    <dgm:pt modelId="{EECC9F94-090A-41D1-92DB-611C1B0A3E9B}" type="pres">
      <dgm:prSet presAssocID="{21091252-2F3C-4D29-86E6-AA3E0E19687D}" presName="Name30" presStyleCnt="0"/>
      <dgm:spPr/>
    </dgm:pt>
    <dgm:pt modelId="{23DC0CAB-C27A-46FD-821E-563EBF6CFD01}" type="pres">
      <dgm:prSet presAssocID="{21091252-2F3C-4D29-86E6-AA3E0E19687D}" presName="level2Shape" presStyleLbl="node3" presStyleIdx="1" presStyleCnt="3" custScaleX="112624"/>
      <dgm:spPr/>
    </dgm:pt>
    <dgm:pt modelId="{3001DE99-94E3-46B2-B72D-57C961357ABE}" type="pres">
      <dgm:prSet presAssocID="{21091252-2F3C-4D29-86E6-AA3E0E19687D}" presName="hierChild3" presStyleCnt="0"/>
      <dgm:spPr/>
    </dgm:pt>
    <dgm:pt modelId="{94BB43B2-0C81-4962-851C-703ECE99D7FB}" type="pres">
      <dgm:prSet presAssocID="{A5CFC3CC-DE76-40DB-93A1-3234718EC759}" presName="Name25" presStyleLbl="parChTrans1D3" presStyleIdx="2" presStyleCnt="3"/>
      <dgm:spPr/>
    </dgm:pt>
    <dgm:pt modelId="{CBFEB2C5-D203-44EF-BC11-6C94BFDA9953}" type="pres">
      <dgm:prSet presAssocID="{A5CFC3CC-DE76-40DB-93A1-3234718EC759}" presName="connTx" presStyleLbl="parChTrans1D3" presStyleIdx="2" presStyleCnt="3"/>
      <dgm:spPr/>
    </dgm:pt>
    <dgm:pt modelId="{1A326A67-CED6-49EE-ACEE-F01D6DBE135B}" type="pres">
      <dgm:prSet presAssocID="{BCAAD378-FCBC-4C05-B8FC-94EE24E0F32F}" presName="Name30" presStyleCnt="0"/>
      <dgm:spPr/>
    </dgm:pt>
    <dgm:pt modelId="{9567F557-09E1-4DAF-9850-ECFF1B054F5D}" type="pres">
      <dgm:prSet presAssocID="{BCAAD378-FCBC-4C05-B8FC-94EE24E0F32F}" presName="level2Shape" presStyleLbl="node3" presStyleIdx="2" presStyleCnt="3" custScaleX="109183" custScaleY="99482"/>
      <dgm:spPr/>
    </dgm:pt>
    <dgm:pt modelId="{EE4E3521-8FE7-45DF-9D57-3CA137A19E4D}" type="pres">
      <dgm:prSet presAssocID="{BCAAD378-FCBC-4C05-B8FC-94EE24E0F32F}" presName="hierChild3" presStyleCnt="0"/>
      <dgm:spPr/>
    </dgm:pt>
    <dgm:pt modelId="{23B2F865-2E5D-4990-A2B1-D71764F5EF5B}" type="pres">
      <dgm:prSet presAssocID="{65F0DBB6-E4C0-46CA-A7FD-D425364F7E19}" presName="bgShapesFlow" presStyleCnt="0"/>
      <dgm:spPr/>
    </dgm:pt>
  </dgm:ptLst>
  <dgm:cxnLst>
    <dgm:cxn modelId="{5FADA541-7C78-46C9-BCD2-F8B364C29023}" srcId="{3F6F49CD-8D41-4CF4-BACC-23C3D4C7318C}" destId="{BDE9271D-D39C-4078-AFBB-16B2D792C599}" srcOrd="0" destOrd="0" parTransId="{628E12B6-A79E-419A-9030-430BE5262282}" sibTransId="{38111D3C-54A2-4F7B-B0EF-65171AC7629C}"/>
    <dgm:cxn modelId="{913D6380-1AE1-4948-A212-3E1E9E4B6DF7}" type="presOf" srcId="{628E12B6-A79E-419A-9030-430BE5262282}" destId="{72E29112-8060-4C26-AC2D-F21A47E3B6DB}" srcOrd="0" destOrd="0" presId="urn:microsoft.com/office/officeart/2005/8/layout/hierarchy5"/>
    <dgm:cxn modelId="{5B3F5FEE-47EF-4B7B-BE69-1FDB04FD6152}" type="presOf" srcId="{BCAAD378-FCBC-4C05-B8FC-94EE24E0F32F}" destId="{9567F557-09E1-4DAF-9850-ECFF1B054F5D}" srcOrd="0" destOrd="0" presId="urn:microsoft.com/office/officeart/2005/8/layout/hierarchy5"/>
    <dgm:cxn modelId="{62BA698E-C6DD-4411-8FED-02161C3A85EC}" type="presOf" srcId="{5ACDB6FD-4582-4C4D-B508-AD9D6E6582E7}" destId="{C51D32D4-48C0-4CCB-B27F-9B4DFD1F1370}" srcOrd="0" destOrd="0" presId="urn:microsoft.com/office/officeart/2005/8/layout/hierarchy5"/>
    <dgm:cxn modelId="{2D37DC8E-24DD-499C-9EB0-958B09F729F9}" type="presOf" srcId="{A5CFC3CC-DE76-40DB-93A1-3234718EC759}" destId="{CBFEB2C5-D203-44EF-BC11-6C94BFDA9953}" srcOrd="1" destOrd="0" presId="urn:microsoft.com/office/officeart/2005/8/layout/hierarchy5"/>
    <dgm:cxn modelId="{C81B91D8-1BBB-4328-A9B0-51BADA40495C}" type="presOf" srcId="{3F6F49CD-8D41-4CF4-BACC-23C3D4C7318C}" destId="{3CAA0DA9-0D39-4B50-ACEF-EE3DFDFAEFD6}" srcOrd="0" destOrd="0" presId="urn:microsoft.com/office/officeart/2005/8/layout/hierarchy5"/>
    <dgm:cxn modelId="{E114DDF1-207C-4582-9929-80CCA74F0F38}" srcId="{65F0DBB6-E4C0-46CA-A7FD-D425364F7E19}" destId="{B2452F14-7426-4812-92CE-FF1EAA215B16}" srcOrd="0" destOrd="0" parTransId="{1E5F3345-0F46-4CA9-B32E-36C4F09F92A7}" sibTransId="{49986C71-FC21-45CD-BA59-86714BC62B53}"/>
    <dgm:cxn modelId="{83FE08C8-A816-4A0F-8A99-902BFE307967}" type="presOf" srcId="{A5CFC3CC-DE76-40DB-93A1-3234718EC759}" destId="{94BB43B2-0C81-4962-851C-703ECE99D7FB}" srcOrd="0" destOrd="0" presId="urn:microsoft.com/office/officeart/2005/8/layout/hierarchy5"/>
    <dgm:cxn modelId="{DCADFAA6-53F8-4EAF-873B-F38068CACB63}" srcId="{3F6F49CD-8D41-4CF4-BACC-23C3D4C7318C}" destId="{21091252-2F3C-4D29-86E6-AA3E0E19687D}" srcOrd="1" destOrd="0" parTransId="{5ACDB6FD-4582-4C4D-B508-AD9D6E6582E7}" sibTransId="{D2D82D72-2348-41CA-B685-F8D32402A824}"/>
    <dgm:cxn modelId="{2C420DDF-198D-44F9-8FD5-925A19293DFA}" type="presOf" srcId="{65F0DBB6-E4C0-46CA-A7FD-D425364F7E19}" destId="{52E97CC1-CA81-4F1E-91A8-A5315250647F}" srcOrd="0" destOrd="0" presId="urn:microsoft.com/office/officeart/2005/8/layout/hierarchy5"/>
    <dgm:cxn modelId="{7D33549E-75A4-4CA0-B76E-B665BEBE1E23}" type="presOf" srcId="{7E0DBA08-30CA-4B69-AD00-AB28243DC0D2}" destId="{2237D0C7-DD75-4A9E-9048-18BF2552EF4F}" srcOrd="1" destOrd="0" presId="urn:microsoft.com/office/officeart/2005/8/layout/hierarchy5"/>
    <dgm:cxn modelId="{FF4BFAE4-3E7F-405D-B959-3CF52E7C68F0}" srcId="{B2452F14-7426-4812-92CE-FF1EAA215B16}" destId="{3F6F49CD-8D41-4CF4-BACC-23C3D4C7318C}" srcOrd="0" destOrd="0" parTransId="{7E0DBA08-30CA-4B69-AD00-AB28243DC0D2}" sibTransId="{95DA3066-7C3C-4727-994A-38B666EFFCD6}"/>
    <dgm:cxn modelId="{3F2E092A-8866-4AE9-9E79-74CA2B2ACF40}" type="presOf" srcId="{BDE9271D-D39C-4078-AFBB-16B2D792C599}" destId="{F41052AF-E3BE-4FCE-A059-701582F91AA3}" srcOrd="0" destOrd="0" presId="urn:microsoft.com/office/officeart/2005/8/layout/hierarchy5"/>
    <dgm:cxn modelId="{5323CF48-334E-41D4-A673-62CA0EF65317}" type="presOf" srcId="{21091252-2F3C-4D29-86E6-AA3E0E19687D}" destId="{23DC0CAB-C27A-46FD-821E-563EBF6CFD01}" srcOrd="0" destOrd="0" presId="urn:microsoft.com/office/officeart/2005/8/layout/hierarchy5"/>
    <dgm:cxn modelId="{7739B46D-012B-4324-86E3-9EE645758864}" type="presOf" srcId="{B2452F14-7426-4812-92CE-FF1EAA215B16}" destId="{CC2051AF-A0D3-43C1-9AC9-88250CB67730}" srcOrd="0" destOrd="0" presId="urn:microsoft.com/office/officeart/2005/8/layout/hierarchy5"/>
    <dgm:cxn modelId="{CDA04E9C-4138-4C20-8A0B-711673597D91}" srcId="{3F6F49CD-8D41-4CF4-BACC-23C3D4C7318C}" destId="{BCAAD378-FCBC-4C05-B8FC-94EE24E0F32F}" srcOrd="2" destOrd="0" parTransId="{A5CFC3CC-DE76-40DB-93A1-3234718EC759}" sibTransId="{5E618FA7-032B-44EA-AA22-7D588669F336}"/>
    <dgm:cxn modelId="{B191083B-3C61-453A-AA1B-EF10B78073C2}" type="presOf" srcId="{7E0DBA08-30CA-4B69-AD00-AB28243DC0D2}" destId="{2DE03CAD-CAD5-497E-B5EA-670733D1E2DC}" srcOrd="0" destOrd="0" presId="urn:microsoft.com/office/officeart/2005/8/layout/hierarchy5"/>
    <dgm:cxn modelId="{2A281A22-0A05-4C03-B936-B2799B330AB0}" type="presOf" srcId="{5ACDB6FD-4582-4C4D-B508-AD9D6E6582E7}" destId="{9F848795-7B20-4982-B201-C6A193DB1AC7}" srcOrd="1" destOrd="0" presId="urn:microsoft.com/office/officeart/2005/8/layout/hierarchy5"/>
    <dgm:cxn modelId="{47A4C52B-419B-4E1A-80FC-5C4B74540474}" type="presOf" srcId="{628E12B6-A79E-419A-9030-430BE5262282}" destId="{7C8E23E8-E269-47C6-8A3A-1DCEBDA7F774}" srcOrd="1" destOrd="0" presId="urn:microsoft.com/office/officeart/2005/8/layout/hierarchy5"/>
    <dgm:cxn modelId="{D72EC3E5-D317-410C-9EC3-F77DBF40F4ED}" type="presParOf" srcId="{52E97CC1-CA81-4F1E-91A8-A5315250647F}" destId="{31647212-E429-4102-91F5-ABFCEE7E89FB}" srcOrd="0" destOrd="0" presId="urn:microsoft.com/office/officeart/2005/8/layout/hierarchy5"/>
    <dgm:cxn modelId="{A2B02ED8-4B1B-4A92-8495-3CE18890072C}" type="presParOf" srcId="{31647212-E429-4102-91F5-ABFCEE7E89FB}" destId="{7786E7E3-CF23-4FF5-9B05-3A70C6601C88}" srcOrd="0" destOrd="0" presId="urn:microsoft.com/office/officeart/2005/8/layout/hierarchy5"/>
    <dgm:cxn modelId="{E5C460F4-C7A9-46AA-9FC7-FAB454CE10C3}" type="presParOf" srcId="{7786E7E3-CF23-4FF5-9B05-3A70C6601C88}" destId="{9ECAF453-9501-4C9E-8511-19A0A50642C7}" srcOrd="0" destOrd="0" presId="urn:microsoft.com/office/officeart/2005/8/layout/hierarchy5"/>
    <dgm:cxn modelId="{E91DE816-85F6-4CD2-8CD9-E33A90FC12B4}" type="presParOf" srcId="{9ECAF453-9501-4C9E-8511-19A0A50642C7}" destId="{CC2051AF-A0D3-43C1-9AC9-88250CB67730}" srcOrd="0" destOrd="0" presId="urn:microsoft.com/office/officeart/2005/8/layout/hierarchy5"/>
    <dgm:cxn modelId="{BCD2EFE3-2BCF-4BCB-9022-837935A04492}" type="presParOf" srcId="{9ECAF453-9501-4C9E-8511-19A0A50642C7}" destId="{31395451-75A8-4EF3-935F-EEA4BC2E0102}" srcOrd="1" destOrd="0" presId="urn:microsoft.com/office/officeart/2005/8/layout/hierarchy5"/>
    <dgm:cxn modelId="{C334ACBC-3965-49C9-A3A6-252D911A3B2B}" type="presParOf" srcId="{31395451-75A8-4EF3-935F-EEA4BC2E0102}" destId="{2DE03CAD-CAD5-497E-B5EA-670733D1E2DC}" srcOrd="0" destOrd="0" presId="urn:microsoft.com/office/officeart/2005/8/layout/hierarchy5"/>
    <dgm:cxn modelId="{789E2B08-D7E0-4A1F-9D3D-A0C9E6370A8B}" type="presParOf" srcId="{2DE03CAD-CAD5-497E-B5EA-670733D1E2DC}" destId="{2237D0C7-DD75-4A9E-9048-18BF2552EF4F}" srcOrd="0" destOrd="0" presId="urn:microsoft.com/office/officeart/2005/8/layout/hierarchy5"/>
    <dgm:cxn modelId="{9BD984BB-FC31-423D-9467-9915A6E61E5D}" type="presParOf" srcId="{31395451-75A8-4EF3-935F-EEA4BC2E0102}" destId="{CE5C33EF-BCC8-4AD1-A679-DC3ACE30120D}" srcOrd="1" destOrd="0" presId="urn:microsoft.com/office/officeart/2005/8/layout/hierarchy5"/>
    <dgm:cxn modelId="{44C2C559-E930-4047-B1C6-F4CB0E54B97C}" type="presParOf" srcId="{CE5C33EF-BCC8-4AD1-A679-DC3ACE30120D}" destId="{3CAA0DA9-0D39-4B50-ACEF-EE3DFDFAEFD6}" srcOrd="0" destOrd="0" presId="urn:microsoft.com/office/officeart/2005/8/layout/hierarchy5"/>
    <dgm:cxn modelId="{42F2241C-0023-4DFD-87E2-A24476C06A2B}" type="presParOf" srcId="{CE5C33EF-BCC8-4AD1-A679-DC3ACE30120D}" destId="{DB8FE04A-E917-457D-912C-109FF8C7CF14}" srcOrd="1" destOrd="0" presId="urn:microsoft.com/office/officeart/2005/8/layout/hierarchy5"/>
    <dgm:cxn modelId="{A4A7D701-C303-47D9-A48A-B4682D904E3D}" type="presParOf" srcId="{DB8FE04A-E917-457D-912C-109FF8C7CF14}" destId="{72E29112-8060-4C26-AC2D-F21A47E3B6DB}" srcOrd="0" destOrd="0" presId="urn:microsoft.com/office/officeart/2005/8/layout/hierarchy5"/>
    <dgm:cxn modelId="{98AA7FFA-089F-4C8B-A420-F3D88BA883F6}" type="presParOf" srcId="{72E29112-8060-4C26-AC2D-F21A47E3B6DB}" destId="{7C8E23E8-E269-47C6-8A3A-1DCEBDA7F774}" srcOrd="0" destOrd="0" presId="urn:microsoft.com/office/officeart/2005/8/layout/hierarchy5"/>
    <dgm:cxn modelId="{082D77EB-56B5-45DE-B155-1F21F7F9B9AC}" type="presParOf" srcId="{DB8FE04A-E917-457D-912C-109FF8C7CF14}" destId="{A33D1477-5BBA-45D5-A401-4E37A2649F2D}" srcOrd="1" destOrd="0" presId="urn:microsoft.com/office/officeart/2005/8/layout/hierarchy5"/>
    <dgm:cxn modelId="{46AFD8CC-2277-445E-9427-9572804E0F7F}" type="presParOf" srcId="{A33D1477-5BBA-45D5-A401-4E37A2649F2D}" destId="{F41052AF-E3BE-4FCE-A059-701582F91AA3}" srcOrd="0" destOrd="0" presId="urn:microsoft.com/office/officeart/2005/8/layout/hierarchy5"/>
    <dgm:cxn modelId="{1F355EEF-BE70-477B-A404-FCDB8837819B}" type="presParOf" srcId="{A33D1477-5BBA-45D5-A401-4E37A2649F2D}" destId="{3256A56D-9376-4ACE-B880-69B24AC16D46}" srcOrd="1" destOrd="0" presId="urn:microsoft.com/office/officeart/2005/8/layout/hierarchy5"/>
    <dgm:cxn modelId="{3B196776-AB49-4A49-9A72-C2498CB2A74B}" type="presParOf" srcId="{DB8FE04A-E917-457D-912C-109FF8C7CF14}" destId="{C51D32D4-48C0-4CCB-B27F-9B4DFD1F1370}" srcOrd="2" destOrd="0" presId="urn:microsoft.com/office/officeart/2005/8/layout/hierarchy5"/>
    <dgm:cxn modelId="{53395E66-E229-4D76-AB2D-4071B5B8C4F5}" type="presParOf" srcId="{C51D32D4-48C0-4CCB-B27F-9B4DFD1F1370}" destId="{9F848795-7B20-4982-B201-C6A193DB1AC7}" srcOrd="0" destOrd="0" presId="urn:microsoft.com/office/officeart/2005/8/layout/hierarchy5"/>
    <dgm:cxn modelId="{30870991-5708-4A2E-AF94-C0FB56981773}" type="presParOf" srcId="{DB8FE04A-E917-457D-912C-109FF8C7CF14}" destId="{EECC9F94-090A-41D1-92DB-611C1B0A3E9B}" srcOrd="3" destOrd="0" presId="urn:microsoft.com/office/officeart/2005/8/layout/hierarchy5"/>
    <dgm:cxn modelId="{5AEB7F21-033A-4863-9492-705FA7823716}" type="presParOf" srcId="{EECC9F94-090A-41D1-92DB-611C1B0A3E9B}" destId="{23DC0CAB-C27A-46FD-821E-563EBF6CFD01}" srcOrd="0" destOrd="0" presId="urn:microsoft.com/office/officeart/2005/8/layout/hierarchy5"/>
    <dgm:cxn modelId="{3D4E0E56-D7CD-4A0F-8A3F-840758B5C701}" type="presParOf" srcId="{EECC9F94-090A-41D1-92DB-611C1B0A3E9B}" destId="{3001DE99-94E3-46B2-B72D-57C961357ABE}" srcOrd="1" destOrd="0" presId="urn:microsoft.com/office/officeart/2005/8/layout/hierarchy5"/>
    <dgm:cxn modelId="{478144B0-548C-43DD-AB1B-66B06527FD82}" type="presParOf" srcId="{DB8FE04A-E917-457D-912C-109FF8C7CF14}" destId="{94BB43B2-0C81-4962-851C-703ECE99D7FB}" srcOrd="4" destOrd="0" presId="urn:microsoft.com/office/officeart/2005/8/layout/hierarchy5"/>
    <dgm:cxn modelId="{9A55F77C-473B-484E-A644-D64054B9900B}" type="presParOf" srcId="{94BB43B2-0C81-4962-851C-703ECE99D7FB}" destId="{CBFEB2C5-D203-44EF-BC11-6C94BFDA9953}" srcOrd="0" destOrd="0" presId="urn:microsoft.com/office/officeart/2005/8/layout/hierarchy5"/>
    <dgm:cxn modelId="{9A21F881-333C-4793-BA47-5421AD2C95CB}" type="presParOf" srcId="{DB8FE04A-E917-457D-912C-109FF8C7CF14}" destId="{1A326A67-CED6-49EE-ACEE-F01D6DBE135B}" srcOrd="5" destOrd="0" presId="urn:microsoft.com/office/officeart/2005/8/layout/hierarchy5"/>
    <dgm:cxn modelId="{CA4BD512-5771-453C-935C-E400F86B19F8}" type="presParOf" srcId="{1A326A67-CED6-49EE-ACEE-F01D6DBE135B}" destId="{9567F557-09E1-4DAF-9850-ECFF1B054F5D}" srcOrd="0" destOrd="0" presId="urn:microsoft.com/office/officeart/2005/8/layout/hierarchy5"/>
    <dgm:cxn modelId="{7656A963-1783-4D4A-AE97-B8C03DAA8DAA}" type="presParOf" srcId="{1A326A67-CED6-49EE-ACEE-F01D6DBE135B}" destId="{EE4E3521-8FE7-45DF-9D57-3CA137A19E4D}" srcOrd="1" destOrd="0" presId="urn:microsoft.com/office/officeart/2005/8/layout/hierarchy5"/>
    <dgm:cxn modelId="{65911273-7AC7-465B-8C4E-A1B6083BBE2D}" type="presParOf" srcId="{52E97CC1-CA81-4F1E-91A8-A5315250647F}" destId="{23B2F865-2E5D-4990-A2B1-D71764F5EF5B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5C59A-BAFA-4F6E-9326-67FF9C44046C}">
      <dsp:nvSpPr>
        <dsp:cNvPr id="0" name=""/>
        <dsp:cNvSpPr/>
      </dsp:nvSpPr>
      <dsp:spPr>
        <a:xfrm>
          <a:off x="3803462" y="1970504"/>
          <a:ext cx="5026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2604" y="45720"/>
              </a:lnTo>
            </a:path>
          </a:pathLst>
        </a:custGeom>
        <a:noFill/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042199" y="2003658"/>
        <a:ext cx="25130" cy="25130"/>
      </dsp:txXfrm>
    </dsp:sp>
    <dsp:sp modelId="{1A9566CF-2662-41FE-9897-0C519A2B2162}">
      <dsp:nvSpPr>
        <dsp:cNvPr id="0" name=""/>
        <dsp:cNvSpPr/>
      </dsp:nvSpPr>
      <dsp:spPr>
        <a:xfrm>
          <a:off x="787836" y="1970504"/>
          <a:ext cx="5026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2604" y="45720"/>
              </a:lnTo>
            </a:path>
          </a:pathLst>
        </a:custGeom>
        <a:noFill/>
        <a:ln w="952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1026573" y="2003658"/>
        <a:ext cx="25130" cy="25130"/>
      </dsp:txXfrm>
    </dsp:sp>
    <dsp:sp modelId="{99D71ED1-AFC3-4324-955C-3B8EF5221630}">
      <dsp:nvSpPr>
        <dsp:cNvPr id="0" name=""/>
        <dsp:cNvSpPr/>
      </dsp:nvSpPr>
      <dsp:spPr>
        <a:xfrm rot="16200000">
          <a:off x="-1611469" y="1633141"/>
          <a:ext cx="4032448" cy="766165"/>
        </a:xfrm>
        <a:prstGeom prst="rect">
          <a:avLst/>
        </a:prstGeom>
        <a:gradFill rotWithShape="0">
          <a:gsLst>
            <a:gs pos="0">
              <a:schemeClr val="accent3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500" kern="1200" dirty="0" err="1" smtClean="0"/>
            <a:t>SMED</a:t>
          </a:r>
          <a:endParaRPr lang="es-CO" sz="4500" kern="1200" dirty="0"/>
        </a:p>
      </dsp:txBody>
      <dsp:txXfrm>
        <a:off x="-1611469" y="1633141"/>
        <a:ext cx="4032448" cy="766165"/>
      </dsp:txXfrm>
    </dsp:sp>
    <dsp:sp modelId="{3337B8C3-B75E-407C-A034-AFD771E87E0E}">
      <dsp:nvSpPr>
        <dsp:cNvPr id="0" name=""/>
        <dsp:cNvSpPr/>
      </dsp:nvSpPr>
      <dsp:spPr>
        <a:xfrm>
          <a:off x="1290440" y="1633141"/>
          <a:ext cx="2513021" cy="766165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/>
            <a:t>Single-Minute Exchange of Die</a:t>
          </a:r>
          <a:endParaRPr lang="es-CO" sz="2000" b="1" kern="1200" dirty="0"/>
        </a:p>
      </dsp:txBody>
      <dsp:txXfrm>
        <a:off x="1290440" y="1633141"/>
        <a:ext cx="2513021" cy="766165"/>
      </dsp:txXfrm>
    </dsp:sp>
    <dsp:sp modelId="{9E92220D-E0E3-4BDC-A2B7-15245AD2A9A8}">
      <dsp:nvSpPr>
        <dsp:cNvPr id="0" name=""/>
        <dsp:cNvSpPr/>
      </dsp:nvSpPr>
      <dsp:spPr>
        <a:xfrm>
          <a:off x="4306066" y="1633141"/>
          <a:ext cx="2513021" cy="766165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smtClean="0"/>
            <a:t>Cambio de herramienta en un solo digito de minuto</a:t>
          </a:r>
          <a:endParaRPr lang="es-CO" sz="1600" b="1" kern="1200" dirty="0"/>
        </a:p>
      </dsp:txBody>
      <dsp:txXfrm>
        <a:off x="4306066" y="1633141"/>
        <a:ext cx="2513021" cy="7661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2F001-4172-411D-9990-E285E13BC92C}">
      <dsp:nvSpPr>
        <dsp:cNvPr id="0" name=""/>
        <dsp:cNvSpPr/>
      </dsp:nvSpPr>
      <dsp:spPr>
        <a:xfrm>
          <a:off x="2032000" y="0"/>
          <a:ext cx="2032000" cy="1354666"/>
        </a:xfrm>
        <a:prstGeom prst="trapezoid">
          <a:avLst>
            <a:gd name="adj" fmla="val 7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0" kern="1200" dirty="0" err="1" smtClean="0"/>
            <a:t>SMED</a:t>
          </a:r>
          <a:endParaRPr lang="es-CO" sz="1800" b="0" kern="1200" dirty="0"/>
        </a:p>
      </dsp:txBody>
      <dsp:txXfrm>
        <a:off x="2032000" y="0"/>
        <a:ext cx="2032000" cy="1354666"/>
      </dsp:txXfrm>
    </dsp:sp>
    <dsp:sp modelId="{68B59DD3-B95A-4E76-9A77-C68760D833C1}">
      <dsp:nvSpPr>
        <dsp:cNvPr id="0" name=""/>
        <dsp:cNvSpPr/>
      </dsp:nvSpPr>
      <dsp:spPr>
        <a:xfrm>
          <a:off x="1015999" y="1354666"/>
          <a:ext cx="4064000" cy="1354666"/>
        </a:xfrm>
        <a:prstGeom prst="trapezoid">
          <a:avLst>
            <a:gd name="adj" fmla="val 7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100" kern="1200" dirty="0" smtClean="0"/>
            <a:t>¿ Qué es?</a:t>
          </a:r>
          <a:endParaRPr lang="es-CO" sz="3100" kern="1200" dirty="0"/>
        </a:p>
      </dsp:txBody>
      <dsp:txXfrm>
        <a:off x="1727199" y="1354666"/>
        <a:ext cx="2641600" cy="1354666"/>
      </dsp:txXfrm>
    </dsp:sp>
    <dsp:sp modelId="{E95BFC11-9123-41B5-9079-6CF52DA0014D}">
      <dsp:nvSpPr>
        <dsp:cNvPr id="0" name=""/>
        <dsp:cNvSpPr/>
      </dsp:nvSpPr>
      <dsp:spPr>
        <a:xfrm>
          <a:off x="0" y="2709333"/>
          <a:ext cx="6096000" cy="1354666"/>
        </a:xfrm>
        <a:prstGeom prst="trapezoid">
          <a:avLst>
            <a:gd name="adj" fmla="val 7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100" kern="1200" dirty="0" smtClean="0"/>
            <a:t>Duración de un proceso &lt; 10 minutos.</a:t>
          </a:r>
          <a:endParaRPr lang="es-CO" sz="3100" kern="1200" dirty="0"/>
        </a:p>
      </dsp:txBody>
      <dsp:txXfrm>
        <a:off x="1066799" y="2709333"/>
        <a:ext cx="3962400" cy="13546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2051AF-A0D3-43C1-9AC9-88250CB67730}">
      <dsp:nvSpPr>
        <dsp:cNvPr id="0" name=""/>
        <dsp:cNvSpPr/>
      </dsp:nvSpPr>
      <dsp:spPr>
        <a:xfrm>
          <a:off x="65992" y="1341246"/>
          <a:ext cx="1552767" cy="917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700" b="1" kern="1200" dirty="0" err="1" smtClean="0"/>
            <a:t>SMED</a:t>
          </a:r>
          <a:endParaRPr lang="es-CO" sz="3700" b="1" kern="1200" dirty="0"/>
        </a:p>
      </dsp:txBody>
      <dsp:txXfrm>
        <a:off x="92877" y="1368131"/>
        <a:ext cx="1498997" cy="864136"/>
      </dsp:txXfrm>
    </dsp:sp>
    <dsp:sp modelId="{2DE03CAD-CAD5-497E-B5EA-670733D1E2DC}">
      <dsp:nvSpPr>
        <dsp:cNvPr id="0" name=""/>
        <dsp:cNvSpPr/>
      </dsp:nvSpPr>
      <dsp:spPr>
        <a:xfrm>
          <a:off x="1618760" y="1777254"/>
          <a:ext cx="734325" cy="45890"/>
        </a:xfrm>
        <a:custGeom>
          <a:avLst/>
          <a:gdLst/>
          <a:ahLst/>
          <a:cxnLst/>
          <a:rect l="0" t="0" r="0" b="0"/>
          <a:pathLst>
            <a:path>
              <a:moveTo>
                <a:pt x="0" y="22945"/>
              </a:moveTo>
              <a:lnTo>
                <a:pt x="734325" y="22945"/>
              </a:lnTo>
            </a:path>
          </a:pathLst>
        </a:custGeom>
        <a:noFill/>
        <a:ln w="952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1967565" y="1781841"/>
        <a:ext cx="36716" cy="36716"/>
      </dsp:txXfrm>
    </dsp:sp>
    <dsp:sp modelId="{3CAA0DA9-0D39-4B50-ACEF-EE3DFDFAEFD6}">
      <dsp:nvSpPr>
        <dsp:cNvPr id="0" name=""/>
        <dsp:cNvSpPr/>
      </dsp:nvSpPr>
      <dsp:spPr>
        <a:xfrm>
          <a:off x="2353085" y="1341246"/>
          <a:ext cx="1835813" cy="917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¿ Qué hacer?</a:t>
          </a:r>
          <a:endParaRPr lang="es-CO" sz="2400" b="1" kern="1200" dirty="0"/>
        </a:p>
      </dsp:txBody>
      <dsp:txXfrm>
        <a:off x="2379970" y="1368131"/>
        <a:ext cx="1782043" cy="864136"/>
      </dsp:txXfrm>
    </dsp:sp>
    <dsp:sp modelId="{72E29112-8060-4C26-AC2D-F21A47E3B6DB}">
      <dsp:nvSpPr>
        <dsp:cNvPr id="0" name=""/>
        <dsp:cNvSpPr/>
      </dsp:nvSpPr>
      <dsp:spPr>
        <a:xfrm rot="18293104">
          <a:off x="3914093" y="1250647"/>
          <a:ext cx="1283937" cy="45890"/>
        </a:xfrm>
        <a:custGeom>
          <a:avLst/>
          <a:gdLst/>
          <a:ahLst/>
          <a:cxnLst/>
          <a:rect l="0" t="0" r="0" b="0"/>
          <a:pathLst>
            <a:path>
              <a:moveTo>
                <a:pt x="0" y="22945"/>
              </a:moveTo>
              <a:lnTo>
                <a:pt x="1283937" y="22945"/>
              </a:lnTo>
            </a:path>
          </a:pathLst>
        </a:custGeom>
        <a:noFill/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523963" y="1241493"/>
        <a:ext cx="64196" cy="64196"/>
      </dsp:txXfrm>
    </dsp:sp>
    <dsp:sp modelId="{F41052AF-E3BE-4FCE-A059-701582F91AA3}">
      <dsp:nvSpPr>
        <dsp:cNvPr id="0" name=""/>
        <dsp:cNvSpPr/>
      </dsp:nvSpPr>
      <dsp:spPr>
        <a:xfrm>
          <a:off x="4923224" y="288031"/>
          <a:ext cx="2058644" cy="917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200" kern="1200" dirty="0" smtClean="0"/>
            <a:t>- </a:t>
          </a:r>
          <a:r>
            <a:rPr lang="es-CO" sz="2000" b="1" kern="1200" dirty="0" smtClean="0"/>
            <a:t>Organización</a:t>
          </a:r>
          <a:r>
            <a:rPr lang="es-CO" sz="2200" kern="1200" dirty="0" smtClean="0"/>
            <a:t>.</a:t>
          </a:r>
          <a:endParaRPr lang="es-CO" sz="2200" kern="1200" dirty="0"/>
        </a:p>
      </dsp:txBody>
      <dsp:txXfrm>
        <a:off x="4950109" y="314916"/>
        <a:ext cx="2004874" cy="864136"/>
      </dsp:txXfrm>
    </dsp:sp>
    <dsp:sp modelId="{C51D32D4-48C0-4CCB-B27F-9B4DFD1F1370}">
      <dsp:nvSpPr>
        <dsp:cNvPr id="0" name=""/>
        <dsp:cNvSpPr/>
      </dsp:nvSpPr>
      <dsp:spPr>
        <a:xfrm rot="11130">
          <a:off x="4188897" y="1778443"/>
          <a:ext cx="734329" cy="45890"/>
        </a:xfrm>
        <a:custGeom>
          <a:avLst/>
          <a:gdLst/>
          <a:ahLst/>
          <a:cxnLst/>
          <a:rect l="0" t="0" r="0" b="0"/>
          <a:pathLst>
            <a:path>
              <a:moveTo>
                <a:pt x="0" y="22945"/>
              </a:moveTo>
              <a:lnTo>
                <a:pt x="734329" y="22945"/>
              </a:lnTo>
            </a:path>
          </a:pathLst>
        </a:custGeom>
        <a:noFill/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537703" y="1783030"/>
        <a:ext cx="36716" cy="36716"/>
      </dsp:txXfrm>
    </dsp:sp>
    <dsp:sp modelId="{23DC0CAB-C27A-46FD-821E-563EBF6CFD01}">
      <dsp:nvSpPr>
        <dsp:cNvPr id="0" name=""/>
        <dsp:cNvSpPr/>
      </dsp:nvSpPr>
      <dsp:spPr>
        <a:xfrm>
          <a:off x="4923224" y="1343624"/>
          <a:ext cx="2067566" cy="917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/>
            <a:t>- </a:t>
          </a:r>
          <a:r>
            <a:rPr lang="es-CO" sz="1800" b="1" kern="1200" dirty="0" smtClean="0"/>
            <a:t>Concientización</a:t>
          </a:r>
          <a:r>
            <a:rPr lang="es-CO" sz="1800" kern="1200" dirty="0" smtClean="0"/>
            <a:t>. </a:t>
          </a:r>
          <a:endParaRPr lang="es-CO" sz="1800" kern="1200" dirty="0"/>
        </a:p>
      </dsp:txBody>
      <dsp:txXfrm>
        <a:off x="4950109" y="1370509"/>
        <a:ext cx="2013796" cy="864136"/>
      </dsp:txXfrm>
    </dsp:sp>
    <dsp:sp modelId="{94BB43B2-0C81-4962-851C-703ECE99D7FB}">
      <dsp:nvSpPr>
        <dsp:cNvPr id="0" name=""/>
        <dsp:cNvSpPr/>
      </dsp:nvSpPr>
      <dsp:spPr>
        <a:xfrm rot="3310531">
          <a:off x="3913117" y="2305051"/>
          <a:ext cx="1285888" cy="45890"/>
        </a:xfrm>
        <a:custGeom>
          <a:avLst/>
          <a:gdLst/>
          <a:ahLst/>
          <a:cxnLst/>
          <a:rect l="0" t="0" r="0" b="0"/>
          <a:pathLst>
            <a:path>
              <a:moveTo>
                <a:pt x="0" y="22945"/>
              </a:moveTo>
              <a:lnTo>
                <a:pt x="1285888" y="22945"/>
              </a:lnTo>
            </a:path>
          </a:pathLst>
        </a:custGeom>
        <a:noFill/>
        <a:ln w="9525" cap="flat" cmpd="sng" algn="ctr">
          <a:solidFill>
            <a:schemeClr val="accent3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4523914" y="2295849"/>
        <a:ext cx="64294" cy="64294"/>
      </dsp:txXfrm>
    </dsp:sp>
    <dsp:sp modelId="{9567F557-09E1-4DAF-9850-ECFF1B054F5D}">
      <dsp:nvSpPr>
        <dsp:cNvPr id="0" name=""/>
        <dsp:cNvSpPr/>
      </dsp:nvSpPr>
      <dsp:spPr>
        <a:xfrm>
          <a:off x="4923224" y="2399216"/>
          <a:ext cx="2004396" cy="9131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b="1" kern="1200" dirty="0" smtClean="0"/>
            <a:t>- Dotación </a:t>
          </a:r>
          <a:endParaRPr lang="es-CO" sz="1800" b="1" kern="1200" dirty="0"/>
        </a:p>
      </dsp:txBody>
      <dsp:txXfrm>
        <a:off x="4949969" y="2425961"/>
        <a:ext cx="1950906" cy="859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99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580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9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36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155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15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68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510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1530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752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827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059832" y="4005064"/>
            <a:ext cx="5184576" cy="576064"/>
          </a:xfrm>
        </p:spPr>
        <p:txBody>
          <a:bodyPr>
            <a:normAutofit/>
          </a:bodyPr>
          <a:lstStyle/>
          <a:p>
            <a:r>
              <a:rPr lang="es-CO" sz="2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JORGE ELIECER VÁSQUEZ RINCÓN </a:t>
            </a:r>
            <a:endParaRPr lang="es-CO" sz="20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27945" y="1700808"/>
            <a:ext cx="37401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CO" sz="8800" b="1" cap="all" dirty="0" err="1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SMED</a:t>
            </a:r>
            <a:endParaRPr lang="es-CO" sz="5400" b="1" cap="all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193731572"/>
              </p:ext>
            </p:extLst>
          </p:nvPr>
        </p:nvGraphicFramePr>
        <p:xfrm>
          <a:off x="1115616" y="476672"/>
          <a:ext cx="684076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871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520925692"/>
              </p:ext>
            </p:extLst>
          </p:nvPr>
        </p:nvGraphicFramePr>
        <p:xfrm>
          <a:off x="1547664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3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504416672"/>
              </p:ext>
            </p:extLst>
          </p:nvPr>
        </p:nvGraphicFramePr>
        <p:xfrm>
          <a:off x="1043608" y="692696"/>
          <a:ext cx="7056784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98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373415" cy="33607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0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45</Words>
  <Application>Microsoft Office PowerPoint</Application>
  <PresentationFormat>Presentación en pantalla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SMED</dc:title>
  <dc:creator>ADMIN</dc:creator>
  <cp:lastModifiedBy>ADMIN</cp:lastModifiedBy>
  <cp:revision>9</cp:revision>
  <dcterms:created xsi:type="dcterms:W3CDTF">2015-08-05T15:01:37Z</dcterms:created>
  <dcterms:modified xsi:type="dcterms:W3CDTF">2015-08-05T16:52:03Z</dcterms:modified>
</cp:coreProperties>
</file>