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0" r:id="rId6"/>
  </p:sldIdLst>
  <p:sldSz cx="9144000" cy="6858000" type="screen4x3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0A8DE57-D56B-4854-A53F-FF193027C5B8}" type="doc">
      <dgm:prSet loTypeId="urn:microsoft.com/office/officeart/2005/8/layout/equation2" loCatId="relationship" qsTypeId="urn:microsoft.com/office/officeart/2005/8/quickstyle/simple4" qsCatId="simple" csTypeId="urn:microsoft.com/office/officeart/2005/8/colors/accent3_2" csCatId="accent3" phldr="1"/>
      <dgm:spPr/>
    </dgm:pt>
    <dgm:pt modelId="{CFC2E6C9-37F4-43EE-86E1-74F2EF4CD100}">
      <dgm:prSet phldrT="[Texto]" custT="1"/>
      <dgm:spPr/>
      <dgm:t>
        <a:bodyPr/>
        <a:lstStyle/>
        <a:p>
          <a:r>
            <a:rPr lang="es-CO" sz="1800" b="1" dirty="0" err="1" smtClean="0"/>
            <a:t>Automati-zación</a:t>
          </a:r>
          <a:r>
            <a:rPr lang="es-CO" sz="1800" b="1" dirty="0" smtClean="0"/>
            <a:t> </a:t>
          </a:r>
          <a:endParaRPr lang="es-CO" sz="1800" b="1" dirty="0"/>
        </a:p>
      </dgm:t>
    </dgm:pt>
    <dgm:pt modelId="{11A27AEA-C187-40B0-8C8F-2DE64FD23F98}" type="parTrans" cxnId="{A08375D7-FFC9-4742-973D-CA96886991B9}">
      <dgm:prSet/>
      <dgm:spPr/>
      <dgm:t>
        <a:bodyPr/>
        <a:lstStyle/>
        <a:p>
          <a:endParaRPr lang="es-CO"/>
        </a:p>
      </dgm:t>
    </dgm:pt>
    <dgm:pt modelId="{92583689-66C9-4393-9A45-2B176F6AEBA0}" type="sibTrans" cxnId="{A08375D7-FFC9-4742-973D-CA96886991B9}">
      <dgm:prSet/>
      <dgm:spPr/>
      <dgm:t>
        <a:bodyPr/>
        <a:lstStyle/>
        <a:p>
          <a:endParaRPr lang="es-CO"/>
        </a:p>
      </dgm:t>
    </dgm:pt>
    <dgm:pt modelId="{79338A3F-C238-4C6D-B057-38A184E2790A}">
      <dgm:prSet phldrT="[Texto]"/>
      <dgm:spPr/>
      <dgm:t>
        <a:bodyPr/>
        <a:lstStyle/>
        <a:p>
          <a:r>
            <a:rPr lang="es-CO" b="1" dirty="0" smtClean="0"/>
            <a:t>Toque humano</a:t>
          </a:r>
          <a:endParaRPr lang="es-CO" b="1" dirty="0"/>
        </a:p>
      </dgm:t>
    </dgm:pt>
    <dgm:pt modelId="{74F43289-B7E8-42AD-AC0E-EFEE3242CA0C}" type="parTrans" cxnId="{C39427D7-A08A-42E1-BD5E-9805E2CFD895}">
      <dgm:prSet/>
      <dgm:spPr/>
      <dgm:t>
        <a:bodyPr/>
        <a:lstStyle/>
        <a:p>
          <a:endParaRPr lang="es-CO"/>
        </a:p>
      </dgm:t>
    </dgm:pt>
    <dgm:pt modelId="{57854B06-3004-41C4-82A2-7E6E2CC448A7}" type="sibTrans" cxnId="{C39427D7-A08A-42E1-BD5E-9805E2CFD895}">
      <dgm:prSet/>
      <dgm:spPr/>
      <dgm:t>
        <a:bodyPr/>
        <a:lstStyle/>
        <a:p>
          <a:endParaRPr lang="es-CO"/>
        </a:p>
      </dgm:t>
    </dgm:pt>
    <dgm:pt modelId="{386A70C3-DD6A-48E7-A447-0F330C603972}">
      <dgm:prSet phldrT="[Texto]"/>
      <dgm:spPr/>
      <dgm:t>
        <a:bodyPr/>
        <a:lstStyle/>
        <a:p>
          <a:r>
            <a:rPr lang="es-CO" dirty="0" err="1" smtClean="0"/>
            <a:t>Jidoka</a:t>
          </a:r>
          <a:r>
            <a:rPr lang="es-CO" dirty="0" smtClean="0"/>
            <a:t> </a:t>
          </a:r>
          <a:endParaRPr lang="es-CO" dirty="0"/>
        </a:p>
      </dgm:t>
    </dgm:pt>
    <dgm:pt modelId="{B287FEC1-48C3-4117-A468-E5CF0118EFAE}" type="parTrans" cxnId="{4D51F9F2-45CF-4016-A9D1-FE9AAFD9E8F3}">
      <dgm:prSet/>
      <dgm:spPr/>
      <dgm:t>
        <a:bodyPr/>
        <a:lstStyle/>
        <a:p>
          <a:endParaRPr lang="es-CO"/>
        </a:p>
      </dgm:t>
    </dgm:pt>
    <dgm:pt modelId="{797A2D17-17F6-4542-8FA8-CF54DBE111D7}" type="sibTrans" cxnId="{4D51F9F2-45CF-4016-A9D1-FE9AAFD9E8F3}">
      <dgm:prSet/>
      <dgm:spPr/>
      <dgm:t>
        <a:bodyPr/>
        <a:lstStyle/>
        <a:p>
          <a:endParaRPr lang="es-CO"/>
        </a:p>
      </dgm:t>
    </dgm:pt>
    <dgm:pt modelId="{7E458093-E0ED-48BB-A33C-A329B419626E}" type="pres">
      <dgm:prSet presAssocID="{F0A8DE57-D56B-4854-A53F-FF193027C5B8}" presName="Name0" presStyleCnt="0">
        <dgm:presLayoutVars>
          <dgm:dir/>
          <dgm:resizeHandles val="exact"/>
        </dgm:presLayoutVars>
      </dgm:prSet>
      <dgm:spPr/>
    </dgm:pt>
    <dgm:pt modelId="{D08ED252-05EC-4474-8A93-32A9E5E9935D}" type="pres">
      <dgm:prSet presAssocID="{F0A8DE57-D56B-4854-A53F-FF193027C5B8}" presName="vNodes" presStyleCnt="0"/>
      <dgm:spPr/>
    </dgm:pt>
    <dgm:pt modelId="{0DEF3865-502C-4444-9088-563F1E50F853}" type="pres">
      <dgm:prSet presAssocID="{CFC2E6C9-37F4-43EE-86E1-74F2EF4CD100}" presName="node" presStyleLbl="node1" presStyleIdx="0" presStyleCnt="3" custScaleX="105370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E911F9E6-61E9-4813-800B-5F07FBF58068}" type="pres">
      <dgm:prSet presAssocID="{92583689-66C9-4393-9A45-2B176F6AEBA0}" presName="spacerT" presStyleCnt="0"/>
      <dgm:spPr/>
    </dgm:pt>
    <dgm:pt modelId="{4D56AB99-06B3-473A-B4D1-EBF16A6A65B2}" type="pres">
      <dgm:prSet presAssocID="{92583689-66C9-4393-9A45-2B176F6AEBA0}" presName="sibTrans" presStyleLbl="sibTrans2D1" presStyleIdx="0" presStyleCnt="2"/>
      <dgm:spPr/>
      <dgm:t>
        <a:bodyPr/>
        <a:lstStyle/>
        <a:p>
          <a:endParaRPr lang="es-CO"/>
        </a:p>
      </dgm:t>
    </dgm:pt>
    <dgm:pt modelId="{B71E9C93-CA75-4AC9-88BB-99FDA6954831}" type="pres">
      <dgm:prSet presAssocID="{92583689-66C9-4393-9A45-2B176F6AEBA0}" presName="spacerB" presStyleCnt="0"/>
      <dgm:spPr/>
    </dgm:pt>
    <dgm:pt modelId="{9EF6621A-33C5-4DE7-A8D7-9DFA07307F1A}" type="pres">
      <dgm:prSet presAssocID="{79338A3F-C238-4C6D-B057-38A184E2790A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3C8DC71E-28E7-4E83-BF57-2322F359A1FC}" type="pres">
      <dgm:prSet presAssocID="{F0A8DE57-D56B-4854-A53F-FF193027C5B8}" presName="sibTransLast" presStyleLbl="sibTrans2D1" presStyleIdx="1" presStyleCnt="2"/>
      <dgm:spPr/>
      <dgm:t>
        <a:bodyPr/>
        <a:lstStyle/>
        <a:p>
          <a:endParaRPr lang="es-CO"/>
        </a:p>
      </dgm:t>
    </dgm:pt>
    <dgm:pt modelId="{0623D0C6-8AAA-4033-8015-C14368DC182A}" type="pres">
      <dgm:prSet presAssocID="{F0A8DE57-D56B-4854-A53F-FF193027C5B8}" presName="connectorText" presStyleLbl="sibTrans2D1" presStyleIdx="1" presStyleCnt="2"/>
      <dgm:spPr/>
      <dgm:t>
        <a:bodyPr/>
        <a:lstStyle/>
        <a:p>
          <a:endParaRPr lang="es-CO"/>
        </a:p>
      </dgm:t>
    </dgm:pt>
    <dgm:pt modelId="{8A4AFA3C-4FD4-4616-8C4F-D0B6B68B0BF6}" type="pres">
      <dgm:prSet presAssocID="{F0A8DE57-D56B-4854-A53F-FF193027C5B8}" presName="las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</dgm:ptLst>
  <dgm:cxnLst>
    <dgm:cxn modelId="{9855365B-C0FC-4548-A507-6C145D052E44}" type="presOf" srcId="{CFC2E6C9-37F4-43EE-86E1-74F2EF4CD100}" destId="{0DEF3865-502C-4444-9088-563F1E50F853}" srcOrd="0" destOrd="0" presId="urn:microsoft.com/office/officeart/2005/8/layout/equation2"/>
    <dgm:cxn modelId="{4D51F9F2-45CF-4016-A9D1-FE9AAFD9E8F3}" srcId="{F0A8DE57-D56B-4854-A53F-FF193027C5B8}" destId="{386A70C3-DD6A-48E7-A447-0F330C603972}" srcOrd="2" destOrd="0" parTransId="{B287FEC1-48C3-4117-A468-E5CF0118EFAE}" sibTransId="{797A2D17-17F6-4542-8FA8-CF54DBE111D7}"/>
    <dgm:cxn modelId="{8B6AD48B-9623-4D5E-B182-F5F34999DB61}" type="presOf" srcId="{F0A8DE57-D56B-4854-A53F-FF193027C5B8}" destId="{7E458093-E0ED-48BB-A33C-A329B419626E}" srcOrd="0" destOrd="0" presId="urn:microsoft.com/office/officeart/2005/8/layout/equation2"/>
    <dgm:cxn modelId="{ED227F62-9DC7-488B-82F1-2D06FA86C7B6}" type="presOf" srcId="{79338A3F-C238-4C6D-B057-38A184E2790A}" destId="{9EF6621A-33C5-4DE7-A8D7-9DFA07307F1A}" srcOrd="0" destOrd="0" presId="urn:microsoft.com/office/officeart/2005/8/layout/equation2"/>
    <dgm:cxn modelId="{C41861B5-B54A-43C2-8023-72218DE1B87B}" type="presOf" srcId="{57854B06-3004-41C4-82A2-7E6E2CC448A7}" destId="{0623D0C6-8AAA-4033-8015-C14368DC182A}" srcOrd="1" destOrd="0" presId="urn:microsoft.com/office/officeart/2005/8/layout/equation2"/>
    <dgm:cxn modelId="{D68001F0-FF2A-4787-96E6-08AA7716634C}" type="presOf" srcId="{92583689-66C9-4393-9A45-2B176F6AEBA0}" destId="{4D56AB99-06B3-473A-B4D1-EBF16A6A65B2}" srcOrd="0" destOrd="0" presId="urn:microsoft.com/office/officeart/2005/8/layout/equation2"/>
    <dgm:cxn modelId="{C39427D7-A08A-42E1-BD5E-9805E2CFD895}" srcId="{F0A8DE57-D56B-4854-A53F-FF193027C5B8}" destId="{79338A3F-C238-4C6D-B057-38A184E2790A}" srcOrd="1" destOrd="0" parTransId="{74F43289-B7E8-42AD-AC0E-EFEE3242CA0C}" sibTransId="{57854B06-3004-41C4-82A2-7E6E2CC448A7}"/>
    <dgm:cxn modelId="{4A277641-A27F-4FB5-984E-BBDF14CD93D8}" type="presOf" srcId="{57854B06-3004-41C4-82A2-7E6E2CC448A7}" destId="{3C8DC71E-28E7-4E83-BF57-2322F359A1FC}" srcOrd="0" destOrd="0" presId="urn:microsoft.com/office/officeart/2005/8/layout/equation2"/>
    <dgm:cxn modelId="{80B7C09E-BC3D-4991-AB72-8284F7736EAC}" type="presOf" srcId="{386A70C3-DD6A-48E7-A447-0F330C603972}" destId="{8A4AFA3C-4FD4-4616-8C4F-D0B6B68B0BF6}" srcOrd="0" destOrd="0" presId="urn:microsoft.com/office/officeart/2005/8/layout/equation2"/>
    <dgm:cxn modelId="{A08375D7-FFC9-4742-973D-CA96886991B9}" srcId="{F0A8DE57-D56B-4854-A53F-FF193027C5B8}" destId="{CFC2E6C9-37F4-43EE-86E1-74F2EF4CD100}" srcOrd="0" destOrd="0" parTransId="{11A27AEA-C187-40B0-8C8F-2DE64FD23F98}" sibTransId="{92583689-66C9-4393-9A45-2B176F6AEBA0}"/>
    <dgm:cxn modelId="{B6192352-16E2-4F16-850C-3662B7F7F2D1}" type="presParOf" srcId="{7E458093-E0ED-48BB-A33C-A329B419626E}" destId="{D08ED252-05EC-4474-8A93-32A9E5E9935D}" srcOrd="0" destOrd="0" presId="urn:microsoft.com/office/officeart/2005/8/layout/equation2"/>
    <dgm:cxn modelId="{9688CA4E-2B7E-4E3B-8D6C-C715E5CACE5C}" type="presParOf" srcId="{D08ED252-05EC-4474-8A93-32A9E5E9935D}" destId="{0DEF3865-502C-4444-9088-563F1E50F853}" srcOrd="0" destOrd="0" presId="urn:microsoft.com/office/officeart/2005/8/layout/equation2"/>
    <dgm:cxn modelId="{08010A13-15BE-4707-A1A0-7904B3FB24CC}" type="presParOf" srcId="{D08ED252-05EC-4474-8A93-32A9E5E9935D}" destId="{E911F9E6-61E9-4813-800B-5F07FBF58068}" srcOrd="1" destOrd="0" presId="urn:microsoft.com/office/officeart/2005/8/layout/equation2"/>
    <dgm:cxn modelId="{49C0050B-2619-4546-9034-67563FDDF9EC}" type="presParOf" srcId="{D08ED252-05EC-4474-8A93-32A9E5E9935D}" destId="{4D56AB99-06B3-473A-B4D1-EBF16A6A65B2}" srcOrd="2" destOrd="0" presId="urn:microsoft.com/office/officeart/2005/8/layout/equation2"/>
    <dgm:cxn modelId="{DE18D93D-A085-4124-AA80-DF95B866536E}" type="presParOf" srcId="{D08ED252-05EC-4474-8A93-32A9E5E9935D}" destId="{B71E9C93-CA75-4AC9-88BB-99FDA6954831}" srcOrd="3" destOrd="0" presId="urn:microsoft.com/office/officeart/2005/8/layout/equation2"/>
    <dgm:cxn modelId="{463AD591-61ED-4853-BF6F-1BEF7CC7C593}" type="presParOf" srcId="{D08ED252-05EC-4474-8A93-32A9E5E9935D}" destId="{9EF6621A-33C5-4DE7-A8D7-9DFA07307F1A}" srcOrd="4" destOrd="0" presId="urn:microsoft.com/office/officeart/2005/8/layout/equation2"/>
    <dgm:cxn modelId="{87578649-B1B1-4707-B121-3C3C2EA50D1A}" type="presParOf" srcId="{7E458093-E0ED-48BB-A33C-A329B419626E}" destId="{3C8DC71E-28E7-4E83-BF57-2322F359A1FC}" srcOrd="1" destOrd="0" presId="urn:microsoft.com/office/officeart/2005/8/layout/equation2"/>
    <dgm:cxn modelId="{FE81EB2B-C085-4CBA-B045-12F477DDFD8F}" type="presParOf" srcId="{3C8DC71E-28E7-4E83-BF57-2322F359A1FC}" destId="{0623D0C6-8AAA-4033-8015-C14368DC182A}" srcOrd="0" destOrd="0" presId="urn:microsoft.com/office/officeart/2005/8/layout/equation2"/>
    <dgm:cxn modelId="{4F156F06-F867-4A47-8C5B-91335A272F89}" type="presParOf" srcId="{7E458093-E0ED-48BB-A33C-A329B419626E}" destId="{8A4AFA3C-4FD4-4616-8C4F-D0B6B68B0BF6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7664B16-9E52-43B1-B7E1-53A216F48F2E}" type="doc">
      <dgm:prSet loTypeId="urn:microsoft.com/office/officeart/2005/8/layout/vList2" loCatId="list" qsTypeId="urn:microsoft.com/office/officeart/2005/8/quickstyle/simple4" qsCatId="simple" csTypeId="urn:microsoft.com/office/officeart/2005/8/colors/accent3_2" csCatId="accent3" phldr="1"/>
      <dgm:spPr/>
      <dgm:t>
        <a:bodyPr/>
        <a:lstStyle/>
        <a:p>
          <a:endParaRPr lang="es-CO"/>
        </a:p>
      </dgm:t>
    </dgm:pt>
    <dgm:pt modelId="{7713CF81-0E3C-4CF5-9D57-2BB1ABC729AE}">
      <dgm:prSet phldrT="[Texto]" custT="1"/>
      <dgm:spPr/>
      <dgm:t>
        <a:bodyPr/>
        <a:lstStyle/>
        <a:p>
          <a:r>
            <a:rPr lang="es-CO" sz="2400" b="1" dirty="0" smtClean="0"/>
            <a:t>Permite </a:t>
          </a:r>
          <a:endParaRPr lang="es-CO" sz="2400" dirty="0"/>
        </a:p>
      </dgm:t>
    </dgm:pt>
    <dgm:pt modelId="{E624117F-2298-4789-A741-6953FA9A7BE2}" type="parTrans" cxnId="{2827F34A-EB1F-4DC1-8444-7C9066903DD9}">
      <dgm:prSet/>
      <dgm:spPr/>
      <dgm:t>
        <a:bodyPr/>
        <a:lstStyle/>
        <a:p>
          <a:endParaRPr lang="es-CO" sz="6000"/>
        </a:p>
      </dgm:t>
    </dgm:pt>
    <dgm:pt modelId="{F939DAC1-BC9A-42D1-8ABA-9D60901A0560}" type="sibTrans" cxnId="{2827F34A-EB1F-4DC1-8444-7C9066903DD9}">
      <dgm:prSet/>
      <dgm:spPr/>
      <dgm:t>
        <a:bodyPr/>
        <a:lstStyle/>
        <a:p>
          <a:endParaRPr lang="es-CO" sz="6000"/>
        </a:p>
      </dgm:t>
    </dgm:pt>
    <dgm:pt modelId="{47C68C97-5FED-4CFA-A4E5-70C3DC457DE9}">
      <dgm:prSet phldrT="[Texto]" custT="1"/>
      <dgm:spPr/>
      <dgm:t>
        <a:bodyPr/>
        <a:lstStyle/>
        <a:p>
          <a:r>
            <a:rPr lang="es-CO" sz="2400" b="1" dirty="0" smtClean="0"/>
            <a:t>Evita </a:t>
          </a:r>
          <a:endParaRPr lang="es-CO" sz="2400" dirty="0"/>
        </a:p>
      </dgm:t>
    </dgm:pt>
    <dgm:pt modelId="{90D67187-3E08-413D-BA62-BE03CEABD3C9}" type="parTrans" cxnId="{D6B4A445-9EB7-432A-8C18-67C5357853AA}">
      <dgm:prSet/>
      <dgm:spPr/>
      <dgm:t>
        <a:bodyPr/>
        <a:lstStyle/>
        <a:p>
          <a:endParaRPr lang="es-CO" sz="6000"/>
        </a:p>
      </dgm:t>
    </dgm:pt>
    <dgm:pt modelId="{2F99C50F-37D4-471E-BA62-146B2F92F254}" type="sibTrans" cxnId="{D6B4A445-9EB7-432A-8C18-67C5357853AA}">
      <dgm:prSet/>
      <dgm:spPr/>
      <dgm:t>
        <a:bodyPr/>
        <a:lstStyle/>
        <a:p>
          <a:endParaRPr lang="es-CO" sz="6000"/>
        </a:p>
      </dgm:t>
    </dgm:pt>
    <dgm:pt modelId="{30280D1C-1FD8-445B-B66D-0D976BD7B358}">
      <dgm:prSet phldrT="[Texto]" custT="1"/>
      <dgm:spPr/>
      <dgm:t>
        <a:bodyPr/>
        <a:lstStyle/>
        <a:p>
          <a:r>
            <a:rPr lang="es-CO" sz="2000" dirty="0" smtClean="0"/>
            <a:t>Sobrecostos por producción de piezas que no cumplan los requerimientos.</a:t>
          </a:r>
          <a:endParaRPr lang="es-CO" sz="2000" dirty="0"/>
        </a:p>
      </dgm:t>
    </dgm:pt>
    <dgm:pt modelId="{E4CDEC7B-4610-4178-85D7-39013C0B2201}" type="parTrans" cxnId="{9FC205E8-25AB-4AAE-89A3-FF055DFDCC20}">
      <dgm:prSet/>
      <dgm:spPr/>
      <dgm:t>
        <a:bodyPr/>
        <a:lstStyle/>
        <a:p>
          <a:endParaRPr lang="es-CO" sz="6000"/>
        </a:p>
      </dgm:t>
    </dgm:pt>
    <dgm:pt modelId="{EAA3BC97-CE41-4FE2-87B4-869E294F13CC}" type="sibTrans" cxnId="{9FC205E8-25AB-4AAE-89A3-FF055DFDCC20}">
      <dgm:prSet/>
      <dgm:spPr/>
      <dgm:t>
        <a:bodyPr/>
        <a:lstStyle/>
        <a:p>
          <a:endParaRPr lang="es-CO" sz="6000"/>
        </a:p>
      </dgm:t>
    </dgm:pt>
    <dgm:pt modelId="{6C5EA09B-56FA-4F06-A982-E9EE824ADC99}">
      <dgm:prSet phldrT="[Texto]" custT="1"/>
      <dgm:spPr/>
      <dgm:t>
        <a:bodyPr/>
        <a:lstStyle/>
        <a:p>
          <a:r>
            <a:rPr lang="es-CO" sz="2000" dirty="0" smtClean="0"/>
            <a:t>Tener autocontrol en los procesos.</a:t>
          </a:r>
          <a:br>
            <a:rPr lang="es-CO" sz="2000" dirty="0" smtClean="0"/>
          </a:br>
          <a:endParaRPr lang="es-CO" sz="2000" dirty="0"/>
        </a:p>
      </dgm:t>
    </dgm:pt>
    <dgm:pt modelId="{D9661D0A-F732-4CCE-9D7E-27A7F4CF8790}" type="parTrans" cxnId="{8B67D793-EA36-4BA1-A004-5BAD4E39982E}">
      <dgm:prSet/>
      <dgm:spPr/>
      <dgm:t>
        <a:bodyPr/>
        <a:lstStyle/>
        <a:p>
          <a:endParaRPr lang="es-CO" sz="1600"/>
        </a:p>
      </dgm:t>
    </dgm:pt>
    <dgm:pt modelId="{AD11CCC8-57C0-428C-8846-E9F4CC4E5A51}" type="sibTrans" cxnId="{8B67D793-EA36-4BA1-A004-5BAD4E39982E}">
      <dgm:prSet/>
      <dgm:spPr/>
      <dgm:t>
        <a:bodyPr/>
        <a:lstStyle/>
        <a:p>
          <a:endParaRPr lang="es-CO" sz="1600"/>
        </a:p>
      </dgm:t>
    </dgm:pt>
    <dgm:pt modelId="{D7FABF50-BF0C-4EC1-87F0-38702434BF9E}">
      <dgm:prSet phldrT="[Texto]" custT="1"/>
      <dgm:spPr/>
      <dgm:t>
        <a:bodyPr/>
        <a:lstStyle/>
        <a:p>
          <a:r>
            <a:rPr lang="es-CO" sz="2000" dirty="0" smtClean="0"/>
            <a:t>La oportunidad de detener el proceso al mínimo error.</a:t>
          </a:r>
          <a:endParaRPr lang="es-CO" sz="2000" dirty="0"/>
        </a:p>
      </dgm:t>
    </dgm:pt>
    <dgm:pt modelId="{3CA407AF-BEC4-4FE0-9655-A55F1B4792D1}" type="parTrans" cxnId="{A63FCB2B-F152-4262-BE18-E2E7CC97E87F}">
      <dgm:prSet/>
      <dgm:spPr/>
      <dgm:t>
        <a:bodyPr/>
        <a:lstStyle/>
        <a:p>
          <a:endParaRPr lang="es-CO" sz="1600"/>
        </a:p>
      </dgm:t>
    </dgm:pt>
    <dgm:pt modelId="{27FC792D-7218-46A3-ABB3-40CCC1235383}" type="sibTrans" cxnId="{A63FCB2B-F152-4262-BE18-E2E7CC97E87F}">
      <dgm:prSet/>
      <dgm:spPr/>
      <dgm:t>
        <a:bodyPr/>
        <a:lstStyle/>
        <a:p>
          <a:endParaRPr lang="es-CO" sz="1600"/>
        </a:p>
      </dgm:t>
    </dgm:pt>
    <dgm:pt modelId="{50B167F0-6F31-4940-A69C-C57313B9964E}">
      <dgm:prSet phldrT="[Texto]" custT="1"/>
      <dgm:spPr/>
      <dgm:t>
        <a:bodyPr/>
        <a:lstStyle/>
        <a:p>
          <a:r>
            <a:rPr lang="es-CO" sz="2000" b="1" dirty="0" smtClean="0"/>
            <a:t>Brinda </a:t>
          </a:r>
          <a:endParaRPr lang="es-CO" sz="2000" dirty="0"/>
        </a:p>
      </dgm:t>
    </dgm:pt>
    <dgm:pt modelId="{34721135-D6BB-4A77-8161-F201AD27ADA2}" type="parTrans" cxnId="{83709410-47C2-4102-B436-470E2DA761A0}">
      <dgm:prSet/>
      <dgm:spPr/>
      <dgm:t>
        <a:bodyPr/>
        <a:lstStyle/>
        <a:p>
          <a:endParaRPr lang="es-CO" sz="1600"/>
        </a:p>
      </dgm:t>
    </dgm:pt>
    <dgm:pt modelId="{A854A0AC-EE45-40F2-8C73-855864EF34A6}" type="sibTrans" cxnId="{83709410-47C2-4102-B436-470E2DA761A0}">
      <dgm:prSet/>
      <dgm:spPr/>
      <dgm:t>
        <a:bodyPr/>
        <a:lstStyle/>
        <a:p>
          <a:endParaRPr lang="es-CO" sz="1600"/>
        </a:p>
      </dgm:t>
    </dgm:pt>
    <dgm:pt modelId="{83121CCD-CEED-475D-BCD3-ACB1AC8969CF}" type="pres">
      <dgm:prSet presAssocID="{47664B16-9E52-43B1-B7E1-53A216F48F2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CO"/>
        </a:p>
      </dgm:t>
    </dgm:pt>
    <dgm:pt modelId="{F95649BA-7924-4273-B85D-4BCEE10A9AD6}" type="pres">
      <dgm:prSet presAssocID="{7713CF81-0E3C-4CF5-9D57-2BB1ABC729AE}" presName="parentText" presStyleLbl="node1" presStyleIdx="0" presStyleCnt="3" custScaleX="115877">
        <dgm:presLayoutVars>
          <dgm:chMax val="0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96683E69-122A-4715-B9F3-333703034C92}" type="pres">
      <dgm:prSet presAssocID="{7713CF81-0E3C-4CF5-9D57-2BB1ABC729AE}" presName="childText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624D4272-426B-46B6-B6F0-71B6D211D221}" type="pres">
      <dgm:prSet presAssocID="{50B167F0-6F31-4940-A69C-C57313B9964E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16D70E1D-5755-4C7B-9568-C73BC76461FC}" type="pres">
      <dgm:prSet presAssocID="{50B167F0-6F31-4940-A69C-C57313B9964E}" presName="childText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DCD264D1-E7DC-4E2F-8D4D-941EFC639A46}" type="pres">
      <dgm:prSet presAssocID="{47C68C97-5FED-4CFA-A4E5-70C3DC457DE9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FF2B2205-E663-4861-862E-909BB1A972FF}" type="pres">
      <dgm:prSet presAssocID="{47C68C97-5FED-4CFA-A4E5-70C3DC457DE9}" presName="childText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</dgm:ptLst>
  <dgm:cxnLst>
    <dgm:cxn modelId="{8B67D793-EA36-4BA1-A004-5BAD4E39982E}" srcId="{7713CF81-0E3C-4CF5-9D57-2BB1ABC729AE}" destId="{6C5EA09B-56FA-4F06-A982-E9EE824ADC99}" srcOrd="0" destOrd="0" parTransId="{D9661D0A-F732-4CCE-9D7E-27A7F4CF8790}" sibTransId="{AD11CCC8-57C0-428C-8846-E9F4CC4E5A51}"/>
    <dgm:cxn modelId="{92161975-B996-4F57-9E73-424594884E31}" type="presOf" srcId="{50B167F0-6F31-4940-A69C-C57313B9964E}" destId="{624D4272-426B-46B6-B6F0-71B6D211D221}" srcOrd="0" destOrd="0" presId="urn:microsoft.com/office/officeart/2005/8/layout/vList2"/>
    <dgm:cxn modelId="{919A9DBE-7180-484A-9683-C6737FCFE609}" type="presOf" srcId="{6C5EA09B-56FA-4F06-A982-E9EE824ADC99}" destId="{96683E69-122A-4715-B9F3-333703034C92}" srcOrd="0" destOrd="0" presId="urn:microsoft.com/office/officeart/2005/8/layout/vList2"/>
    <dgm:cxn modelId="{B4468E83-4F89-4D2D-9EB9-DCB68A66BABD}" type="presOf" srcId="{30280D1C-1FD8-445B-B66D-0D976BD7B358}" destId="{FF2B2205-E663-4861-862E-909BB1A972FF}" srcOrd="0" destOrd="0" presId="urn:microsoft.com/office/officeart/2005/8/layout/vList2"/>
    <dgm:cxn modelId="{A63FCB2B-F152-4262-BE18-E2E7CC97E87F}" srcId="{50B167F0-6F31-4940-A69C-C57313B9964E}" destId="{D7FABF50-BF0C-4EC1-87F0-38702434BF9E}" srcOrd="0" destOrd="0" parTransId="{3CA407AF-BEC4-4FE0-9655-A55F1B4792D1}" sibTransId="{27FC792D-7218-46A3-ABB3-40CCC1235383}"/>
    <dgm:cxn modelId="{83709410-47C2-4102-B436-470E2DA761A0}" srcId="{47664B16-9E52-43B1-B7E1-53A216F48F2E}" destId="{50B167F0-6F31-4940-A69C-C57313B9964E}" srcOrd="1" destOrd="0" parTransId="{34721135-D6BB-4A77-8161-F201AD27ADA2}" sibTransId="{A854A0AC-EE45-40F2-8C73-855864EF34A6}"/>
    <dgm:cxn modelId="{91286036-A7BC-421E-86E3-295E230ED134}" type="presOf" srcId="{47C68C97-5FED-4CFA-A4E5-70C3DC457DE9}" destId="{DCD264D1-E7DC-4E2F-8D4D-941EFC639A46}" srcOrd="0" destOrd="0" presId="urn:microsoft.com/office/officeart/2005/8/layout/vList2"/>
    <dgm:cxn modelId="{2827F34A-EB1F-4DC1-8444-7C9066903DD9}" srcId="{47664B16-9E52-43B1-B7E1-53A216F48F2E}" destId="{7713CF81-0E3C-4CF5-9D57-2BB1ABC729AE}" srcOrd="0" destOrd="0" parTransId="{E624117F-2298-4789-A741-6953FA9A7BE2}" sibTransId="{F939DAC1-BC9A-42D1-8ABA-9D60901A0560}"/>
    <dgm:cxn modelId="{9FC205E8-25AB-4AAE-89A3-FF055DFDCC20}" srcId="{47C68C97-5FED-4CFA-A4E5-70C3DC457DE9}" destId="{30280D1C-1FD8-445B-B66D-0D976BD7B358}" srcOrd="0" destOrd="0" parTransId="{E4CDEC7B-4610-4178-85D7-39013C0B2201}" sibTransId="{EAA3BC97-CE41-4FE2-87B4-869E294F13CC}"/>
    <dgm:cxn modelId="{744C72BF-6582-4700-96A2-BC4CB38B8980}" type="presOf" srcId="{D7FABF50-BF0C-4EC1-87F0-38702434BF9E}" destId="{16D70E1D-5755-4C7B-9568-C73BC76461FC}" srcOrd="0" destOrd="0" presId="urn:microsoft.com/office/officeart/2005/8/layout/vList2"/>
    <dgm:cxn modelId="{7BB9963C-ABDE-4E49-90CB-FE0A42D00CEC}" type="presOf" srcId="{47664B16-9E52-43B1-B7E1-53A216F48F2E}" destId="{83121CCD-CEED-475D-BCD3-ACB1AC8969CF}" srcOrd="0" destOrd="0" presId="urn:microsoft.com/office/officeart/2005/8/layout/vList2"/>
    <dgm:cxn modelId="{02756BE7-81DF-4065-9C06-EB7D8A6ACB64}" type="presOf" srcId="{7713CF81-0E3C-4CF5-9D57-2BB1ABC729AE}" destId="{F95649BA-7924-4273-B85D-4BCEE10A9AD6}" srcOrd="0" destOrd="0" presId="urn:microsoft.com/office/officeart/2005/8/layout/vList2"/>
    <dgm:cxn modelId="{D6B4A445-9EB7-432A-8C18-67C5357853AA}" srcId="{47664B16-9E52-43B1-B7E1-53A216F48F2E}" destId="{47C68C97-5FED-4CFA-A4E5-70C3DC457DE9}" srcOrd="2" destOrd="0" parTransId="{90D67187-3E08-413D-BA62-BE03CEABD3C9}" sibTransId="{2F99C50F-37D4-471E-BA62-146B2F92F254}"/>
    <dgm:cxn modelId="{37F84133-A0AD-44DF-8FFD-DABE381CCFF3}" type="presParOf" srcId="{83121CCD-CEED-475D-BCD3-ACB1AC8969CF}" destId="{F95649BA-7924-4273-B85D-4BCEE10A9AD6}" srcOrd="0" destOrd="0" presId="urn:microsoft.com/office/officeart/2005/8/layout/vList2"/>
    <dgm:cxn modelId="{36C24B6D-479F-4EA5-A2CD-40605BFD307C}" type="presParOf" srcId="{83121CCD-CEED-475D-BCD3-ACB1AC8969CF}" destId="{96683E69-122A-4715-B9F3-333703034C92}" srcOrd="1" destOrd="0" presId="urn:microsoft.com/office/officeart/2005/8/layout/vList2"/>
    <dgm:cxn modelId="{A2CE152B-C83F-4594-B17A-8D9BE9E64536}" type="presParOf" srcId="{83121CCD-CEED-475D-BCD3-ACB1AC8969CF}" destId="{624D4272-426B-46B6-B6F0-71B6D211D221}" srcOrd="2" destOrd="0" presId="urn:microsoft.com/office/officeart/2005/8/layout/vList2"/>
    <dgm:cxn modelId="{744842E9-8214-44E9-B3E1-9EC106F399BF}" type="presParOf" srcId="{83121CCD-CEED-475D-BCD3-ACB1AC8969CF}" destId="{16D70E1D-5755-4C7B-9568-C73BC76461FC}" srcOrd="3" destOrd="0" presId="urn:microsoft.com/office/officeart/2005/8/layout/vList2"/>
    <dgm:cxn modelId="{E4CB2EA6-E062-4C78-A127-A8BC55561F12}" type="presParOf" srcId="{83121CCD-CEED-475D-BCD3-ACB1AC8969CF}" destId="{DCD264D1-E7DC-4E2F-8D4D-941EFC639A46}" srcOrd="4" destOrd="0" presId="urn:microsoft.com/office/officeart/2005/8/layout/vList2"/>
    <dgm:cxn modelId="{10C3B06F-1F55-4097-AC39-F81287510F7F}" type="presParOf" srcId="{83121CCD-CEED-475D-BCD3-ACB1AC8969CF}" destId="{FF2B2205-E663-4861-862E-909BB1A972FF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DD556EA-17F9-42D1-9333-3F8ED5BA5ACF}" type="doc">
      <dgm:prSet loTypeId="urn:microsoft.com/office/officeart/2005/8/layout/hList3" loCatId="list" qsTypeId="urn:microsoft.com/office/officeart/2005/8/quickstyle/simple4" qsCatId="simple" csTypeId="urn:microsoft.com/office/officeart/2005/8/colors/accent3_2" csCatId="accent3" phldr="1"/>
      <dgm:spPr/>
      <dgm:t>
        <a:bodyPr/>
        <a:lstStyle/>
        <a:p>
          <a:endParaRPr lang="es-CO"/>
        </a:p>
      </dgm:t>
    </dgm:pt>
    <dgm:pt modelId="{5F4D2301-C8E4-48D2-A9D9-365EF149B9BB}">
      <dgm:prSet phldrT="[Texto]"/>
      <dgm:spPr/>
      <dgm:t>
        <a:bodyPr/>
        <a:lstStyle/>
        <a:p>
          <a:r>
            <a:rPr lang="es-CO" dirty="0" smtClean="0"/>
            <a:t>¿Cómo hacerlo?</a:t>
          </a:r>
          <a:endParaRPr lang="es-CO" dirty="0"/>
        </a:p>
      </dgm:t>
    </dgm:pt>
    <dgm:pt modelId="{8F899FB0-8783-4517-97C9-033D2837BEB4}" type="parTrans" cxnId="{E046AFE1-6AE7-43B7-99A5-7F20BD9E09F6}">
      <dgm:prSet/>
      <dgm:spPr/>
      <dgm:t>
        <a:bodyPr/>
        <a:lstStyle/>
        <a:p>
          <a:endParaRPr lang="es-CO"/>
        </a:p>
      </dgm:t>
    </dgm:pt>
    <dgm:pt modelId="{462771D3-DC61-445E-A11E-9310615321DB}" type="sibTrans" cxnId="{E046AFE1-6AE7-43B7-99A5-7F20BD9E09F6}">
      <dgm:prSet/>
      <dgm:spPr/>
      <dgm:t>
        <a:bodyPr/>
        <a:lstStyle/>
        <a:p>
          <a:endParaRPr lang="es-CO"/>
        </a:p>
      </dgm:t>
    </dgm:pt>
    <dgm:pt modelId="{853E8E98-A032-47D5-99E7-BEAA47DD0932}">
      <dgm:prSet phldrT="[Texto]"/>
      <dgm:spPr/>
      <dgm:t>
        <a:bodyPr/>
        <a:lstStyle/>
        <a:p>
          <a:r>
            <a:rPr lang="es-CO" dirty="0" smtClean="0"/>
            <a:t>Concientización del equipo de trabajo. </a:t>
          </a:r>
          <a:endParaRPr lang="es-CO" dirty="0"/>
        </a:p>
      </dgm:t>
    </dgm:pt>
    <dgm:pt modelId="{73E83C94-C203-4695-9F9C-4185A995C7E2}" type="parTrans" cxnId="{4B7B135B-FC12-4A99-B264-34FBF4F13589}">
      <dgm:prSet/>
      <dgm:spPr/>
      <dgm:t>
        <a:bodyPr/>
        <a:lstStyle/>
        <a:p>
          <a:endParaRPr lang="es-CO"/>
        </a:p>
      </dgm:t>
    </dgm:pt>
    <dgm:pt modelId="{AD725942-B6B0-4160-B6F9-3CD455BAB67D}" type="sibTrans" cxnId="{4B7B135B-FC12-4A99-B264-34FBF4F13589}">
      <dgm:prSet/>
      <dgm:spPr/>
      <dgm:t>
        <a:bodyPr/>
        <a:lstStyle/>
        <a:p>
          <a:endParaRPr lang="es-CO"/>
        </a:p>
      </dgm:t>
    </dgm:pt>
    <dgm:pt modelId="{1F08D1F8-7DBA-4F4F-9C8E-BD504AA788F5}">
      <dgm:prSet phldrT="[Texto]"/>
      <dgm:spPr/>
      <dgm:t>
        <a:bodyPr/>
        <a:lstStyle/>
        <a:p>
          <a:r>
            <a:rPr lang="es-CO" dirty="0" smtClean="0"/>
            <a:t>Manual de funciones. </a:t>
          </a:r>
          <a:endParaRPr lang="es-CO" dirty="0"/>
        </a:p>
      </dgm:t>
    </dgm:pt>
    <dgm:pt modelId="{2820AE91-CF37-4C5D-9745-11E18B0933E7}" type="parTrans" cxnId="{4E421063-39E0-486A-9BC4-FD8E898CA97C}">
      <dgm:prSet/>
      <dgm:spPr/>
      <dgm:t>
        <a:bodyPr/>
        <a:lstStyle/>
        <a:p>
          <a:endParaRPr lang="es-CO"/>
        </a:p>
      </dgm:t>
    </dgm:pt>
    <dgm:pt modelId="{1F488C24-E3E4-4C45-A723-6B8BE3835E40}" type="sibTrans" cxnId="{4E421063-39E0-486A-9BC4-FD8E898CA97C}">
      <dgm:prSet/>
      <dgm:spPr/>
      <dgm:t>
        <a:bodyPr/>
        <a:lstStyle/>
        <a:p>
          <a:endParaRPr lang="es-CO"/>
        </a:p>
      </dgm:t>
    </dgm:pt>
    <dgm:pt modelId="{45CDD5C3-2BB7-4C91-BD62-D18B8FC548B8}" type="pres">
      <dgm:prSet presAssocID="{1DD556EA-17F9-42D1-9333-3F8ED5BA5ACF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s-CO"/>
        </a:p>
      </dgm:t>
    </dgm:pt>
    <dgm:pt modelId="{ABE41F98-DB24-45E6-B5F9-D4288328FFEB}" type="pres">
      <dgm:prSet presAssocID="{5F4D2301-C8E4-48D2-A9D9-365EF149B9BB}" presName="roof" presStyleLbl="dkBgShp" presStyleIdx="0" presStyleCnt="2"/>
      <dgm:spPr/>
      <dgm:t>
        <a:bodyPr/>
        <a:lstStyle/>
        <a:p>
          <a:endParaRPr lang="es-CO"/>
        </a:p>
      </dgm:t>
    </dgm:pt>
    <dgm:pt modelId="{5981BD97-6F6C-499F-ADAB-8B09B448F534}" type="pres">
      <dgm:prSet presAssocID="{5F4D2301-C8E4-48D2-A9D9-365EF149B9BB}" presName="pillars" presStyleCnt="0"/>
      <dgm:spPr/>
    </dgm:pt>
    <dgm:pt modelId="{E0B9FC93-1DAC-481C-AB53-D45215999391}" type="pres">
      <dgm:prSet presAssocID="{5F4D2301-C8E4-48D2-A9D9-365EF149B9BB}" presName="pillar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192DE355-0E42-4DB0-90D4-EE77F2A8B82C}" type="pres">
      <dgm:prSet presAssocID="{1F08D1F8-7DBA-4F4F-9C8E-BD504AA788F5}" presName="pillarX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92CA869A-FAE7-43E3-B76C-E6B159C651F9}" type="pres">
      <dgm:prSet presAssocID="{5F4D2301-C8E4-48D2-A9D9-365EF149B9BB}" presName="base" presStyleLbl="dkBgShp" presStyleIdx="1" presStyleCnt="2"/>
      <dgm:spPr/>
    </dgm:pt>
  </dgm:ptLst>
  <dgm:cxnLst>
    <dgm:cxn modelId="{70371400-B865-4BEF-BA7F-029B761EA631}" type="presOf" srcId="{1DD556EA-17F9-42D1-9333-3F8ED5BA5ACF}" destId="{45CDD5C3-2BB7-4C91-BD62-D18B8FC548B8}" srcOrd="0" destOrd="0" presId="urn:microsoft.com/office/officeart/2005/8/layout/hList3"/>
    <dgm:cxn modelId="{3A173014-1E0B-4EF0-96F3-A82EE53626B8}" type="presOf" srcId="{853E8E98-A032-47D5-99E7-BEAA47DD0932}" destId="{E0B9FC93-1DAC-481C-AB53-D45215999391}" srcOrd="0" destOrd="0" presId="urn:microsoft.com/office/officeart/2005/8/layout/hList3"/>
    <dgm:cxn modelId="{4E421063-39E0-486A-9BC4-FD8E898CA97C}" srcId="{5F4D2301-C8E4-48D2-A9D9-365EF149B9BB}" destId="{1F08D1F8-7DBA-4F4F-9C8E-BD504AA788F5}" srcOrd="1" destOrd="0" parTransId="{2820AE91-CF37-4C5D-9745-11E18B0933E7}" sibTransId="{1F488C24-E3E4-4C45-A723-6B8BE3835E40}"/>
    <dgm:cxn modelId="{E046AFE1-6AE7-43B7-99A5-7F20BD9E09F6}" srcId="{1DD556EA-17F9-42D1-9333-3F8ED5BA5ACF}" destId="{5F4D2301-C8E4-48D2-A9D9-365EF149B9BB}" srcOrd="0" destOrd="0" parTransId="{8F899FB0-8783-4517-97C9-033D2837BEB4}" sibTransId="{462771D3-DC61-445E-A11E-9310615321DB}"/>
    <dgm:cxn modelId="{ACD2B935-5596-40F8-9123-428EB9B7ED6D}" type="presOf" srcId="{5F4D2301-C8E4-48D2-A9D9-365EF149B9BB}" destId="{ABE41F98-DB24-45E6-B5F9-D4288328FFEB}" srcOrd="0" destOrd="0" presId="urn:microsoft.com/office/officeart/2005/8/layout/hList3"/>
    <dgm:cxn modelId="{4B7B135B-FC12-4A99-B264-34FBF4F13589}" srcId="{5F4D2301-C8E4-48D2-A9D9-365EF149B9BB}" destId="{853E8E98-A032-47D5-99E7-BEAA47DD0932}" srcOrd="0" destOrd="0" parTransId="{73E83C94-C203-4695-9F9C-4185A995C7E2}" sibTransId="{AD725942-B6B0-4160-B6F9-3CD455BAB67D}"/>
    <dgm:cxn modelId="{5E37CAB7-C116-47E4-AF4F-5CDF17A210E8}" type="presOf" srcId="{1F08D1F8-7DBA-4F4F-9C8E-BD504AA788F5}" destId="{192DE355-0E42-4DB0-90D4-EE77F2A8B82C}" srcOrd="0" destOrd="0" presId="urn:microsoft.com/office/officeart/2005/8/layout/hList3"/>
    <dgm:cxn modelId="{D7C263BD-0C76-459B-8F59-6F420819A384}" type="presParOf" srcId="{45CDD5C3-2BB7-4C91-BD62-D18B8FC548B8}" destId="{ABE41F98-DB24-45E6-B5F9-D4288328FFEB}" srcOrd="0" destOrd="0" presId="urn:microsoft.com/office/officeart/2005/8/layout/hList3"/>
    <dgm:cxn modelId="{3F6A4F74-31A1-4861-896F-BD85ED0E4F2D}" type="presParOf" srcId="{45CDD5C3-2BB7-4C91-BD62-D18B8FC548B8}" destId="{5981BD97-6F6C-499F-ADAB-8B09B448F534}" srcOrd="1" destOrd="0" presId="urn:microsoft.com/office/officeart/2005/8/layout/hList3"/>
    <dgm:cxn modelId="{4C57AFB5-A279-4CC7-AF3A-697269275629}" type="presParOf" srcId="{5981BD97-6F6C-499F-ADAB-8B09B448F534}" destId="{E0B9FC93-1DAC-481C-AB53-D45215999391}" srcOrd="0" destOrd="0" presId="urn:microsoft.com/office/officeart/2005/8/layout/hList3"/>
    <dgm:cxn modelId="{2E1455EA-ECB6-4D35-BBDA-18D003141746}" type="presParOf" srcId="{5981BD97-6F6C-499F-ADAB-8B09B448F534}" destId="{192DE355-0E42-4DB0-90D4-EE77F2A8B82C}" srcOrd="1" destOrd="0" presId="urn:microsoft.com/office/officeart/2005/8/layout/hList3"/>
    <dgm:cxn modelId="{30A3A4AD-B7EE-426F-8C73-05B893DEBBF8}" type="presParOf" srcId="{45CDD5C3-2BB7-4C91-BD62-D18B8FC548B8}" destId="{92CA869A-FAE7-43E3-B76C-E6B159C651F9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EF3865-502C-4444-9088-563F1E50F853}">
      <dsp:nvSpPr>
        <dsp:cNvPr id="0" name=""/>
        <dsp:cNvSpPr/>
      </dsp:nvSpPr>
      <dsp:spPr>
        <a:xfrm>
          <a:off x="390872" y="1506"/>
          <a:ext cx="1505000" cy="142830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800" b="1" kern="1200" dirty="0" err="1" smtClean="0"/>
            <a:t>Automati-zación</a:t>
          </a:r>
          <a:r>
            <a:rPr lang="es-CO" sz="1800" b="1" kern="1200" dirty="0" smtClean="0"/>
            <a:t> </a:t>
          </a:r>
          <a:endParaRPr lang="es-CO" sz="1800" b="1" kern="1200" dirty="0"/>
        </a:p>
      </dsp:txBody>
      <dsp:txXfrm>
        <a:off x="611274" y="210676"/>
        <a:ext cx="1064196" cy="1009960"/>
      </dsp:txXfrm>
    </dsp:sp>
    <dsp:sp modelId="{4D56AB99-06B3-473A-B4D1-EBF16A6A65B2}">
      <dsp:nvSpPr>
        <dsp:cNvPr id="0" name=""/>
        <dsp:cNvSpPr/>
      </dsp:nvSpPr>
      <dsp:spPr>
        <a:xfrm>
          <a:off x="729165" y="1545784"/>
          <a:ext cx="828414" cy="828414"/>
        </a:xfrm>
        <a:prstGeom prst="mathPlus">
          <a:avLst/>
        </a:prstGeom>
        <a:gradFill rotWithShape="0">
          <a:gsLst>
            <a:gs pos="0">
              <a:schemeClr val="accent3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1200" kern="1200"/>
        </a:p>
      </dsp:txBody>
      <dsp:txXfrm>
        <a:off x="838971" y="1862570"/>
        <a:ext cx="608802" cy="194842"/>
      </dsp:txXfrm>
    </dsp:sp>
    <dsp:sp modelId="{9EF6621A-33C5-4DE7-A8D7-9DFA07307F1A}">
      <dsp:nvSpPr>
        <dsp:cNvPr id="0" name=""/>
        <dsp:cNvSpPr/>
      </dsp:nvSpPr>
      <dsp:spPr>
        <a:xfrm>
          <a:off x="429222" y="2490177"/>
          <a:ext cx="1428300" cy="142830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900" b="1" kern="1200" dirty="0" smtClean="0"/>
            <a:t>Toque humano</a:t>
          </a:r>
          <a:endParaRPr lang="es-CO" sz="1900" b="1" kern="1200" dirty="0"/>
        </a:p>
      </dsp:txBody>
      <dsp:txXfrm>
        <a:off x="638392" y="2699347"/>
        <a:ext cx="1009960" cy="1009960"/>
      </dsp:txXfrm>
    </dsp:sp>
    <dsp:sp modelId="{3C8DC71E-28E7-4E83-BF57-2322F359A1FC}">
      <dsp:nvSpPr>
        <dsp:cNvPr id="0" name=""/>
        <dsp:cNvSpPr/>
      </dsp:nvSpPr>
      <dsp:spPr>
        <a:xfrm>
          <a:off x="2110118" y="1694328"/>
          <a:ext cx="454199" cy="53132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1600" kern="1200"/>
        </a:p>
      </dsp:txBody>
      <dsp:txXfrm>
        <a:off x="2110118" y="1800593"/>
        <a:ext cx="317939" cy="318797"/>
      </dsp:txXfrm>
    </dsp:sp>
    <dsp:sp modelId="{8A4AFA3C-4FD4-4616-8C4F-D0B6B68B0BF6}">
      <dsp:nvSpPr>
        <dsp:cNvPr id="0" name=""/>
        <dsp:cNvSpPr/>
      </dsp:nvSpPr>
      <dsp:spPr>
        <a:xfrm>
          <a:off x="2752853" y="531691"/>
          <a:ext cx="2856601" cy="2856601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040" tIns="66040" rIns="66040" bIns="66040" numCol="1" spcCol="1270" anchor="ctr" anchorCtr="0">
          <a:noAutofit/>
        </a:bodyPr>
        <a:lstStyle/>
        <a:p>
          <a:pPr lvl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5200" kern="1200" dirty="0" err="1" smtClean="0"/>
            <a:t>Jidoka</a:t>
          </a:r>
          <a:r>
            <a:rPr lang="es-CO" sz="5200" kern="1200" dirty="0" smtClean="0"/>
            <a:t> </a:t>
          </a:r>
          <a:endParaRPr lang="es-CO" sz="5200" kern="1200" dirty="0"/>
        </a:p>
      </dsp:txBody>
      <dsp:txXfrm>
        <a:off x="3171193" y="950031"/>
        <a:ext cx="2019921" cy="201992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5649BA-7924-4273-B85D-4BCEE10A9AD6}">
      <dsp:nvSpPr>
        <dsp:cNvPr id="0" name=""/>
        <dsp:cNvSpPr/>
      </dsp:nvSpPr>
      <dsp:spPr>
        <a:xfrm>
          <a:off x="0" y="75405"/>
          <a:ext cx="6096000" cy="622629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400" b="1" kern="1200" dirty="0" smtClean="0"/>
            <a:t>Permite </a:t>
          </a:r>
          <a:endParaRPr lang="es-CO" sz="2400" kern="1200" dirty="0"/>
        </a:p>
      </dsp:txBody>
      <dsp:txXfrm>
        <a:off x="30394" y="105799"/>
        <a:ext cx="6035212" cy="561841"/>
      </dsp:txXfrm>
    </dsp:sp>
    <dsp:sp modelId="{96683E69-122A-4715-B9F3-333703034C92}">
      <dsp:nvSpPr>
        <dsp:cNvPr id="0" name=""/>
        <dsp:cNvSpPr/>
      </dsp:nvSpPr>
      <dsp:spPr>
        <a:xfrm>
          <a:off x="0" y="698035"/>
          <a:ext cx="6096000" cy="6817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3548" tIns="25400" rIns="142240" bIns="254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s-CO" sz="2000" kern="1200" dirty="0" smtClean="0"/>
            <a:t>Tener autocontrol en los procesos.</a:t>
          </a:r>
          <a:br>
            <a:rPr lang="es-CO" sz="2000" kern="1200" dirty="0" smtClean="0"/>
          </a:br>
          <a:endParaRPr lang="es-CO" sz="2000" kern="1200" dirty="0"/>
        </a:p>
      </dsp:txBody>
      <dsp:txXfrm>
        <a:off x="0" y="698035"/>
        <a:ext cx="6096000" cy="681766"/>
      </dsp:txXfrm>
    </dsp:sp>
    <dsp:sp modelId="{624D4272-426B-46B6-B6F0-71B6D211D221}">
      <dsp:nvSpPr>
        <dsp:cNvPr id="0" name=""/>
        <dsp:cNvSpPr/>
      </dsp:nvSpPr>
      <dsp:spPr>
        <a:xfrm>
          <a:off x="0" y="1379801"/>
          <a:ext cx="6096000" cy="622629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000" b="1" kern="1200" dirty="0" smtClean="0"/>
            <a:t>Brinda </a:t>
          </a:r>
          <a:endParaRPr lang="es-CO" sz="2000" kern="1200" dirty="0"/>
        </a:p>
      </dsp:txBody>
      <dsp:txXfrm>
        <a:off x="30394" y="1410195"/>
        <a:ext cx="6035212" cy="561841"/>
      </dsp:txXfrm>
    </dsp:sp>
    <dsp:sp modelId="{16D70E1D-5755-4C7B-9568-C73BC76461FC}">
      <dsp:nvSpPr>
        <dsp:cNvPr id="0" name=""/>
        <dsp:cNvSpPr/>
      </dsp:nvSpPr>
      <dsp:spPr>
        <a:xfrm>
          <a:off x="0" y="2002431"/>
          <a:ext cx="6096000" cy="6817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3548" tIns="25400" rIns="142240" bIns="254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s-CO" sz="2000" kern="1200" dirty="0" smtClean="0"/>
            <a:t>La oportunidad de detener el proceso al mínimo error.</a:t>
          </a:r>
          <a:endParaRPr lang="es-CO" sz="2000" kern="1200" dirty="0"/>
        </a:p>
      </dsp:txBody>
      <dsp:txXfrm>
        <a:off x="0" y="2002431"/>
        <a:ext cx="6096000" cy="681766"/>
      </dsp:txXfrm>
    </dsp:sp>
    <dsp:sp modelId="{DCD264D1-E7DC-4E2F-8D4D-941EFC639A46}">
      <dsp:nvSpPr>
        <dsp:cNvPr id="0" name=""/>
        <dsp:cNvSpPr/>
      </dsp:nvSpPr>
      <dsp:spPr>
        <a:xfrm>
          <a:off x="0" y="2684198"/>
          <a:ext cx="6096000" cy="622629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400" b="1" kern="1200" dirty="0" smtClean="0"/>
            <a:t>Evita </a:t>
          </a:r>
          <a:endParaRPr lang="es-CO" sz="2400" kern="1200" dirty="0"/>
        </a:p>
      </dsp:txBody>
      <dsp:txXfrm>
        <a:off x="30394" y="2714592"/>
        <a:ext cx="6035212" cy="561841"/>
      </dsp:txXfrm>
    </dsp:sp>
    <dsp:sp modelId="{FF2B2205-E663-4861-862E-909BB1A972FF}">
      <dsp:nvSpPr>
        <dsp:cNvPr id="0" name=""/>
        <dsp:cNvSpPr/>
      </dsp:nvSpPr>
      <dsp:spPr>
        <a:xfrm>
          <a:off x="0" y="3306827"/>
          <a:ext cx="6096000" cy="6817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3548" tIns="25400" rIns="142240" bIns="254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s-CO" sz="2000" kern="1200" dirty="0" smtClean="0"/>
            <a:t>Sobrecostos por producción de piezas que no cumplan los requerimientos.</a:t>
          </a:r>
          <a:endParaRPr lang="es-CO" sz="2000" kern="1200" dirty="0"/>
        </a:p>
      </dsp:txBody>
      <dsp:txXfrm>
        <a:off x="0" y="3306827"/>
        <a:ext cx="6096000" cy="68176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E41F98-DB24-45E6-B5F9-D4288328FFEB}">
      <dsp:nvSpPr>
        <dsp:cNvPr id="0" name=""/>
        <dsp:cNvSpPr/>
      </dsp:nvSpPr>
      <dsp:spPr>
        <a:xfrm>
          <a:off x="0" y="0"/>
          <a:ext cx="5544616" cy="1058517"/>
        </a:xfrm>
        <a:prstGeom prst="rect">
          <a:avLst/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4500" kern="1200" dirty="0" smtClean="0"/>
            <a:t>¿Cómo hacerlo?</a:t>
          </a:r>
          <a:endParaRPr lang="es-CO" sz="4500" kern="1200" dirty="0"/>
        </a:p>
      </dsp:txBody>
      <dsp:txXfrm>
        <a:off x="0" y="0"/>
        <a:ext cx="5544616" cy="1058517"/>
      </dsp:txXfrm>
    </dsp:sp>
    <dsp:sp modelId="{E0B9FC93-1DAC-481C-AB53-D45215999391}">
      <dsp:nvSpPr>
        <dsp:cNvPr id="0" name=""/>
        <dsp:cNvSpPr/>
      </dsp:nvSpPr>
      <dsp:spPr>
        <a:xfrm>
          <a:off x="0" y="1058517"/>
          <a:ext cx="2772307" cy="2222886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800" kern="1200" dirty="0" smtClean="0"/>
            <a:t>Concientización del equipo de trabajo. </a:t>
          </a:r>
          <a:endParaRPr lang="es-CO" sz="2800" kern="1200" dirty="0"/>
        </a:p>
      </dsp:txBody>
      <dsp:txXfrm>
        <a:off x="0" y="1058517"/>
        <a:ext cx="2772307" cy="2222886"/>
      </dsp:txXfrm>
    </dsp:sp>
    <dsp:sp modelId="{192DE355-0E42-4DB0-90D4-EE77F2A8B82C}">
      <dsp:nvSpPr>
        <dsp:cNvPr id="0" name=""/>
        <dsp:cNvSpPr/>
      </dsp:nvSpPr>
      <dsp:spPr>
        <a:xfrm>
          <a:off x="2772308" y="1058517"/>
          <a:ext cx="2772307" cy="2222886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800" kern="1200" dirty="0" smtClean="0"/>
            <a:t>Manual de funciones. </a:t>
          </a:r>
          <a:endParaRPr lang="es-CO" sz="2800" kern="1200" dirty="0"/>
        </a:p>
      </dsp:txBody>
      <dsp:txXfrm>
        <a:off x="2772308" y="1058517"/>
        <a:ext cx="2772307" cy="2222886"/>
      </dsp:txXfrm>
    </dsp:sp>
    <dsp:sp modelId="{92CA869A-FAE7-43E3-B76C-E6B159C651F9}">
      <dsp:nvSpPr>
        <dsp:cNvPr id="0" name=""/>
        <dsp:cNvSpPr/>
      </dsp:nvSpPr>
      <dsp:spPr>
        <a:xfrm>
          <a:off x="0" y="3281404"/>
          <a:ext cx="5544616" cy="246987"/>
        </a:xfrm>
        <a:prstGeom prst="rect">
          <a:avLst/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F0148-C11E-4A5E-AD1E-1012860A1B94}" type="datetimeFigureOut">
              <a:rPr lang="es-CO" smtClean="0"/>
              <a:t>05/08/2015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4D71B-9294-44C2-BCDD-3E7A1A2D1A7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429992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F0148-C11E-4A5E-AD1E-1012860A1B94}" type="datetimeFigureOut">
              <a:rPr lang="es-CO" smtClean="0"/>
              <a:t>05/08/2015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4D71B-9294-44C2-BCDD-3E7A1A2D1A7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458000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F0148-C11E-4A5E-AD1E-1012860A1B94}" type="datetimeFigureOut">
              <a:rPr lang="es-CO" smtClean="0"/>
              <a:t>05/08/2015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4D71B-9294-44C2-BCDD-3E7A1A2D1A7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3997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F0148-C11E-4A5E-AD1E-1012860A1B94}" type="datetimeFigureOut">
              <a:rPr lang="es-CO" smtClean="0"/>
              <a:t>05/08/2015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4D71B-9294-44C2-BCDD-3E7A1A2D1A7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82360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F0148-C11E-4A5E-AD1E-1012860A1B94}" type="datetimeFigureOut">
              <a:rPr lang="es-CO" smtClean="0"/>
              <a:t>05/08/2015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4D71B-9294-44C2-BCDD-3E7A1A2D1A7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65216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F0148-C11E-4A5E-AD1E-1012860A1B94}" type="datetimeFigureOut">
              <a:rPr lang="es-CO" smtClean="0"/>
              <a:t>05/08/2015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4D71B-9294-44C2-BCDD-3E7A1A2D1A7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15521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F0148-C11E-4A5E-AD1E-1012860A1B94}" type="datetimeFigureOut">
              <a:rPr lang="es-CO" smtClean="0"/>
              <a:t>05/08/2015</a:t>
            </a:fld>
            <a:endParaRPr lang="es-CO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4D71B-9294-44C2-BCDD-3E7A1A2D1A7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24151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F0148-C11E-4A5E-AD1E-1012860A1B94}" type="datetimeFigureOut">
              <a:rPr lang="es-CO" smtClean="0"/>
              <a:t>05/08/2015</a:t>
            </a:fld>
            <a:endParaRPr lang="es-C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4D71B-9294-44C2-BCDD-3E7A1A2D1A7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15687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F0148-C11E-4A5E-AD1E-1012860A1B94}" type="datetimeFigureOut">
              <a:rPr lang="es-CO" smtClean="0"/>
              <a:t>05/08/2015</a:t>
            </a:fld>
            <a:endParaRPr lang="es-CO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4D71B-9294-44C2-BCDD-3E7A1A2D1A7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251038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F0148-C11E-4A5E-AD1E-1012860A1B94}" type="datetimeFigureOut">
              <a:rPr lang="es-CO" smtClean="0"/>
              <a:t>05/08/2015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4D71B-9294-44C2-BCDD-3E7A1A2D1A7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415303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F0148-C11E-4A5E-AD1E-1012860A1B94}" type="datetimeFigureOut">
              <a:rPr lang="es-CO" smtClean="0"/>
              <a:t>05/08/2015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4D71B-9294-44C2-BCDD-3E7A1A2D1A7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875215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6F0148-C11E-4A5E-AD1E-1012860A1B94}" type="datetimeFigureOut">
              <a:rPr lang="es-CO" smtClean="0"/>
              <a:t>05/08/2015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24D71B-9294-44C2-BCDD-3E7A1A2D1A7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08272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3059832" y="4005064"/>
            <a:ext cx="5184576" cy="576064"/>
          </a:xfrm>
        </p:spPr>
        <p:txBody>
          <a:bodyPr>
            <a:normAutofit/>
          </a:bodyPr>
          <a:lstStyle/>
          <a:p>
            <a:r>
              <a:rPr lang="es-CO" sz="2000" b="1" dirty="0" smtClean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JORGE ELIECER VÁSQUEZ RINCÓN </a:t>
            </a:r>
            <a:endParaRPr lang="es-CO" sz="2000" b="1" dirty="0">
              <a:ln w="1905"/>
              <a:solidFill>
                <a:schemeClr val="accent3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1907704" y="1694418"/>
            <a:ext cx="4676303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s-CO" sz="8800" b="1" cap="all" dirty="0" err="1" smtClean="0">
                <a:ln w="0"/>
                <a:solidFill>
                  <a:schemeClr val="accent3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JIDOKA</a:t>
            </a:r>
            <a:endParaRPr lang="es-CO" sz="5400" b="1" cap="all" dirty="0">
              <a:ln w="0"/>
              <a:solidFill>
                <a:schemeClr val="accent3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73564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Diagrama"/>
          <p:cNvGraphicFramePr/>
          <p:nvPr>
            <p:extLst>
              <p:ext uri="{D42A27DB-BD31-4B8C-83A1-F6EECF244321}">
                <p14:modId xmlns:p14="http://schemas.microsoft.com/office/powerpoint/2010/main" val="1391688091"/>
              </p:ext>
            </p:extLst>
          </p:nvPr>
        </p:nvGraphicFramePr>
        <p:xfrm>
          <a:off x="1524000" y="517128"/>
          <a:ext cx="6000328" cy="39199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38712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Diagrama"/>
          <p:cNvGraphicFramePr/>
          <p:nvPr>
            <p:extLst>
              <p:ext uri="{D42A27DB-BD31-4B8C-83A1-F6EECF244321}">
                <p14:modId xmlns:p14="http://schemas.microsoft.com/office/powerpoint/2010/main" val="1615192567"/>
              </p:ext>
            </p:extLst>
          </p:nvPr>
        </p:nvGraphicFramePr>
        <p:xfrm>
          <a:off x="1547664" y="517128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89888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Diagrama"/>
          <p:cNvGraphicFramePr/>
          <p:nvPr>
            <p:extLst>
              <p:ext uri="{D42A27DB-BD31-4B8C-83A1-F6EECF244321}">
                <p14:modId xmlns:p14="http://schemas.microsoft.com/office/powerpoint/2010/main" val="1237778809"/>
              </p:ext>
            </p:extLst>
          </p:nvPr>
        </p:nvGraphicFramePr>
        <p:xfrm>
          <a:off x="1907704" y="764704"/>
          <a:ext cx="5544616" cy="35283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128911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836712"/>
            <a:ext cx="5373415" cy="336078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809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jecutivo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474</TotalTime>
  <Words>53</Words>
  <Application>Microsoft Office PowerPoint</Application>
  <PresentationFormat>Presentación en pantalla (4:3)</PresentationFormat>
  <Paragraphs>14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6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SMED</dc:title>
  <dc:creator>ADMIN</dc:creator>
  <cp:lastModifiedBy>ADMIN</cp:lastModifiedBy>
  <cp:revision>22</cp:revision>
  <dcterms:created xsi:type="dcterms:W3CDTF">2015-08-05T15:01:37Z</dcterms:created>
  <dcterms:modified xsi:type="dcterms:W3CDTF">2015-08-05T23:09:06Z</dcterms:modified>
</cp:coreProperties>
</file>