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9AD239-29F4-4E3E-8623-DDB86FA6E0B8}" type="doc">
      <dgm:prSet loTypeId="urn:microsoft.com/office/officeart/2005/8/layout/arrow5" loCatId="process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B5DA6EC9-669B-4B05-9A7C-1772C907A4B4}">
      <dgm:prSet phldrT="[Texto]"/>
      <dgm:spPr/>
      <dgm:t>
        <a:bodyPr/>
        <a:lstStyle/>
        <a:p>
          <a:r>
            <a:rPr lang="es-CO" dirty="0" err="1" smtClean="0"/>
            <a:t>Layout</a:t>
          </a:r>
          <a:r>
            <a:rPr lang="es-CO" dirty="0" smtClean="0"/>
            <a:t> </a:t>
          </a:r>
          <a:endParaRPr lang="es-CO" dirty="0"/>
        </a:p>
      </dgm:t>
    </dgm:pt>
    <dgm:pt modelId="{E8799BD6-5B45-4933-B8A2-DE10C93DCFFC}" type="parTrans" cxnId="{F5E3159A-DC15-4D53-874C-D5FF2DD600EB}">
      <dgm:prSet/>
      <dgm:spPr/>
      <dgm:t>
        <a:bodyPr/>
        <a:lstStyle/>
        <a:p>
          <a:endParaRPr lang="es-CO"/>
        </a:p>
      </dgm:t>
    </dgm:pt>
    <dgm:pt modelId="{63C3E339-9207-4446-9248-8E4DB12DE8F3}" type="sibTrans" cxnId="{F5E3159A-DC15-4D53-874C-D5FF2DD600EB}">
      <dgm:prSet/>
      <dgm:spPr/>
      <dgm:t>
        <a:bodyPr/>
        <a:lstStyle/>
        <a:p>
          <a:endParaRPr lang="es-CO"/>
        </a:p>
      </dgm:t>
    </dgm:pt>
    <dgm:pt modelId="{C6E0062F-11FF-49F1-B8AA-FA8B644DF3B3}">
      <dgm:prSet phldrT="[Texto]"/>
      <dgm:spPr/>
      <dgm:t>
        <a:bodyPr/>
        <a:lstStyle/>
        <a:p>
          <a:r>
            <a:rPr lang="es-CO" b="1" dirty="0" smtClean="0"/>
            <a:t>Distribución de planta</a:t>
          </a:r>
          <a:endParaRPr lang="es-CO" b="1" dirty="0"/>
        </a:p>
      </dgm:t>
    </dgm:pt>
    <dgm:pt modelId="{AD31DFDC-5621-48F3-AB77-0D056242BA8D}" type="parTrans" cxnId="{114FA579-064C-4E61-AA93-F50D236CE791}">
      <dgm:prSet/>
      <dgm:spPr/>
      <dgm:t>
        <a:bodyPr/>
        <a:lstStyle/>
        <a:p>
          <a:endParaRPr lang="es-CO"/>
        </a:p>
      </dgm:t>
    </dgm:pt>
    <dgm:pt modelId="{166EB6D7-2477-4839-8368-F713A2B4B5E4}" type="sibTrans" cxnId="{114FA579-064C-4E61-AA93-F50D236CE791}">
      <dgm:prSet/>
      <dgm:spPr/>
      <dgm:t>
        <a:bodyPr/>
        <a:lstStyle/>
        <a:p>
          <a:endParaRPr lang="es-CO"/>
        </a:p>
      </dgm:t>
    </dgm:pt>
    <dgm:pt modelId="{7EC5B293-A2FF-40F2-B582-76788CEC0DBC}" type="pres">
      <dgm:prSet presAssocID="{0F9AD239-29F4-4E3E-8623-DDB86FA6E0B8}" presName="diagram" presStyleCnt="0">
        <dgm:presLayoutVars>
          <dgm:dir/>
          <dgm:resizeHandles val="exact"/>
        </dgm:presLayoutVars>
      </dgm:prSet>
      <dgm:spPr/>
    </dgm:pt>
    <dgm:pt modelId="{D5322F21-6861-444A-A9CF-20FC9104A1B1}" type="pres">
      <dgm:prSet presAssocID="{B5DA6EC9-669B-4B05-9A7C-1772C907A4B4}" presName="arrow" presStyleLbl="node1" presStyleIdx="0" presStyleCnt="2">
        <dgm:presLayoutVars>
          <dgm:bulletEnabled val="1"/>
        </dgm:presLayoutVars>
      </dgm:prSet>
      <dgm:spPr/>
    </dgm:pt>
    <dgm:pt modelId="{F01D4015-CDD4-4502-A6F3-D14FA17161F8}" type="pres">
      <dgm:prSet presAssocID="{C6E0062F-11FF-49F1-B8AA-FA8B644DF3B3}" presName="arrow" presStyleLbl="node1" presStyleIdx="1" presStyleCnt="2">
        <dgm:presLayoutVars>
          <dgm:bulletEnabled val="1"/>
        </dgm:presLayoutVars>
      </dgm:prSet>
      <dgm:spPr/>
    </dgm:pt>
  </dgm:ptLst>
  <dgm:cxnLst>
    <dgm:cxn modelId="{A17B97EB-F2CC-4D2C-8072-6EFB84C446FF}" type="presOf" srcId="{B5DA6EC9-669B-4B05-9A7C-1772C907A4B4}" destId="{D5322F21-6861-444A-A9CF-20FC9104A1B1}" srcOrd="0" destOrd="0" presId="urn:microsoft.com/office/officeart/2005/8/layout/arrow5"/>
    <dgm:cxn modelId="{FE073EC6-3ED7-4B33-84E4-B229E6692C7C}" type="presOf" srcId="{0F9AD239-29F4-4E3E-8623-DDB86FA6E0B8}" destId="{7EC5B293-A2FF-40F2-B582-76788CEC0DBC}" srcOrd="0" destOrd="0" presId="urn:microsoft.com/office/officeart/2005/8/layout/arrow5"/>
    <dgm:cxn modelId="{114FA579-064C-4E61-AA93-F50D236CE791}" srcId="{0F9AD239-29F4-4E3E-8623-DDB86FA6E0B8}" destId="{C6E0062F-11FF-49F1-B8AA-FA8B644DF3B3}" srcOrd="1" destOrd="0" parTransId="{AD31DFDC-5621-48F3-AB77-0D056242BA8D}" sibTransId="{166EB6D7-2477-4839-8368-F713A2B4B5E4}"/>
    <dgm:cxn modelId="{F5E3159A-DC15-4D53-874C-D5FF2DD600EB}" srcId="{0F9AD239-29F4-4E3E-8623-DDB86FA6E0B8}" destId="{B5DA6EC9-669B-4B05-9A7C-1772C907A4B4}" srcOrd="0" destOrd="0" parTransId="{E8799BD6-5B45-4933-B8A2-DE10C93DCFFC}" sibTransId="{63C3E339-9207-4446-9248-8E4DB12DE8F3}"/>
    <dgm:cxn modelId="{4EE9D2CC-72D1-4555-9FA0-E8D43F364A25}" type="presOf" srcId="{C6E0062F-11FF-49F1-B8AA-FA8B644DF3B3}" destId="{F01D4015-CDD4-4502-A6F3-D14FA17161F8}" srcOrd="0" destOrd="0" presId="urn:microsoft.com/office/officeart/2005/8/layout/arrow5"/>
    <dgm:cxn modelId="{0AC95386-6BD1-4713-AB30-C97784D9C1EA}" type="presParOf" srcId="{7EC5B293-A2FF-40F2-B582-76788CEC0DBC}" destId="{D5322F21-6861-444A-A9CF-20FC9104A1B1}" srcOrd="0" destOrd="0" presId="urn:microsoft.com/office/officeart/2005/8/layout/arrow5"/>
    <dgm:cxn modelId="{FB03A745-402A-45B3-966D-692BBB6BBF69}" type="presParOf" srcId="{7EC5B293-A2FF-40F2-B582-76788CEC0DBC}" destId="{F01D4015-CDD4-4502-A6F3-D14FA17161F8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664B16-9E52-43B1-B7E1-53A216F48F2E}" type="doc">
      <dgm:prSet loTypeId="urn:microsoft.com/office/officeart/2005/8/layout/vList2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7713CF81-0E3C-4CF5-9D57-2BB1ABC729AE}">
      <dgm:prSet phldrT="[Texto]" custT="1"/>
      <dgm:spPr/>
      <dgm:t>
        <a:bodyPr/>
        <a:lstStyle/>
        <a:p>
          <a:r>
            <a:rPr lang="es-CO" sz="2400" b="1" dirty="0" smtClean="0"/>
            <a:t>Observación   </a:t>
          </a:r>
          <a:endParaRPr lang="es-CO" sz="2400" dirty="0"/>
        </a:p>
      </dgm:t>
    </dgm:pt>
    <dgm:pt modelId="{E624117F-2298-4789-A741-6953FA9A7BE2}" type="parTrans" cxnId="{2827F34A-EB1F-4DC1-8444-7C9066903DD9}">
      <dgm:prSet/>
      <dgm:spPr/>
      <dgm:t>
        <a:bodyPr/>
        <a:lstStyle/>
        <a:p>
          <a:endParaRPr lang="es-CO" sz="6000"/>
        </a:p>
      </dgm:t>
    </dgm:pt>
    <dgm:pt modelId="{F939DAC1-BC9A-42D1-8ABA-9D60901A0560}" type="sibTrans" cxnId="{2827F34A-EB1F-4DC1-8444-7C9066903DD9}">
      <dgm:prSet/>
      <dgm:spPr/>
      <dgm:t>
        <a:bodyPr/>
        <a:lstStyle/>
        <a:p>
          <a:endParaRPr lang="es-CO" sz="6000"/>
        </a:p>
      </dgm:t>
    </dgm:pt>
    <dgm:pt modelId="{47C68C97-5FED-4CFA-A4E5-70C3DC457DE9}">
      <dgm:prSet phldrT="[Texto]" custT="1"/>
      <dgm:spPr/>
      <dgm:t>
        <a:bodyPr/>
        <a:lstStyle/>
        <a:p>
          <a:r>
            <a:rPr lang="es-CO" sz="2400" b="1" dirty="0" smtClean="0"/>
            <a:t>Propuesta</a:t>
          </a:r>
          <a:r>
            <a:rPr lang="es-CO" sz="2400" dirty="0" smtClean="0"/>
            <a:t> </a:t>
          </a:r>
          <a:endParaRPr lang="es-CO" sz="2400" dirty="0"/>
        </a:p>
      </dgm:t>
    </dgm:pt>
    <dgm:pt modelId="{90D67187-3E08-413D-BA62-BE03CEABD3C9}" type="parTrans" cxnId="{D6B4A445-9EB7-432A-8C18-67C5357853AA}">
      <dgm:prSet/>
      <dgm:spPr/>
      <dgm:t>
        <a:bodyPr/>
        <a:lstStyle/>
        <a:p>
          <a:endParaRPr lang="es-CO" sz="6000"/>
        </a:p>
      </dgm:t>
    </dgm:pt>
    <dgm:pt modelId="{2F99C50F-37D4-471E-BA62-146B2F92F254}" type="sibTrans" cxnId="{D6B4A445-9EB7-432A-8C18-67C5357853AA}">
      <dgm:prSet/>
      <dgm:spPr/>
      <dgm:t>
        <a:bodyPr/>
        <a:lstStyle/>
        <a:p>
          <a:endParaRPr lang="es-CO" sz="6000"/>
        </a:p>
      </dgm:t>
    </dgm:pt>
    <dgm:pt modelId="{30280D1C-1FD8-445B-B66D-0D976BD7B358}">
      <dgm:prSet phldrT="[Texto]" custT="1"/>
      <dgm:spPr/>
      <dgm:t>
        <a:bodyPr/>
        <a:lstStyle/>
        <a:p>
          <a:r>
            <a:rPr lang="es-CO" sz="2000" dirty="0" smtClean="0"/>
            <a:t>Se realiza una propuesta en caso de encontrar falencias en el paso anterior.</a:t>
          </a:r>
          <a:endParaRPr lang="es-CO" sz="2000" dirty="0"/>
        </a:p>
      </dgm:t>
    </dgm:pt>
    <dgm:pt modelId="{E4CDEC7B-4610-4178-85D7-39013C0B2201}" type="parTrans" cxnId="{9FC205E8-25AB-4AAE-89A3-FF055DFDCC20}">
      <dgm:prSet/>
      <dgm:spPr/>
      <dgm:t>
        <a:bodyPr/>
        <a:lstStyle/>
        <a:p>
          <a:endParaRPr lang="es-CO" sz="6000"/>
        </a:p>
      </dgm:t>
    </dgm:pt>
    <dgm:pt modelId="{EAA3BC97-CE41-4FE2-87B4-869E294F13CC}" type="sibTrans" cxnId="{9FC205E8-25AB-4AAE-89A3-FF055DFDCC20}">
      <dgm:prSet/>
      <dgm:spPr/>
      <dgm:t>
        <a:bodyPr/>
        <a:lstStyle/>
        <a:p>
          <a:endParaRPr lang="es-CO" sz="6000"/>
        </a:p>
      </dgm:t>
    </dgm:pt>
    <dgm:pt modelId="{6C5EA09B-56FA-4F06-A982-E9EE824ADC99}">
      <dgm:prSet phldrT="[Texto]" custT="1"/>
      <dgm:spPr/>
      <dgm:t>
        <a:bodyPr/>
        <a:lstStyle/>
        <a:p>
          <a:r>
            <a:rPr lang="es-CO" sz="2000" dirty="0" smtClean="0"/>
            <a:t>Se observa </a:t>
          </a:r>
          <a:r>
            <a:rPr lang="es-CO" sz="2000" smtClean="0"/>
            <a:t>la distribución </a:t>
          </a:r>
          <a:r>
            <a:rPr lang="es-CO" sz="2000" dirty="0" smtClean="0"/>
            <a:t>de los equipos y puestos de trabajo de la empresa.</a:t>
          </a:r>
          <a:endParaRPr lang="es-CO" sz="2000" dirty="0"/>
        </a:p>
      </dgm:t>
    </dgm:pt>
    <dgm:pt modelId="{D9661D0A-F732-4CCE-9D7E-27A7F4CF8790}" type="parTrans" cxnId="{8B67D793-EA36-4BA1-A004-5BAD4E39982E}">
      <dgm:prSet/>
      <dgm:spPr/>
      <dgm:t>
        <a:bodyPr/>
        <a:lstStyle/>
        <a:p>
          <a:endParaRPr lang="es-CO" sz="1600"/>
        </a:p>
      </dgm:t>
    </dgm:pt>
    <dgm:pt modelId="{AD11CCC8-57C0-428C-8846-E9F4CC4E5A51}" type="sibTrans" cxnId="{8B67D793-EA36-4BA1-A004-5BAD4E39982E}">
      <dgm:prSet/>
      <dgm:spPr/>
      <dgm:t>
        <a:bodyPr/>
        <a:lstStyle/>
        <a:p>
          <a:endParaRPr lang="es-CO" sz="1600"/>
        </a:p>
      </dgm:t>
    </dgm:pt>
    <dgm:pt modelId="{50B167F0-6F31-4940-A69C-C57313B9964E}">
      <dgm:prSet phldrT="[Texto]" custT="1"/>
      <dgm:spPr/>
      <dgm:t>
        <a:bodyPr/>
        <a:lstStyle/>
        <a:p>
          <a:r>
            <a:rPr lang="es-CO" sz="2400" b="1" dirty="0" smtClean="0"/>
            <a:t>Análisis</a:t>
          </a:r>
          <a:r>
            <a:rPr lang="es-CO" sz="2400" dirty="0" smtClean="0"/>
            <a:t> </a:t>
          </a:r>
          <a:endParaRPr lang="es-CO" sz="2000" dirty="0"/>
        </a:p>
      </dgm:t>
    </dgm:pt>
    <dgm:pt modelId="{34721135-D6BB-4A77-8161-F201AD27ADA2}" type="parTrans" cxnId="{83709410-47C2-4102-B436-470E2DA761A0}">
      <dgm:prSet/>
      <dgm:spPr/>
      <dgm:t>
        <a:bodyPr/>
        <a:lstStyle/>
        <a:p>
          <a:endParaRPr lang="es-CO" sz="1600"/>
        </a:p>
      </dgm:t>
    </dgm:pt>
    <dgm:pt modelId="{A854A0AC-EE45-40F2-8C73-855864EF34A6}" type="sibTrans" cxnId="{83709410-47C2-4102-B436-470E2DA761A0}">
      <dgm:prSet/>
      <dgm:spPr/>
      <dgm:t>
        <a:bodyPr/>
        <a:lstStyle/>
        <a:p>
          <a:endParaRPr lang="es-CO" sz="1600"/>
        </a:p>
      </dgm:t>
    </dgm:pt>
    <dgm:pt modelId="{D7FABF50-BF0C-4EC1-87F0-38702434BF9E}">
      <dgm:prSet phldrT="[Texto]" custT="1"/>
      <dgm:spPr/>
      <dgm:t>
        <a:bodyPr/>
        <a:lstStyle/>
        <a:p>
          <a:r>
            <a:rPr lang="es-CO" sz="2000" dirty="0" smtClean="0"/>
            <a:t>Se estudian las posibles alternativas de distribución con la que puede contar la planta.</a:t>
          </a:r>
          <a:endParaRPr lang="es-CO" sz="2000" dirty="0"/>
        </a:p>
      </dgm:t>
    </dgm:pt>
    <dgm:pt modelId="{27FC792D-7218-46A3-ABB3-40CCC1235383}" type="sibTrans" cxnId="{A63FCB2B-F152-4262-BE18-E2E7CC97E87F}">
      <dgm:prSet/>
      <dgm:spPr/>
      <dgm:t>
        <a:bodyPr/>
        <a:lstStyle/>
        <a:p>
          <a:endParaRPr lang="es-CO" sz="1600"/>
        </a:p>
      </dgm:t>
    </dgm:pt>
    <dgm:pt modelId="{3CA407AF-BEC4-4FE0-9655-A55F1B4792D1}" type="parTrans" cxnId="{A63FCB2B-F152-4262-BE18-E2E7CC97E87F}">
      <dgm:prSet/>
      <dgm:spPr/>
      <dgm:t>
        <a:bodyPr/>
        <a:lstStyle/>
        <a:p>
          <a:endParaRPr lang="es-CO" sz="1600"/>
        </a:p>
      </dgm:t>
    </dgm:pt>
    <dgm:pt modelId="{83121CCD-CEED-475D-BCD3-ACB1AC8969CF}" type="pres">
      <dgm:prSet presAssocID="{47664B16-9E52-43B1-B7E1-53A216F48F2E}" presName="linear" presStyleCnt="0">
        <dgm:presLayoutVars>
          <dgm:animLvl val="lvl"/>
          <dgm:resizeHandles val="exact"/>
        </dgm:presLayoutVars>
      </dgm:prSet>
      <dgm:spPr/>
    </dgm:pt>
    <dgm:pt modelId="{F95649BA-7924-4273-B85D-4BCEE10A9AD6}" type="pres">
      <dgm:prSet presAssocID="{7713CF81-0E3C-4CF5-9D57-2BB1ABC729AE}" presName="parentText" presStyleLbl="node1" presStyleIdx="0" presStyleCnt="3" custScaleX="115877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6683E69-122A-4715-B9F3-333703034C92}" type="pres">
      <dgm:prSet presAssocID="{7713CF81-0E3C-4CF5-9D57-2BB1ABC729AE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24D4272-426B-46B6-B6F0-71B6D211D221}" type="pres">
      <dgm:prSet presAssocID="{50B167F0-6F31-4940-A69C-C57313B9964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6D70E1D-5755-4C7B-9568-C73BC76461FC}" type="pres">
      <dgm:prSet presAssocID="{50B167F0-6F31-4940-A69C-C57313B9964E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CD264D1-E7DC-4E2F-8D4D-941EFC639A46}" type="pres">
      <dgm:prSet presAssocID="{47C68C97-5FED-4CFA-A4E5-70C3DC457DE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F2B2205-E663-4861-862E-909BB1A972FF}" type="pres">
      <dgm:prSet presAssocID="{47C68C97-5FED-4CFA-A4E5-70C3DC457DE9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2161975-B996-4F57-9E73-424594884E31}" type="presOf" srcId="{50B167F0-6F31-4940-A69C-C57313B9964E}" destId="{624D4272-426B-46B6-B6F0-71B6D211D221}" srcOrd="0" destOrd="0" presId="urn:microsoft.com/office/officeart/2005/8/layout/vList2"/>
    <dgm:cxn modelId="{7BB9963C-ABDE-4E49-90CB-FE0A42D00CEC}" type="presOf" srcId="{47664B16-9E52-43B1-B7E1-53A216F48F2E}" destId="{83121CCD-CEED-475D-BCD3-ACB1AC8969CF}" srcOrd="0" destOrd="0" presId="urn:microsoft.com/office/officeart/2005/8/layout/vList2"/>
    <dgm:cxn modelId="{2827F34A-EB1F-4DC1-8444-7C9066903DD9}" srcId="{47664B16-9E52-43B1-B7E1-53A216F48F2E}" destId="{7713CF81-0E3C-4CF5-9D57-2BB1ABC729AE}" srcOrd="0" destOrd="0" parTransId="{E624117F-2298-4789-A741-6953FA9A7BE2}" sibTransId="{F939DAC1-BC9A-42D1-8ABA-9D60901A0560}"/>
    <dgm:cxn modelId="{B4468E83-4F89-4D2D-9EB9-DCB68A66BABD}" type="presOf" srcId="{30280D1C-1FD8-445B-B66D-0D976BD7B358}" destId="{FF2B2205-E663-4861-862E-909BB1A972FF}" srcOrd="0" destOrd="0" presId="urn:microsoft.com/office/officeart/2005/8/layout/vList2"/>
    <dgm:cxn modelId="{9FC205E8-25AB-4AAE-89A3-FF055DFDCC20}" srcId="{47C68C97-5FED-4CFA-A4E5-70C3DC457DE9}" destId="{30280D1C-1FD8-445B-B66D-0D976BD7B358}" srcOrd="0" destOrd="0" parTransId="{E4CDEC7B-4610-4178-85D7-39013C0B2201}" sibTransId="{EAA3BC97-CE41-4FE2-87B4-869E294F13CC}"/>
    <dgm:cxn modelId="{744C72BF-6582-4700-96A2-BC4CB38B8980}" type="presOf" srcId="{D7FABF50-BF0C-4EC1-87F0-38702434BF9E}" destId="{16D70E1D-5755-4C7B-9568-C73BC76461FC}" srcOrd="0" destOrd="0" presId="urn:microsoft.com/office/officeart/2005/8/layout/vList2"/>
    <dgm:cxn modelId="{919A9DBE-7180-484A-9683-C6737FCFE609}" type="presOf" srcId="{6C5EA09B-56FA-4F06-A982-E9EE824ADC99}" destId="{96683E69-122A-4715-B9F3-333703034C92}" srcOrd="0" destOrd="0" presId="urn:microsoft.com/office/officeart/2005/8/layout/vList2"/>
    <dgm:cxn modelId="{A63FCB2B-F152-4262-BE18-E2E7CC97E87F}" srcId="{50B167F0-6F31-4940-A69C-C57313B9964E}" destId="{D7FABF50-BF0C-4EC1-87F0-38702434BF9E}" srcOrd="0" destOrd="0" parTransId="{3CA407AF-BEC4-4FE0-9655-A55F1B4792D1}" sibTransId="{27FC792D-7218-46A3-ABB3-40CCC1235383}"/>
    <dgm:cxn modelId="{83709410-47C2-4102-B436-470E2DA761A0}" srcId="{47664B16-9E52-43B1-B7E1-53A216F48F2E}" destId="{50B167F0-6F31-4940-A69C-C57313B9964E}" srcOrd="1" destOrd="0" parTransId="{34721135-D6BB-4A77-8161-F201AD27ADA2}" sibTransId="{A854A0AC-EE45-40F2-8C73-855864EF34A6}"/>
    <dgm:cxn modelId="{8B67D793-EA36-4BA1-A004-5BAD4E39982E}" srcId="{7713CF81-0E3C-4CF5-9D57-2BB1ABC729AE}" destId="{6C5EA09B-56FA-4F06-A982-E9EE824ADC99}" srcOrd="0" destOrd="0" parTransId="{D9661D0A-F732-4CCE-9D7E-27A7F4CF8790}" sibTransId="{AD11CCC8-57C0-428C-8846-E9F4CC4E5A51}"/>
    <dgm:cxn modelId="{D6B4A445-9EB7-432A-8C18-67C5357853AA}" srcId="{47664B16-9E52-43B1-B7E1-53A216F48F2E}" destId="{47C68C97-5FED-4CFA-A4E5-70C3DC457DE9}" srcOrd="2" destOrd="0" parTransId="{90D67187-3E08-413D-BA62-BE03CEABD3C9}" sibTransId="{2F99C50F-37D4-471E-BA62-146B2F92F254}"/>
    <dgm:cxn modelId="{02756BE7-81DF-4065-9C06-EB7D8A6ACB64}" type="presOf" srcId="{7713CF81-0E3C-4CF5-9D57-2BB1ABC729AE}" destId="{F95649BA-7924-4273-B85D-4BCEE10A9AD6}" srcOrd="0" destOrd="0" presId="urn:microsoft.com/office/officeart/2005/8/layout/vList2"/>
    <dgm:cxn modelId="{91286036-A7BC-421E-86E3-295E230ED134}" type="presOf" srcId="{47C68C97-5FED-4CFA-A4E5-70C3DC457DE9}" destId="{DCD264D1-E7DC-4E2F-8D4D-941EFC639A46}" srcOrd="0" destOrd="0" presId="urn:microsoft.com/office/officeart/2005/8/layout/vList2"/>
    <dgm:cxn modelId="{37F84133-A0AD-44DF-8FFD-DABE381CCFF3}" type="presParOf" srcId="{83121CCD-CEED-475D-BCD3-ACB1AC8969CF}" destId="{F95649BA-7924-4273-B85D-4BCEE10A9AD6}" srcOrd="0" destOrd="0" presId="urn:microsoft.com/office/officeart/2005/8/layout/vList2"/>
    <dgm:cxn modelId="{36C24B6D-479F-4EA5-A2CD-40605BFD307C}" type="presParOf" srcId="{83121CCD-CEED-475D-BCD3-ACB1AC8969CF}" destId="{96683E69-122A-4715-B9F3-333703034C92}" srcOrd="1" destOrd="0" presId="urn:microsoft.com/office/officeart/2005/8/layout/vList2"/>
    <dgm:cxn modelId="{A2CE152B-C83F-4594-B17A-8D9BE9E64536}" type="presParOf" srcId="{83121CCD-CEED-475D-BCD3-ACB1AC8969CF}" destId="{624D4272-426B-46B6-B6F0-71B6D211D221}" srcOrd="2" destOrd="0" presId="urn:microsoft.com/office/officeart/2005/8/layout/vList2"/>
    <dgm:cxn modelId="{744842E9-8214-44E9-B3E1-9EC106F399BF}" type="presParOf" srcId="{83121CCD-CEED-475D-BCD3-ACB1AC8969CF}" destId="{16D70E1D-5755-4C7B-9568-C73BC76461FC}" srcOrd="3" destOrd="0" presId="urn:microsoft.com/office/officeart/2005/8/layout/vList2"/>
    <dgm:cxn modelId="{E4CB2EA6-E062-4C78-A127-A8BC55561F12}" type="presParOf" srcId="{83121CCD-CEED-475D-BCD3-ACB1AC8969CF}" destId="{DCD264D1-E7DC-4E2F-8D4D-941EFC639A46}" srcOrd="4" destOrd="0" presId="urn:microsoft.com/office/officeart/2005/8/layout/vList2"/>
    <dgm:cxn modelId="{10C3B06F-1F55-4097-AC39-F81287510F7F}" type="presParOf" srcId="{83121CCD-CEED-475D-BCD3-ACB1AC8969CF}" destId="{FF2B2205-E663-4861-862E-909BB1A972FF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F571AC-2968-48AB-B907-07BF2F7DAE04}" type="doc">
      <dgm:prSet loTypeId="urn:microsoft.com/office/officeart/2005/8/layout/lProcess1" loCatId="process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C9555C16-019C-4282-9ADD-3FD72E85D327}">
      <dgm:prSet phldrT="[Texto]"/>
      <dgm:spPr/>
      <dgm:t>
        <a:bodyPr/>
        <a:lstStyle/>
        <a:p>
          <a:r>
            <a:rPr lang="es-CO" dirty="0" smtClean="0"/>
            <a:t>¿Qué se necesita?</a:t>
          </a:r>
          <a:endParaRPr lang="es-CO" dirty="0"/>
        </a:p>
      </dgm:t>
    </dgm:pt>
    <dgm:pt modelId="{00474E47-A359-422C-A657-3ACC03B34FC5}" type="parTrans" cxnId="{CFC1DD38-3366-4D67-83C4-BD8AB220E8BE}">
      <dgm:prSet/>
      <dgm:spPr/>
      <dgm:t>
        <a:bodyPr/>
        <a:lstStyle/>
        <a:p>
          <a:endParaRPr lang="es-CO"/>
        </a:p>
      </dgm:t>
    </dgm:pt>
    <dgm:pt modelId="{9F25D5F3-CE63-45B8-943F-8012483C0263}" type="sibTrans" cxnId="{CFC1DD38-3366-4D67-83C4-BD8AB220E8BE}">
      <dgm:prSet/>
      <dgm:spPr/>
      <dgm:t>
        <a:bodyPr/>
        <a:lstStyle/>
        <a:p>
          <a:endParaRPr lang="es-CO"/>
        </a:p>
      </dgm:t>
    </dgm:pt>
    <dgm:pt modelId="{394CF051-F3D6-41F2-9AD3-5B115E69CE32}">
      <dgm:prSet phldrT="[Texto]"/>
      <dgm:spPr/>
      <dgm:t>
        <a:bodyPr/>
        <a:lstStyle/>
        <a:p>
          <a:r>
            <a:rPr lang="es-CO" dirty="0" smtClean="0"/>
            <a:t>Relación del plano con las actividades que se realizan.</a:t>
          </a:r>
          <a:endParaRPr lang="es-CO" dirty="0"/>
        </a:p>
      </dgm:t>
    </dgm:pt>
    <dgm:pt modelId="{6229D906-725E-4321-A686-446E98D71857}" type="parTrans" cxnId="{EDA0E502-588C-43AE-916A-578046E189CE}">
      <dgm:prSet/>
      <dgm:spPr/>
      <dgm:t>
        <a:bodyPr/>
        <a:lstStyle/>
        <a:p>
          <a:endParaRPr lang="es-CO"/>
        </a:p>
      </dgm:t>
    </dgm:pt>
    <dgm:pt modelId="{8A625A81-188C-4426-9784-FBB16DD3A859}" type="sibTrans" cxnId="{EDA0E502-588C-43AE-916A-578046E189CE}">
      <dgm:prSet/>
      <dgm:spPr/>
      <dgm:t>
        <a:bodyPr/>
        <a:lstStyle/>
        <a:p>
          <a:endParaRPr lang="es-CO"/>
        </a:p>
      </dgm:t>
    </dgm:pt>
    <dgm:pt modelId="{5DD7163B-39D4-4D75-9863-BF98B94E32E9}" type="pres">
      <dgm:prSet presAssocID="{18F571AC-2968-48AB-B907-07BF2F7DAE04}" presName="Name0" presStyleCnt="0">
        <dgm:presLayoutVars>
          <dgm:dir/>
          <dgm:animLvl val="lvl"/>
          <dgm:resizeHandles val="exact"/>
        </dgm:presLayoutVars>
      </dgm:prSet>
      <dgm:spPr/>
    </dgm:pt>
    <dgm:pt modelId="{B4F5C810-DE6F-43A6-B4CD-FC4F2866F833}" type="pres">
      <dgm:prSet presAssocID="{C9555C16-019C-4282-9ADD-3FD72E85D327}" presName="vertFlow" presStyleCnt="0"/>
      <dgm:spPr/>
    </dgm:pt>
    <dgm:pt modelId="{857332C4-CF42-47C0-9075-8BD57D847B7F}" type="pres">
      <dgm:prSet presAssocID="{C9555C16-019C-4282-9ADD-3FD72E85D327}" presName="header" presStyleLbl="node1" presStyleIdx="0" presStyleCnt="1"/>
      <dgm:spPr/>
      <dgm:t>
        <a:bodyPr/>
        <a:lstStyle/>
        <a:p>
          <a:endParaRPr lang="es-CO"/>
        </a:p>
      </dgm:t>
    </dgm:pt>
    <dgm:pt modelId="{6C2EB1AC-1610-496C-9582-83E2FFADFDCA}" type="pres">
      <dgm:prSet presAssocID="{6229D906-725E-4321-A686-446E98D71857}" presName="parTrans" presStyleLbl="sibTrans2D1" presStyleIdx="0" presStyleCnt="1"/>
      <dgm:spPr/>
    </dgm:pt>
    <dgm:pt modelId="{2EA26048-42D3-4B60-8505-28F4FCB11393}" type="pres">
      <dgm:prSet presAssocID="{394CF051-F3D6-41F2-9AD3-5B115E69CE32}" presName="child" presStyleLbl="alignAccFollow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6DA3EF59-8BFD-4C57-9922-69F1F5D1908D}" type="presOf" srcId="{394CF051-F3D6-41F2-9AD3-5B115E69CE32}" destId="{2EA26048-42D3-4B60-8505-28F4FCB11393}" srcOrd="0" destOrd="0" presId="urn:microsoft.com/office/officeart/2005/8/layout/lProcess1"/>
    <dgm:cxn modelId="{170E303A-80E0-4AD8-B8EC-8EF4E35F7875}" type="presOf" srcId="{18F571AC-2968-48AB-B907-07BF2F7DAE04}" destId="{5DD7163B-39D4-4D75-9863-BF98B94E32E9}" srcOrd="0" destOrd="0" presId="urn:microsoft.com/office/officeart/2005/8/layout/lProcess1"/>
    <dgm:cxn modelId="{EDA0E502-588C-43AE-916A-578046E189CE}" srcId="{C9555C16-019C-4282-9ADD-3FD72E85D327}" destId="{394CF051-F3D6-41F2-9AD3-5B115E69CE32}" srcOrd="0" destOrd="0" parTransId="{6229D906-725E-4321-A686-446E98D71857}" sibTransId="{8A625A81-188C-4426-9784-FBB16DD3A859}"/>
    <dgm:cxn modelId="{CFC1DD38-3366-4D67-83C4-BD8AB220E8BE}" srcId="{18F571AC-2968-48AB-B907-07BF2F7DAE04}" destId="{C9555C16-019C-4282-9ADD-3FD72E85D327}" srcOrd="0" destOrd="0" parTransId="{00474E47-A359-422C-A657-3ACC03B34FC5}" sibTransId="{9F25D5F3-CE63-45B8-943F-8012483C0263}"/>
    <dgm:cxn modelId="{30748569-C1A1-48DA-B72B-3DC812E68415}" type="presOf" srcId="{6229D906-725E-4321-A686-446E98D71857}" destId="{6C2EB1AC-1610-496C-9582-83E2FFADFDCA}" srcOrd="0" destOrd="0" presId="urn:microsoft.com/office/officeart/2005/8/layout/lProcess1"/>
    <dgm:cxn modelId="{08B1330E-4014-4081-845C-27EA845E482F}" type="presOf" srcId="{C9555C16-019C-4282-9ADD-3FD72E85D327}" destId="{857332C4-CF42-47C0-9075-8BD57D847B7F}" srcOrd="0" destOrd="0" presId="urn:microsoft.com/office/officeart/2005/8/layout/lProcess1"/>
    <dgm:cxn modelId="{C11FCB83-5A28-4B55-BE65-693A2DD79660}" type="presParOf" srcId="{5DD7163B-39D4-4D75-9863-BF98B94E32E9}" destId="{B4F5C810-DE6F-43A6-B4CD-FC4F2866F833}" srcOrd="0" destOrd="0" presId="urn:microsoft.com/office/officeart/2005/8/layout/lProcess1"/>
    <dgm:cxn modelId="{75B02F25-8984-46A2-BB03-449C777230CA}" type="presParOf" srcId="{B4F5C810-DE6F-43A6-B4CD-FC4F2866F833}" destId="{857332C4-CF42-47C0-9075-8BD57D847B7F}" srcOrd="0" destOrd="0" presId="urn:microsoft.com/office/officeart/2005/8/layout/lProcess1"/>
    <dgm:cxn modelId="{0D07EEEC-C54A-4991-81C6-567A38C67B89}" type="presParOf" srcId="{B4F5C810-DE6F-43A6-B4CD-FC4F2866F833}" destId="{6C2EB1AC-1610-496C-9582-83E2FFADFDCA}" srcOrd="1" destOrd="0" presId="urn:microsoft.com/office/officeart/2005/8/layout/lProcess1"/>
    <dgm:cxn modelId="{D567762F-7132-4A66-A278-9B295C0EC017}" type="presParOf" srcId="{B4F5C810-DE6F-43A6-B4CD-FC4F2866F833}" destId="{2EA26048-42D3-4B60-8505-28F4FCB11393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22F21-6861-444A-A9CF-20FC9104A1B1}">
      <dsp:nvSpPr>
        <dsp:cNvPr id="0" name=""/>
        <dsp:cNvSpPr/>
      </dsp:nvSpPr>
      <dsp:spPr>
        <a:xfrm rot="16200000">
          <a:off x="1322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700" kern="1200" dirty="0" err="1" smtClean="0"/>
            <a:t>Layout</a:t>
          </a:r>
          <a:r>
            <a:rPr lang="es-CO" sz="2700" kern="1200" dirty="0" smtClean="0"/>
            <a:t> </a:t>
          </a:r>
          <a:endParaRPr lang="es-CO" sz="2700" kern="1200" dirty="0"/>
        </a:p>
      </dsp:txBody>
      <dsp:txXfrm rot="5400000">
        <a:off x="1323" y="1295299"/>
        <a:ext cx="2431107" cy="1473398"/>
      </dsp:txXfrm>
    </dsp:sp>
    <dsp:sp modelId="{F01D4015-CDD4-4502-A6F3-D14FA17161F8}">
      <dsp:nvSpPr>
        <dsp:cNvPr id="0" name=""/>
        <dsp:cNvSpPr/>
      </dsp:nvSpPr>
      <dsp:spPr>
        <a:xfrm rot="5400000">
          <a:off x="3147880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700" b="1" kern="1200" dirty="0" smtClean="0"/>
            <a:t>Distribución de planta</a:t>
          </a:r>
          <a:endParaRPr lang="es-CO" sz="2700" b="1" kern="1200" dirty="0"/>
        </a:p>
      </dsp:txBody>
      <dsp:txXfrm rot="-5400000">
        <a:off x="3663570" y="1295300"/>
        <a:ext cx="2431107" cy="1473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5649BA-7924-4273-B85D-4BCEE10A9AD6}">
      <dsp:nvSpPr>
        <dsp:cNvPr id="0" name=""/>
        <dsp:cNvSpPr/>
      </dsp:nvSpPr>
      <dsp:spPr>
        <a:xfrm>
          <a:off x="0" y="78826"/>
          <a:ext cx="6096000" cy="62034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Observación   </a:t>
          </a:r>
          <a:endParaRPr lang="es-CO" sz="2400" kern="1200" dirty="0"/>
        </a:p>
      </dsp:txBody>
      <dsp:txXfrm>
        <a:off x="30283" y="109109"/>
        <a:ext cx="6035434" cy="559783"/>
      </dsp:txXfrm>
    </dsp:sp>
    <dsp:sp modelId="{96683E69-122A-4715-B9F3-333703034C92}">
      <dsp:nvSpPr>
        <dsp:cNvPr id="0" name=""/>
        <dsp:cNvSpPr/>
      </dsp:nvSpPr>
      <dsp:spPr>
        <a:xfrm>
          <a:off x="0" y="699175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Se observa </a:t>
          </a:r>
          <a:r>
            <a:rPr lang="es-CO" sz="2000" kern="1200" smtClean="0"/>
            <a:t>la distribución </a:t>
          </a:r>
          <a:r>
            <a:rPr lang="es-CO" sz="2000" kern="1200" dirty="0" smtClean="0"/>
            <a:t>de los equipos y puestos de trabajo de la empresa.</a:t>
          </a:r>
          <a:endParaRPr lang="es-CO" sz="2000" kern="1200" dirty="0"/>
        </a:p>
      </dsp:txBody>
      <dsp:txXfrm>
        <a:off x="0" y="699175"/>
        <a:ext cx="6096000" cy="681766"/>
      </dsp:txXfrm>
    </dsp:sp>
    <dsp:sp modelId="{624D4272-426B-46B6-B6F0-71B6D211D221}">
      <dsp:nvSpPr>
        <dsp:cNvPr id="0" name=""/>
        <dsp:cNvSpPr/>
      </dsp:nvSpPr>
      <dsp:spPr>
        <a:xfrm>
          <a:off x="0" y="1380942"/>
          <a:ext cx="6096000" cy="62034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Análisis</a:t>
          </a:r>
          <a:r>
            <a:rPr lang="es-CO" sz="2400" kern="1200" dirty="0" smtClean="0"/>
            <a:t> </a:t>
          </a:r>
          <a:endParaRPr lang="es-CO" sz="2000" kern="1200" dirty="0"/>
        </a:p>
      </dsp:txBody>
      <dsp:txXfrm>
        <a:off x="30283" y="1411225"/>
        <a:ext cx="6035434" cy="559783"/>
      </dsp:txXfrm>
    </dsp:sp>
    <dsp:sp modelId="{16D70E1D-5755-4C7B-9568-C73BC76461FC}">
      <dsp:nvSpPr>
        <dsp:cNvPr id="0" name=""/>
        <dsp:cNvSpPr/>
      </dsp:nvSpPr>
      <dsp:spPr>
        <a:xfrm>
          <a:off x="0" y="2001291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Se estudian las posibles alternativas de distribución con la que puede contar la planta.</a:t>
          </a:r>
          <a:endParaRPr lang="es-CO" sz="2000" kern="1200" dirty="0"/>
        </a:p>
      </dsp:txBody>
      <dsp:txXfrm>
        <a:off x="0" y="2001291"/>
        <a:ext cx="6096000" cy="681766"/>
      </dsp:txXfrm>
    </dsp:sp>
    <dsp:sp modelId="{DCD264D1-E7DC-4E2F-8D4D-941EFC639A46}">
      <dsp:nvSpPr>
        <dsp:cNvPr id="0" name=""/>
        <dsp:cNvSpPr/>
      </dsp:nvSpPr>
      <dsp:spPr>
        <a:xfrm>
          <a:off x="0" y="2683057"/>
          <a:ext cx="6096000" cy="62034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Propuesta</a:t>
          </a:r>
          <a:r>
            <a:rPr lang="es-CO" sz="2400" kern="1200" dirty="0" smtClean="0"/>
            <a:t> </a:t>
          </a:r>
          <a:endParaRPr lang="es-CO" sz="2400" kern="1200" dirty="0"/>
        </a:p>
      </dsp:txBody>
      <dsp:txXfrm>
        <a:off x="30283" y="2713340"/>
        <a:ext cx="6035434" cy="559783"/>
      </dsp:txXfrm>
    </dsp:sp>
    <dsp:sp modelId="{FF2B2205-E663-4861-862E-909BB1A972FF}">
      <dsp:nvSpPr>
        <dsp:cNvPr id="0" name=""/>
        <dsp:cNvSpPr/>
      </dsp:nvSpPr>
      <dsp:spPr>
        <a:xfrm>
          <a:off x="0" y="3303406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Se realiza una propuesta en caso de encontrar falencias en el paso anterior.</a:t>
          </a:r>
          <a:endParaRPr lang="es-CO" sz="2000" kern="1200" dirty="0"/>
        </a:p>
      </dsp:txBody>
      <dsp:txXfrm>
        <a:off x="0" y="3303406"/>
        <a:ext cx="6096000" cy="6817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332C4-CF42-47C0-9075-8BD57D847B7F}">
      <dsp:nvSpPr>
        <dsp:cNvPr id="0" name=""/>
        <dsp:cNvSpPr/>
      </dsp:nvSpPr>
      <dsp:spPr>
        <a:xfrm>
          <a:off x="0" y="241300"/>
          <a:ext cx="6095999" cy="1523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5900" kern="1200" dirty="0" smtClean="0"/>
            <a:t>¿Qué se necesita?</a:t>
          </a:r>
          <a:endParaRPr lang="es-CO" sz="5900" kern="1200" dirty="0"/>
        </a:p>
      </dsp:txBody>
      <dsp:txXfrm>
        <a:off x="44636" y="285936"/>
        <a:ext cx="6006727" cy="1434727"/>
      </dsp:txXfrm>
    </dsp:sp>
    <dsp:sp modelId="{6C2EB1AC-1610-496C-9582-83E2FFADFDCA}">
      <dsp:nvSpPr>
        <dsp:cNvPr id="0" name=""/>
        <dsp:cNvSpPr/>
      </dsp:nvSpPr>
      <dsp:spPr>
        <a:xfrm rot="5400000">
          <a:off x="2914650" y="1898650"/>
          <a:ext cx="266699" cy="266699"/>
        </a:xfrm>
        <a:prstGeom prst="rightArrow">
          <a:avLst>
            <a:gd name="adj1" fmla="val 667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A26048-42D3-4B60-8505-28F4FCB11393}">
      <dsp:nvSpPr>
        <dsp:cNvPr id="0" name=""/>
        <dsp:cNvSpPr/>
      </dsp:nvSpPr>
      <dsp:spPr>
        <a:xfrm>
          <a:off x="0" y="2298700"/>
          <a:ext cx="6095999" cy="1523999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800" kern="1200" dirty="0" smtClean="0"/>
            <a:t>Relación del plano con las actividades que se realizan.</a:t>
          </a:r>
          <a:endParaRPr lang="es-CO" sz="3800" kern="1200" dirty="0"/>
        </a:p>
      </dsp:txBody>
      <dsp:txXfrm>
        <a:off x="44636" y="2343336"/>
        <a:ext cx="6006727" cy="1434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99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580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9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36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2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155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15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68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510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1530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752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827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059832" y="4005064"/>
            <a:ext cx="5184576" cy="576064"/>
          </a:xfrm>
        </p:spPr>
        <p:txBody>
          <a:bodyPr>
            <a:normAutofit/>
          </a:bodyPr>
          <a:lstStyle/>
          <a:p>
            <a:r>
              <a:rPr lang="es-CO" sz="20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JORGE ELIECER VÁSQUEZ RINCÓN </a:t>
            </a:r>
            <a:endParaRPr lang="es-CO" sz="20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63688" y="1694418"/>
            <a:ext cx="52565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CO" sz="8800" b="1" cap="all" dirty="0" err="1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layout</a:t>
            </a:r>
            <a:endParaRPr lang="es-CO" sz="5400" b="1" cap="all" dirty="0">
              <a:ln w="0"/>
              <a:solidFill>
                <a:schemeClr val="accent3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175055487"/>
              </p:ext>
            </p:extLst>
          </p:nvPr>
        </p:nvGraphicFramePr>
        <p:xfrm>
          <a:off x="1572344" y="4766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871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872542819"/>
              </p:ext>
            </p:extLst>
          </p:nvPr>
        </p:nvGraphicFramePr>
        <p:xfrm>
          <a:off x="1547664" y="51712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98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2607841205"/>
              </p:ext>
            </p:extLst>
          </p:nvPr>
        </p:nvGraphicFramePr>
        <p:xfrm>
          <a:off x="1524000" y="4766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89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373415" cy="33607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0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j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71</Words>
  <Application>Microsoft Office PowerPoint</Application>
  <PresentationFormat>Presentación en pantalla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SMED</dc:title>
  <dc:creator>ADMIN</dc:creator>
  <cp:lastModifiedBy>ADMIN</cp:lastModifiedBy>
  <cp:revision>23</cp:revision>
  <dcterms:created xsi:type="dcterms:W3CDTF">2015-08-05T15:01:37Z</dcterms:created>
  <dcterms:modified xsi:type="dcterms:W3CDTF">2015-08-05T23:08:19Z</dcterms:modified>
</cp:coreProperties>
</file>