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8" r:id="rId2"/>
    <p:sldId id="256" r:id="rId3"/>
    <p:sldId id="257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C17DE-2627-4F98-957D-5CA4367AEF11}" type="datetimeFigureOut">
              <a:rPr lang="es-ES" smtClean="0"/>
              <a:t>05/11/2012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EA8C20-22A0-40E9-9DF7-8B6CAA5C398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3316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A8C20-22A0-40E9-9DF7-8B6CAA5C398B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17944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A8C20-22A0-40E9-9DF7-8B6CAA5C398B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17944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A8C20-22A0-40E9-9DF7-8B6CAA5C398B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1794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CC8EC-ED8A-4928-A66E-917B1441448E}" type="datetimeFigureOut">
              <a:rPr lang="es-ES" smtClean="0"/>
              <a:t>05/11/2012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7E33B-B84A-4A9E-AABD-C70D1095620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06926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CC8EC-ED8A-4928-A66E-917B1441448E}" type="datetimeFigureOut">
              <a:rPr lang="es-ES" smtClean="0"/>
              <a:t>05/11/2012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7E33B-B84A-4A9E-AABD-C70D1095620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9026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CC8EC-ED8A-4928-A66E-917B1441448E}" type="datetimeFigureOut">
              <a:rPr lang="es-ES" smtClean="0"/>
              <a:t>05/11/2012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7E33B-B84A-4A9E-AABD-C70D1095620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5436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CC8EC-ED8A-4928-A66E-917B1441448E}" type="datetimeFigureOut">
              <a:rPr lang="es-ES" smtClean="0"/>
              <a:t>05/11/2012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7E33B-B84A-4A9E-AABD-C70D1095620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2775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CC8EC-ED8A-4928-A66E-917B1441448E}" type="datetimeFigureOut">
              <a:rPr lang="es-ES" smtClean="0"/>
              <a:t>05/11/2012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7E33B-B84A-4A9E-AABD-C70D1095620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6059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CC8EC-ED8A-4928-A66E-917B1441448E}" type="datetimeFigureOut">
              <a:rPr lang="es-ES" smtClean="0"/>
              <a:t>05/11/2012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7E33B-B84A-4A9E-AABD-C70D1095620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5962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CC8EC-ED8A-4928-A66E-917B1441448E}" type="datetimeFigureOut">
              <a:rPr lang="es-ES" smtClean="0"/>
              <a:t>05/11/2012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7E33B-B84A-4A9E-AABD-C70D1095620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9900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CC8EC-ED8A-4928-A66E-917B1441448E}" type="datetimeFigureOut">
              <a:rPr lang="es-ES" smtClean="0"/>
              <a:t>05/11/2012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7E33B-B84A-4A9E-AABD-C70D1095620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2312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CC8EC-ED8A-4928-A66E-917B1441448E}" type="datetimeFigureOut">
              <a:rPr lang="es-ES" smtClean="0"/>
              <a:t>05/11/2012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7E33B-B84A-4A9E-AABD-C70D1095620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89789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CC8EC-ED8A-4928-A66E-917B1441448E}" type="datetimeFigureOut">
              <a:rPr lang="es-ES" smtClean="0"/>
              <a:t>05/11/2012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7E33B-B84A-4A9E-AABD-C70D1095620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65827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CC8EC-ED8A-4928-A66E-917B1441448E}" type="datetimeFigureOut">
              <a:rPr lang="es-ES" smtClean="0"/>
              <a:t>05/11/2012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7E33B-B84A-4A9E-AABD-C70D1095620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008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CC8EC-ED8A-4928-A66E-917B1441448E}" type="datetimeFigureOut">
              <a:rPr lang="es-ES" smtClean="0"/>
              <a:t>05/11/2012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7E33B-B84A-4A9E-AABD-C70D1095620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7586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11" Type="http://schemas.openxmlformats.org/officeDocument/2006/relationships/image" Target="../media/image9.png"/><Relationship Id="rId5" Type="http://schemas.openxmlformats.org/officeDocument/2006/relationships/image" Target="../media/image3.emf"/><Relationship Id="rId10" Type="http://schemas.openxmlformats.org/officeDocument/2006/relationships/image" Target="../media/image8.png"/><Relationship Id="rId4" Type="http://schemas.openxmlformats.org/officeDocument/2006/relationships/image" Target="../media/image2.emf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emf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image" Target="../media/image6.png"/><Relationship Id="rId7" Type="http://schemas.openxmlformats.org/officeDocument/2006/relationships/image" Target="../media/image4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emf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043608" y="1988840"/>
            <a:ext cx="7344816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TOPOLOGIA</a:t>
            </a:r>
          </a:p>
          <a:p>
            <a:pPr algn="ctr"/>
            <a:r>
              <a:rPr lang="es-ES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GENERAL</a:t>
            </a:r>
            <a:endParaRPr lang="es-ES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98294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6" name="1335 Nube"/>
          <p:cNvSpPr/>
          <p:nvPr/>
        </p:nvSpPr>
        <p:spPr>
          <a:xfrm>
            <a:off x="3527415" y="2605071"/>
            <a:ext cx="2088232" cy="165618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MPLS</a:t>
            </a:r>
            <a:endParaRPr lang="es-ES" dirty="0"/>
          </a:p>
        </p:txBody>
      </p:sp>
      <p:sp>
        <p:nvSpPr>
          <p:cNvPr id="1337" name="1336 Rectángulo"/>
          <p:cNvSpPr/>
          <p:nvPr/>
        </p:nvSpPr>
        <p:spPr>
          <a:xfrm>
            <a:off x="3923928" y="332656"/>
            <a:ext cx="108012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BOGOTA</a:t>
            </a:r>
            <a:endParaRPr lang="es-ES" dirty="0"/>
          </a:p>
        </p:txBody>
      </p:sp>
      <p:sp>
        <p:nvSpPr>
          <p:cNvPr id="348" name="347 Rectángulo"/>
          <p:cNvSpPr/>
          <p:nvPr/>
        </p:nvSpPr>
        <p:spPr>
          <a:xfrm>
            <a:off x="821179" y="5977753"/>
            <a:ext cx="108012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LETICIA</a:t>
            </a:r>
            <a:endParaRPr lang="es-ES" dirty="0"/>
          </a:p>
        </p:txBody>
      </p:sp>
      <p:sp>
        <p:nvSpPr>
          <p:cNvPr id="349" name="348 Rectángulo"/>
          <p:cNvSpPr/>
          <p:nvPr/>
        </p:nvSpPr>
        <p:spPr>
          <a:xfrm>
            <a:off x="7204484" y="5892510"/>
            <a:ext cx="1167847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MEDELIN</a:t>
            </a:r>
            <a:endParaRPr lang="es-ES" dirty="0"/>
          </a:p>
        </p:txBody>
      </p:sp>
      <p:sp>
        <p:nvSpPr>
          <p:cNvPr id="350" name="349 Rectángulo"/>
          <p:cNvSpPr/>
          <p:nvPr/>
        </p:nvSpPr>
        <p:spPr>
          <a:xfrm>
            <a:off x="7954003" y="1723250"/>
            <a:ext cx="108012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CALI</a:t>
            </a:r>
            <a:endParaRPr lang="es-ES" dirty="0"/>
          </a:p>
        </p:txBody>
      </p:sp>
      <p:sp>
        <p:nvSpPr>
          <p:cNvPr id="351" name="350 Rectángulo"/>
          <p:cNvSpPr/>
          <p:nvPr/>
        </p:nvSpPr>
        <p:spPr>
          <a:xfrm>
            <a:off x="298534" y="2361359"/>
            <a:ext cx="144016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MANIZALES</a:t>
            </a:r>
            <a:endParaRPr lang="es-ES" dirty="0"/>
          </a:p>
        </p:txBody>
      </p:sp>
      <p:pic>
        <p:nvPicPr>
          <p:cNvPr id="352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619" y="2400282"/>
            <a:ext cx="40957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53" name="352 Grupo"/>
          <p:cNvGrpSpPr/>
          <p:nvPr/>
        </p:nvGrpSpPr>
        <p:grpSpPr>
          <a:xfrm>
            <a:off x="4328740" y="630491"/>
            <a:ext cx="468313" cy="560388"/>
            <a:chOff x="7002440" y="1515665"/>
            <a:chExt cx="468313" cy="560388"/>
          </a:xfrm>
        </p:grpSpPr>
        <p:sp>
          <p:nvSpPr>
            <p:cNvPr id="354" name="Oval 16"/>
            <p:cNvSpPr>
              <a:spLocks noChangeArrowheads="1"/>
            </p:cNvSpPr>
            <p:nvPr/>
          </p:nvSpPr>
          <p:spPr bwMode="auto">
            <a:xfrm>
              <a:off x="7002440" y="1758553"/>
              <a:ext cx="468313" cy="261938"/>
            </a:xfrm>
            <a:prstGeom prst="ellipse">
              <a:avLst/>
            </a:prstGeom>
            <a:solidFill>
              <a:srgbClr val="0078A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55" name="Oval 17"/>
            <p:cNvSpPr>
              <a:spLocks noChangeArrowheads="1"/>
            </p:cNvSpPr>
            <p:nvPr/>
          </p:nvSpPr>
          <p:spPr bwMode="auto">
            <a:xfrm>
              <a:off x="7002440" y="1758553"/>
              <a:ext cx="468313" cy="261938"/>
            </a:xfrm>
            <a:prstGeom prst="ellipse">
              <a:avLst/>
            </a:prstGeom>
            <a:noFill/>
            <a:ln w="1" cap="rnd">
              <a:solidFill>
                <a:srgbClr val="AAE6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56" name="Rectangle 18"/>
            <p:cNvSpPr>
              <a:spLocks noChangeArrowheads="1"/>
            </p:cNvSpPr>
            <p:nvPr/>
          </p:nvSpPr>
          <p:spPr bwMode="auto">
            <a:xfrm>
              <a:off x="7002440" y="1707753"/>
              <a:ext cx="468313" cy="185738"/>
            </a:xfrm>
            <a:prstGeom prst="rect">
              <a:avLst/>
            </a:pr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57" name="Rectangle 19"/>
            <p:cNvSpPr>
              <a:spLocks noChangeArrowheads="1"/>
            </p:cNvSpPr>
            <p:nvPr/>
          </p:nvSpPr>
          <p:spPr bwMode="auto">
            <a:xfrm>
              <a:off x="7002440" y="1707753"/>
              <a:ext cx="468313" cy="185738"/>
            </a:xfrm>
            <a:prstGeom prst="rect">
              <a:avLst/>
            </a:pr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58" name="Oval 20"/>
            <p:cNvSpPr>
              <a:spLocks noChangeArrowheads="1"/>
            </p:cNvSpPr>
            <p:nvPr/>
          </p:nvSpPr>
          <p:spPr bwMode="auto">
            <a:xfrm>
              <a:off x="7002440" y="1572815"/>
              <a:ext cx="468313" cy="260350"/>
            </a:xfrm>
            <a:prstGeom prst="ellipse">
              <a:avLst/>
            </a:prstGeom>
            <a:solidFill>
              <a:srgbClr val="00B4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59" name="Oval 21"/>
            <p:cNvSpPr>
              <a:spLocks noChangeArrowheads="1"/>
            </p:cNvSpPr>
            <p:nvPr/>
          </p:nvSpPr>
          <p:spPr bwMode="auto">
            <a:xfrm>
              <a:off x="7002440" y="1572815"/>
              <a:ext cx="468313" cy="260350"/>
            </a:xfrm>
            <a:prstGeom prst="ellipse">
              <a:avLst/>
            </a:prstGeom>
            <a:noFill/>
            <a:ln w="1" cap="rnd">
              <a:solidFill>
                <a:srgbClr val="AAE6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60" name="Freeform 22"/>
            <p:cNvSpPr>
              <a:spLocks/>
            </p:cNvSpPr>
            <p:nvPr/>
          </p:nvSpPr>
          <p:spPr bwMode="auto">
            <a:xfrm>
              <a:off x="7242153" y="1609328"/>
              <a:ext cx="153988" cy="84138"/>
            </a:xfrm>
            <a:custGeom>
              <a:avLst/>
              <a:gdLst>
                <a:gd name="T0" fmla="*/ 0 w 97"/>
                <a:gd name="T1" fmla="*/ 41 h 53"/>
                <a:gd name="T2" fmla="*/ 22 w 97"/>
                <a:gd name="T3" fmla="*/ 53 h 53"/>
                <a:gd name="T4" fmla="*/ 74 w 97"/>
                <a:gd name="T5" fmla="*/ 18 h 53"/>
                <a:gd name="T6" fmla="*/ 97 w 97"/>
                <a:gd name="T7" fmla="*/ 30 h 53"/>
                <a:gd name="T8" fmla="*/ 84 w 97"/>
                <a:gd name="T9" fmla="*/ 0 h 53"/>
                <a:gd name="T10" fmla="*/ 23 w 97"/>
                <a:gd name="T11" fmla="*/ 0 h 53"/>
                <a:gd name="T12" fmla="*/ 48 w 97"/>
                <a:gd name="T13" fmla="*/ 9 h 53"/>
                <a:gd name="T14" fmla="*/ 0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41"/>
                  </a:moveTo>
                  <a:lnTo>
                    <a:pt x="22" y="53"/>
                  </a:lnTo>
                  <a:lnTo>
                    <a:pt x="74" y="18"/>
                  </a:lnTo>
                  <a:lnTo>
                    <a:pt x="97" y="30"/>
                  </a:lnTo>
                  <a:lnTo>
                    <a:pt x="84" y="0"/>
                  </a:lnTo>
                  <a:lnTo>
                    <a:pt x="23" y="0"/>
                  </a:lnTo>
                  <a:lnTo>
                    <a:pt x="48" y="9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61" name="Freeform 23"/>
            <p:cNvSpPr>
              <a:spLocks/>
            </p:cNvSpPr>
            <p:nvPr/>
          </p:nvSpPr>
          <p:spPr bwMode="auto">
            <a:xfrm>
              <a:off x="7242153" y="1609328"/>
              <a:ext cx="153988" cy="84138"/>
            </a:xfrm>
            <a:custGeom>
              <a:avLst/>
              <a:gdLst>
                <a:gd name="T0" fmla="*/ 0 w 97"/>
                <a:gd name="T1" fmla="*/ 41 h 53"/>
                <a:gd name="T2" fmla="*/ 22 w 97"/>
                <a:gd name="T3" fmla="*/ 53 h 53"/>
                <a:gd name="T4" fmla="*/ 74 w 97"/>
                <a:gd name="T5" fmla="*/ 18 h 53"/>
                <a:gd name="T6" fmla="*/ 97 w 97"/>
                <a:gd name="T7" fmla="*/ 30 h 53"/>
                <a:gd name="T8" fmla="*/ 84 w 97"/>
                <a:gd name="T9" fmla="*/ 0 h 53"/>
                <a:gd name="T10" fmla="*/ 23 w 97"/>
                <a:gd name="T11" fmla="*/ 0 h 53"/>
                <a:gd name="T12" fmla="*/ 48 w 97"/>
                <a:gd name="T13" fmla="*/ 9 h 53"/>
                <a:gd name="T14" fmla="*/ 0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41"/>
                  </a:moveTo>
                  <a:lnTo>
                    <a:pt x="22" y="53"/>
                  </a:lnTo>
                  <a:lnTo>
                    <a:pt x="74" y="18"/>
                  </a:lnTo>
                  <a:lnTo>
                    <a:pt x="97" y="30"/>
                  </a:lnTo>
                  <a:lnTo>
                    <a:pt x="84" y="0"/>
                  </a:lnTo>
                  <a:lnTo>
                    <a:pt x="23" y="0"/>
                  </a:lnTo>
                  <a:lnTo>
                    <a:pt x="48" y="9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62" name="Freeform 24"/>
            <p:cNvSpPr>
              <a:spLocks/>
            </p:cNvSpPr>
            <p:nvPr/>
          </p:nvSpPr>
          <p:spPr bwMode="auto">
            <a:xfrm>
              <a:off x="7073878" y="1707753"/>
              <a:ext cx="153988" cy="88900"/>
            </a:xfrm>
            <a:custGeom>
              <a:avLst/>
              <a:gdLst>
                <a:gd name="T0" fmla="*/ 97 w 97"/>
                <a:gd name="T1" fmla="*/ 12 h 56"/>
                <a:gd name="T2" fmla="*/ 75 w 97"/>
                <a:gd name="T3" fmla="*/ 0 h 56"/>
                <a:gd name="T4" fmla="*/ 25 w 97"/>
                <a:gd name="T5" fmla="*/ 35 h 56"/>
                <a:gd name="T6" fmla="*/ 0 w 97"/>
                <a:gd name="T7" fmla="*/ 23 h 56"/>
                <a:gd name="T8" fmla="*/ 13 w 97"/>
                <a:gd name="T9" fmla="*/ 56 h 56"/>
                <a:gd name="T10" fmla="*/ 75 w 97"/>
                <a:gd name="T11" fmla="*/ 56 h 56"/>
                <a:gd name="T12" fmla="*/ 49 w 97"/>
                <a:gd name="T13" fmla="*/ 44 h 56"/>
                <a:gd name="T14" fmla="*/ 97 w 97"/>
                <a:gd name="T15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6">
                  <a:moveTo>
                    <a:pt x="97" y="12"/>
                  </a:moveTo>
                  <a:lnTo>
                    <a:pt x="75" y="0"/>
                  </a:lnTo>
                  <a:lnTo>
                    <a:pt x="25" y="35"/>
                  </a:lnTo>
                  <a:lnTo>
                    <a:pt x="0" y="23"/>
                  </a:lnTo>
                  <a:lnTo>
                    <a:pt x="13" y="56"/>
                  </a:lnTo>
                  <a:lnTo>
                    <a:pt x="75" y="56"/>
                  </a:lnTo>
                  <a:lnTo>
                    <a:pt x="49" y="44"/>
                  </a:lnTo>
                  <a:lnTo>
                    <a:pt x="97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63" name="Freeform 25"/>
            <p:cNvSpPr>
              <a:spLocks/>
            </p:cNvSpPr>
            <p:nvPr/>
          </p:nvSpPr>
          <p:spPr bwMode="auto">
            <a:xfrm>
              <a:off x="7073878" y="1707753"/>
              <a:ext cx="153988" cy="88900"/>
            </a:xfrm>
            <a:custGeom>
              <a:avLst/>
              <a:gdLst>
                <a:gd name="T0" fmla="*/ 97 w 97"/>
                <a:gd name="T1" fmla="*/ 12 h 56"/>
                <a:gd name="T2" fmla="*/ 75 w 97"/>
                <a:gd name="T3" fmla="*/ 0 h 56"/>
                <a:gd name="T4" fmla="*/ 25 w 97"/>
                <a:gd name="T5" fmla="*/ 35 h 56"/>
                <a:gd name="T6" fmla="*/ 0 w 97"/>
                <a:gd name="T7" fmla="*/ 23 h 56"/>
                <a:gd name="T8" fmla="*/ 13 w 97"/>
                <a:gd name="T9" fmla="*/ 56 h 56"/>
                <a:gd name="T10" fmla="*/ 75 w 97"/>
                <a:gd name="T11" fmla="*/ 56 h 56"/>
                <a:gd name="T12" fmla="*/ 49 w 97"/>
                <a:gd name="T13" fmla="*/ 44 h 56"/>
                <a:gd name="T14" fmla="*/ 97 w 97"/>
                <a:gd name="T15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6">
                  <a:moveTo>
                    <a:pt x="97" y="12"/>
                  </a:moveTo>
                  <a:lnTo>
                    <a:pt x="75" y="0"/>
                  </a:lnTo>
                  <a:lnTo>
                    <a:pt x="25" y="35"/>
                  </a:lnTo>
                  <a:lnTo>
                    <a:pt x="0" y="23"/>
                  </a:lnTo>
                  <a:lnTo>
                    <a:pt x="13" y="56"/>
                  </a:lnTo>
                  <a:lnTo>
                    <a:pt x="75" y="56"/>
                  </a:lnTo>
                  <a:lnTo>
                    <a:pt x="49" y="44"/>
                  </a:lnTo>
                  <a:lnTo>
                    <a:pt x="97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64" name="Freeform 26"/>
            <p:cNvSpPr>
              <a:spLocks/>
            </p:cNvSpPr>
            <p:nvPr/>
          </p:nvSpPr>
          <p:spPr bwMode="auto">
            <a:xfrm>
              <a:off x="7081815" y="1604565"/>
              <a:ext cx="153988" cy="84138"/>
            </a:xfrm>
            <a:custGeom>
              <a:avLst/>
              <a:gdLst>
                <a:gd name="T0" fmla="*/ 0 w 97"/>
                <a:gd name="T1" fmla="*/ 12 h 53"/>
                <a:gd name="T2" fmla="*/ 22 w 97"/>
                <a:gd name="T3" fmla="*/ 0 h 53"/>
                <a:gd name="T4" fmla="*/ 74 w 97"/>
                <a:gd name="T5" fmla="*/ 33 h 53"/>
                <a:gd name="T6" fmla="*/ 97 w 97"/>
                <a:gd name="T7" fmla="*/ 24 h 53"/>
                <a:gd name="T8" fmla="*/ 85 w 97"/>
                <a:gd name="T9" fmla="*/ 53 h 53"/>
                <a:gd name="T10" fmla="*/ 24 w 97"/>
                <a:gd name="T11" fmla="*/ 53 h 53"/>
                <a:gd name="T12" fmla="*/ 49 w 97"/>
                <a:gd name="T13" fmla="*/ 44 h 53"/>
                <a:gd name="T14" fmla="*/ 0 w 97"/>
                <a:gd name="T15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12"/>
                  </a:moveTo>
                  <a:lnTo>
                    <a:pt x="22" y="0"/>
                  </a:lnTo>
                  <a:lnTo>
                    <a:pt x="74" y="33"/>
                  </a:lnTo>
                  <a:lnTo>
                    <a:pt x="97" y="24"/>
                  </a:lnTo>
                  <a:lnTo>
                    <a:pt x="85" y="53"/>
                  </a:lnTo>
                  <a:lnTo>
                    <a:pt x="24" y="53"/>
                  </a:lnTo>
                  <a:lnTo>
                    <a:pt x="49" y="4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65" name="Freeform 27"/>
            <p:cNvSpPr>
              <a:spLocks/>
            </p:cNvSpPr>
            <p:nvPr/>
          </p:nvSpPr>
          <p:spPr bwMode="auto">
            <a:xfrm>
              <a:off x="7081815" y="1604565"/>
              <a:ext cx="153988" cy="84138"/>
            </a:xfrm>
            <a:custGeom>
              <a:avLst/>
              <a:gdLst>
                <a:gd name="T0" fmla="*/ 0 w 97"/>
                <a:gd name="T1" fmla="*/ 12 h 53"/>
                <a:gd name="T2" fmla="*/ 22 w 97"/>
                <a:gd name="T3" fmla="*/ 0 h 53"/>
                <a:gd name="T4" fmla="*/ 74 w 97"/>
                <a:gd name="T5" fmla="*/ 33 h 53"/>
                <a:gd name="T6" fmla="*/ 97 w 97"/>
                <a:gd name="T7" fmla="*/ 24 h 53"/>
                <a:gd name="T8" fmla="*/ 85 w 97"/>
                <a:gd name="T9" fmla="*/ 53 h 53"/>
                <a:gd name="T10" fmla="*/ 24 w 97"/>
                <a:gd name="T11" fmla="*/ 53 h 53"/>
                <a:gd name="T12" fmla="*/ 49 w 97"/>
                <a:gd name="T13" fmla="*/ 44 h 53"/>
                <a:gd name="T14" fmla="*/ 0 w 97"/>
                <a:gd name="T15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12"/>
                  </a:moveTo>
                  <a:lnTo>
                    <a:pt x="22" y="0"/>
                  </a:lnTo>
                  <a:lnTo>
                    <a:pt x="74" y="33"/>
                  </a:lnTo>
                  <a:lnTo>
                    <a:pt x="97" y="24"/>
                  </a:lnTo>
                  <a:lnTo>
                    <a:pt x="85" y="53"/>
                  </a:lnTo>
                  <a:lnTo>
                    <a:pt x="24" y="53"/>
                  </a:lnTo>
                  <a:lnTo>
                    <a:pt x="49" y="4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66" name="Freeform 28"/>
            <p:cNvSpPr>
              <a:spLocks/>
            </p:cNvSpPr>
            <p:nvPr/>
          </p:nvSpPr>
          <p:spPr bwMode="auto">
            <a:xfrm>
              <a:off x="7235803" y="1717278"/>
              <a:ext cx="153988" cy="84138"/>
            </a:xfrm>
            <a:custGeom>
              <a:avLst/>
              <a:gdLst>
                <a:gd name="T0" fmla="*/ 97 w 97"/>
                <a:gd name="T1" fmla="*/ 41 h 53"/>
                <a:gd name="T2" fmla="*/ 76 w 97"/>
                <a:gd name="T3" fmla="*/ 53 h 53"/>
                <a:gd name="T4" fmla="*/ 26 w 97"/>
                <a:gd name="T5" fmla="*/ 17 h 53"/>
                <a:gd name="T6" fmla="*/ 0 w 97"/>
                <a:gd name="T7" fmla="*/ 29 h 53"/>
                <a:gd name="T8" fmla="*/ 13 w 97"/>
                <a:gd name="T9" fmla="*/ 0 h 53"/>
                <a:gd name="T10" fmla="*/ 76 w 97"/>
                <a:gd name="T11" fmla="*/ 0 h 53"/>
                <a:gd name="T12" fmla="*/ 49 w 97"/>
                <a:gd name="T13" fmla="*/ 9 h 53"/>
                <a:gd name="T14" fmla="*/ 97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97" y="41"/>
                  </a:moveTo>
                  <a:lnTo>
                    <a:pt x="76" y="53"/>
                  </a:lnTo>
                  <a:lnTo>
                    <a:pt x="26" y="17"/>
                  </a:lnTo>
                  <a:lnTo>
                    <a:pt x="0" y="29"/>
                  </a:lnTo>
                  <a:lnTo>
                    <a:pt x="13" y="0"/>
                  </a:lnTo>
                  <a:lnTo>
                    <a:pt x="76" y="0"/>
                  </a:lnTo>
                  <a:lnTo>
                    <a:pt x="49" y="9"/>
                  </a:lnTo>
                  <a:lnTo>
                    <a:pt x="97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67" name="Freeform 29"/>
            <p:cNvSpPr>
              <a:spLocks/>
            </p:cNvSpPr>
            <p:nvPr/>
          </p:nvSpPr>
          <p:spPr bwMode="auto">
            <a:xfrm>
              <a:off x="7235803" y="1717278"/>
              <a:ext cx="153988" cy="84138"/>
            </a:xfrm>
            <a:custGeom>
              <a:avLst/>
              <a:gdLst>
                <a:gd name="T0" fmla="*/ 97 w 97"/>
                <a:gd name="T1" fmla="*/ 41 h 53"/>
                <a:gd name="T2" fmla="*/ 76 w 97"/>
                <a:gd name="T3" fmla="*/ 53 h 53"/>
                <a:gd name="T4" fmla="*/ 26 w 97"/>
                <a:gd name="T5" fmla="*/ 17 h 53"/>
                <a:gd name="T6" fmla="*/ 0 w 97"/>
                <a:gd name="T7" fmla="*/ 29 h 53"/>
                <a:gd name="T8" fmla="*/ 13 w 97"/>
                <a:gd name="T9" fmla="*/ 0 h 53"/>
                <a:gd name="T10" fmla="*/ 76 w 97"/>
                <a:gd name="T11" fmla="*/ 0 h 53"/>
                <a:gd name="T12" fmla="*/ 49 w 97"/>
                <a:gd name="T13" fmla="*/ 9 h 53"/>
                <a:gd name="T14" fmla="*/ 97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97" y="41"/>
                  </a:moveTo>
                  <a:lnTo>
                    <a:pt x="76" y="53"/>
                  </a:lnTo>
                  <a:lnTo>
                    <a:pt x="26" y="17"/>
                  </a:lnTo>
                  <a:lnTo>
                    <a:pt x="0" y="29"/>
                  </a:lnTo>
                  <a:lnTo>
                    <a:pt x="13" y="0"/>
                  </a:lnTo>
                  <a:lnTo>
                    <a:pt x="76" y="0"/>
                  </a:lnTo>
                  <a:lnTo>
                    <a:pt x="49" y="9"/>
                  </a:lnTo>
                  <a:lnTo>
                    <a:pt x="97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68" name="Freeform 30"/>
            <p:cNvSpPr>
              <a:spLocks/>
            </p:cNvSpPr>
            <p:nvPr/>
          </p:nvSpPr>
          <p:spPr bwMode="auto">
            <a:xfrm>
              <a:off x="7245328" y="1614090"/>
              <a:ext cx="153988" cy="84138"/>
            </a:xfrm>
            <a:custGeom>
              <a:avLst/>
              <a:gdLst>
                <a:gd name="T0" fmla="*/ 0 w 97"/>
                <a:gd name="T1" fmla="*/ 41 h 53"/>
                <a:gd name="T2" fmla="*/ 21 w 97"/>
                <a:gd name="T3" fmla="*/ 53 h 53"/>
                <a:gd name="T4" fmla="*/ 73 w 97"/>
                <a:gd name="T5" fmla="*/ 18 h 53"/>
                <a:gd name="T6" fmla="*/ 97 w 97"/>
                <a:gd name="T7" fmla="*/ 29 h 53"/>
                <a:gd name="T8" fmla="*/ 84 w 97"/>
                <a:gd name="T9" fmla="*/ 0 h 53"/>
                <a:gd name="T10" fmla="*/ 23 w 97"/>
                <a:gd name="T11" fmla="*/ 0 h 53"/>
                <a:gd name="T12" fmla="*/ 48 w 97"/>
                <a:gd name="T13" fmla="*/ 9 h 53"/>
                <a:gd name="T14" fmla="*/ 0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41"/>
                  </a:moveTo>
                  <a:lnTo>
                    <a:pt x="21" y="53"/>
                  </a:lnTo>
                  <a:lnTo>
                    <a:pt x="73" y="18"/>
                  </a:lnTo>
                  <a:lnTo>
                    <a:pt x="97" y="29"/>
                  </a:lnTo>
                  <a:lnTo>
                    <a:pt x="84" y="0"/>
                  </a:lnTo>
                  <a:lnTo>
                    <a:pt x="23" y="0"/>
                  </a:lnTo>
                  <a:lnTo>
                    <a:pt x="48" y="9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69" name="Freeform 31"/>
            <p:cNvSpPr>
              <a:spLocks/>
            </p:cNvSpPr>
            <p:nvPr/>
          </p:nvSpPr>
          <p:spPr bwMode="auto">
            <a:xfrm>
              <a:off x="7245328" y="1614090"/>
              <a:ext cx="153988" cy="84138"/>
            </a:xfrm>
            <a:custGeom>
              <a:avLst/>
              <a:gdLst>
                <a:gd name="T0" fmla="*/ 0 w 97"/>
                <a:gd name="T1" fmla="*/ 41 h 53"/>
                <a:gd name="T2" fmla="*/ 21 w 97"/>
                <a:gd name="T3" fmla="*/ 53 h 53"/>
                <a:gd name="T4" fmla="*/ 73 w 97"/>
                <a:gd name="T5" fmla="*/ 18 h 53"/>
                <a:gd name="T6" fmla="*/ 97 w 97"/>
                <a:gd name="T7" fmla="*/ 29 h 53"/>
                <a:gd name="T8" fmla="*/ 84 w 97"/>
                <a:gd name="T9" fmla="*/ 0 h 53"/>
                <a:gd name="T10" fmla="*/ 23 w 97"/>
                <a:gd name="T11" fmla="*/ 0 h 53"/>
                <a:gd name="T12" fmla="*/ 48 w 97"/>
                <a:gd name="T13" fmla="*/ 9 h 53"/>
                <a:gd name="T14" fmla="*/ 0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41"/>
                  </a:moveTo>
                  <a:lnTo>
                    <a:pt x="21" y="53"/>
                  </a:lnTo>
                  <a:lnTo>
                    <a:pt x="73" y="18"/>
                  </a:lnTo>
                  <a:lnTo>
                    <a:pt x="97" y="29"/>
                  </a:lnTo>
                  <a:lnTo>
                    <a:pt x="84" y="0"/>
                  </a:lnTo>
                  <a:lnTo>
                    <a:pt x="23" y="0"/>
                  </a:lnTo>
                  <a:lnTo>
                    <a:pt x="48" y="9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70" name="Freeform 32"/>
            <p:cNvSpPr>
              <a:spLocks/>
            </p:cNvSpPr>
            <p:nvPr/>
          </p:nvSpPr>
          <p:spPr bwMode="auto">
            <a:xfrm>
              <a:off x="7077053" y="1712515"/>
              <a:ext cx="153988" cy="88900"/>
            </a:xfrm>
            <a:custGeom>
              <a:avLst/>
              <a:gdLst>
                <a:gd name="T0" fmla="*/ 97 w 97"/>
                <a:gd name="T1" fmla="*/ 12 h 56"/>
                <a:gd name="T2" fmla="*/ 75 w 97"/>
                <a:gd name="T3" fmla="*/ 0 h 56"/>
                <a:gd name="T4" fmla="*/ 25 w 97"/>
                <a:gd name="T5" fmla="*/ 35 h 56"/>
                <a:gd name="T6" fmla="*/ 0 w 97"/>
                <a:gd name="T7" fmla="*/ 23 h 56"/>
                <a:gd name="T8" fmla="*/ 12 w 97"/>
                <a:gd name="T9" fmla="*/ 56 h 56"/>
                <a:gd name="T10" fmla="*/ 75 w 97"/>
                <a:gd name="T11" fmla="*/ 56 h 56"/>
                <a:gd name="T12" fmla="*/ 48 w 97"/>
                <a:gd name="T13" fmla="*/ 44 h 56"/>
                <a:gd name="T14" fmla="*/ 97 w 97"/>
                <a:gd name="T15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6">
                  <a:moveTo>
                    <a:pt x="97" y="12"/>
                  </a:moveTo>
                  <a:lnTo>
                    <a:pt x="75" y="0"/>
                  </a:lnTo>
                  <a:lnTo>
                    <a:pt x="25" y="35"/>
                  </a:lnTo>
                  <a:lnTo>
                    <a:pt x="0" y="23"/>
                  </a:lnTo>
                  <a:lnTo>
                    <a:pt x="12" y="56"/>
                  </a:lnTo>
                  <a:lnTo>
                    <a:pt x="75" y="56"/>
                  </a:lnTo>
                  <a:lnTo>
                    <a:pt x="48" y="44"/>
                  </a:lnTo>
                  <a:lnTo>
                    <a:pt x="97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71" name="Freeform 33"/>
            <p:cNvSpPr>
              <a:spLocks/>
            </p:cNvSpPr>
            <p:nvPr/>
          </p:nvSpPr>
          <p:spPr bwMode="auto">
            <a:xfrm>
              <a:off x="7077053" y="1712515"/>
              <a:ext cx="153988" cy="88900"/>
            </a:xfrm>
            <a:custGeom>
              <a:avLst/>
              <a:gdLst>
                <a:gd name="T0" fmla="*/ 97 w 97"/>
                <a:gd name="T1" fmla="*/ 12 h 56"/>
                <a:gd name="T2" fmla="*/ 75 w 97"/>
                <a:gd name="T3" fmla="*/ 0 h 56"/>
                <a:gd name="T4" fmla="*/ 25 w 97"/>
                <a:gd name="T5" fmla="*/ 35 h 56"/>
                <a:gd name="T6" fmla="*/ 0 w 97"/>
                <a:gd name="T7" fmla="*/ 23 h 56"/>
                <a:gd name="T8" fmla="*/ 12 w 97"/>
                <a:gd name="T9" fmla="*/ 56 h 56"/>
                <a:gd name="T10" fmla="*/ 75 w 97"/>
                <a:gd name="T11" fmla="*/ 56 h 56"/>
                <a:gd name="T12" fmla="*/ 48 w 97"/>
                <a:gd name="T13" fmla="*/ 44 h 56"/>
                <a:gd name="T14" fmla="*/ 97 w 97"/>
                <a:gd name="T15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6">
                  <a:moveTo>
                    <a:pt x="97" y="12"/>
                  </a:moveTo>
                  <a:lnTo>
                    <a:pt x="75" y="0"/>
                  </a:lnTo>
                  <a:lnTo>
                    <a:pt x="25" y="35"/>
                  </a:lnTo>
                  <a:lnTo>
                    <a:pt x="0" y="23"/>
                  </a:lnTo>
                  <a:lnTo>
                    <a:pt x="12" y="56"/>
                  </a:lnTo>
                  <a:lnTo>
                    <a:pt x="75" y="56"/>
                  </a:lnTo>
                  <a:lnTo>
                    <a:pt x="48" y="44"/>
                  </a:lnTo>
                  <a:lnTo>
                    <a:pt x="97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72" name="Freeform 34"/>
            <p:cNvSpPr>
              <a:spLocks/>
            </p:cNvSpPr>
            <p:nvPr/>
          </p:nvSpPr>
          <p:spPr bwMode="auto">
            <a:xfrm>
              <a:off x="7084990" y="1609328"/>
              <a:ext cx="153988" cy="84138"/>
            </a:xfrm>
            <a:custGeom>
              <a:avLst/>
              <a:gdLst>
                <a:gd name="T0" fmla="*/ 0 w 97"/>
                <a:gd name="T1" fmla="*/ 12 h 53"/>
                <a:gd name="T2" fmla="*/ 22 w 97"/>
                <a:gd name="T3" fmla="*/ 0 h 53"/>
                <a:gd name="T4" fmla="*/ 74 w 97"/>
                <a:gd name="T5" fmla="*/ 32 h 53"/>
                <a:gd name="T6" fmla="*/ 97 w 97"/>
                <a:gd name="T7" fmla="*/ 24 h 53"/>
                <a:gd name="T8" fmla="*/ 85 w 97"/>
                <a:gd name="T9" fmla="*/ 53 h 53"/>
                <a:gd name="T10" fmla="*/ 24 w 97"/>
                <a:gd name="T11" fmla="*/ 53 h 53"/>
                <a:gd name="T12" fmla="*/ 49 w 97"/>
                <a:gd name="T13" fmla="*/ 44 h 53"/>
                <a:gd name="T14" fmla="*/ 0 w 97"/>
                <a:gd name="T15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12"/>
                  </a:moveTo>
                  <a:lnTo>
                    <a:pt x="22" y="0"/>
                  </a:lnTo>
                  <a:lnTo>
                    <a:pt x="74" y="32"/>
                  </a:lnTo>
                  <a:lnTo>
                    <a:pt x="97" y="24"/>
                  </a:lnTo>
                  <a:lnTo>
                    <a:pt x="85" y="53"/>
                  </a:lnTo>
                  <a:lnTo>
                    <a:pt x="24" y="53"/>
                  </a:lnTo>
                  <a:lnTo>
                    <a:pt x="49" y="4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73" name="Freeform 35"/>
            <p:cNvSpPr>
              <a:spLocks/>
            </p:cNvSpPr>
            <p:nvPr/>
          </p:nvSpPr>
          <p:spPr bwMode="auto">
            <a:xfrm>
              <a:off x="7084990" y="1609328"/>
              <a:ext cx="153988" cy="84138"/>
            </a:xfrm>
            <a:custGeom>
              <a:avLst/>
              <a:gdLst>
                <a:gd name="T0" fmla="*/ 0 w 97"/>
                <a:gd name="T1" fmla="*/ 12 h 53"/>
                <a:gd name="T2" fmla="*/ 22 w 97"/>
                <a:gd name="T3" fmla="*/ 0 h 53"/>
                <a:gd name="T4" fmla="*/ 74 w 97"/>
                <a:gd name="T5" fmla="*/ 32 h 53"/>
                <a:gd name="T6" fmla="*/ 97 w 97"/>
                <a:gd name="T7" fmla="*/ 24 h 53"/>
                <a:gd name="T8" fmla="*/ 85 w 97"/>
                <a:gd name="T9" fmla="*/ 53 h 53"/>
                <a:gd name="T10" fmla="*/ 24 w 97"/>
                <a:gd name="T11" fmla="*/ 53 h 53"/>
                <a:gd name="T12" fmla="*/ 49 w 97"/>
                <a:gd name="T13" fmla="*/ 44 h 53"/>
                <a:gd name="T14" fmla="*/ 0 w 97"/>
                <a:gd name="T15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12"/>
                  </a:moveTo>
                  <a:lnTo>
                    <a:pt x="22" y="0"/>
                  </a:lnTo>
                  <a:lnTo>
                    <a:pt x="74" y="32"/>
                  </a:lnTo>
                  <a:lnTo>
                    <a:pt x="97" y="24"/>
                  </a:lnTo>
                  <a:lnTo>
                    <a:pt x="85" y="53"/>
                  </a:lnTo>
                  <a:lnTo>
                    <a:pt x="24" y="53"/>
                  </a:lnTo>
                  <a:lnTo>
                    <a:pt x="49" y="4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74" name="Freeform 36"/>
            <p:cNvSpPr>
              <a:spLocks/>
            </p:cNvSpPr>
            <p:nvPr/>
          </p:nvSpPr>
          <p:spPr bwMode="auto">
            <a:xfrm>
              <a:off x="7238978" y="1722040"/>
              <a:ext cx="153988" cy="82550"/>
            </a:xfrm>
            <a:custGeom>
              <a:avLst/>
              <a:gdLst>
                <a:gd name="T0" fmla="*/ 97 w 97"/>
                <a:gd name="T1" fmla="*/ 41 h 52"/>
                <a:gd name="T2" fmla="*/ 76 w 97"/>
                <a:gd name="T3" fmla="*/ 52 h 52"/>
                <a:gd name="T4" fmla="*/ 25 w 97"/>
                <a:gd name="T5" fmla="*/ 17 h 52"/>
                <a:gd name="T6" fmla="*/ 0 w 97"/>
                <a:gd name="T7" fmla="*/ 29 h 52"/>
                <a:gd name="T8" fmla="*/ 13 w 97"/>
                <a:gd name="T9" fmla="*/ 0 h 52"/>
                <a:gd name="T10" fmla="*/ 76 w 97"/>
                <a:gd name="T11" fmla="*/ 0 h 52"/>
                <a:gd name="T12" fmla="*/ 49 w 97"/>
                <a:gd name="T13" fmla="*/ 8 h 52"/>
                <a:gd name="T14" fmla="*/ 97 w 97"/>
                <a:gd name="T15" fmla="*/ 4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2">
                  <a:moveTo>
                    <a:pt x="97" y="41"/>
                  </a:moveTo>
                  <a:lnTo>
                    <a:pt x="76" y="52"/>
                  </a:lnTo>
                  <a:lnTo>
                    <a:pt x="25" y="17"/>
                  </a:lnTo>
                  <a:lnTo>
                    <a:pt x="0" y="29"/>
                  </a:lnTo>
                  <a:lnTo>
                    <a:pt x="13" y="0"/>
                  </a:lnTo>
                  <a:lnTo>
                    <a:pt x="76" y="0"/>
                  </a:lnTo>
                  <a:lnTo>
                    <a:pt x="49" y="8"/>
                  </a:lnTo>
                  <a:lnTo>
                    <a:pt x="97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75" name="Freeform 37"/>
            <p:cNvSpPr>
              <a:spLocks/>
            </p:cNvSpPr>
            <p:nvPr/>
          </p:nvSpPr>
          <p:spPr bwMode="auto">
            <a:xfrm>
              <a:off x="7238978" y="1722040"/>
              <a:ext cx="153988" cy="82550"/>
            </a:xfrm>
            <a:custGeom>
              <a:avLst/>
              <a:gdLst>
                <a:gd name="T0" fmla="*/ 97 w 97"/>
                <a:gd name="T1" fmla="*/ 41 h 52"/>
                <a:gd name="T2" fmla="*/ 76 w 97"/>
                <a:gd name="T3" fmla="*/ 52 h 52"/>
                <a:gd name="T4" fmla="*/ 25 w 97"/>
                <a:gd name="T5" fmla="*/ 17 h 52"/>
                <a:gd name="T6" fmla="*/ 0 w 97"/>
                <a:gd name="T7" fmla="*/ 29 h 52"/>
                <a:gd name="T8" fmla="*/ 13 w 97"/>
                <a:gd name="T9" fmla="*/ 0 h 52"/>
                <a:gd name="T10" fmla="*/ 76 w 97"/>
                <a:gd name="T11" fmla="*/ 0 h 52"/>
                <a:gd name="T12" fmla="*/ 49 w 97"/>
                <a:gd name="T13" fmla="*/ 8 h 52"/>
                <a:gd name="T14" fmla="*/ 97 w 97"/>
                <a:gd name="T15" fmla="*/ 4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2">
                  <a:moveTo>
                    <a:pt x="97" y="41"/>
                  </a:moveTo>
                  <a:lnTo>
                    <a:pt x="76" y="52"/>
                  </a:lnTo>
                  <a:lnTo>
                    <a:pt x="25" y="17"/>
                  </a:lnTo>
                  <a:lnTo>
                    <a:pt x="0" y="29"/>
                  </a:lnTo>
                  <a:lnTo>
                    <a:pt x="13" y="0"/>
                  </a:lnTo>
                  <a:lnTo>
                    <a:pt x="76" y="0"/>
                  </a:lnTo>
                  <a:lnTo>
                    <a:pt x="49" y="8"/>
                  </a:lnTo>
                  <a:lnTo>
                    <a:pt x="97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76" name="Line 38"/>
            <p:cNvSpPr>
              <a:spLocks noChangeShapeType="1"/>
            </p:cNvSpPr>
            <p:nvPr/>
          </p:nvSpPr>
          <p:spPr bwMode="auto">
            <a:xfrm>
              <a:off x="7002440" y="1515665"/>
              <a:ext cx="0" cy="560388"/>
            </a:xfrm>
            <a:prstGeom prst="line">
              <a:avLst/>
            </a:prstGeom>
            <a:noFill/>
            <a:ln w="1" cap="rnd">
              <a:solidFill>
                <a:srgbClr val="AAE6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77" name="Line 39"/>
            <p:cNvSpPr>
              <a:spLocks noChangeShapeType="1"/>
            </p:cNvSpPr>
            <p:nvPr/>
          </p:nvSpPr>
          <p:spPr bwMode="auto">
            <a:xfrm>
              <a:off x="7470753" y="1515665"/>
              <a:ext cx="0" cy="560388"/>
            </a:xfrm>
            <a:prstGeom prst="line">
              <a:avLst/>
            </a:prstGeom>
            <a:noFill/>
            <a:ln w="1" cap="rnd">
              <a:solidFill>
                <a:srgbClr val="AAE6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78" name="Freeform 40"/>
            <p:cNvSpPr>
              <a:spLocks/>
            </p:cNvSpPr>
            <p:nvPr/>
          </p:nvSpPr>
          <p:spPr bwMode="auto">
            <a:xfrm>
              <a:off x="7116740" y="1847453"/>
              <a:ext cx="230188" cy="144463"/>
            </a:xfrm>
            <a:custGeom>
              <a:avLst/>
              <a:gdLst>
                <a:gd name="T0" fmla="*/ 22 w 145"/>
                <a:gd name="T1" fmla="*/ 12 h 91"/>
                <a:gd name="T2" fmla="*/ 54 w 145"/>
                <a:gd name="T3" fmla="*/ 12 h 91"/>
                <a:gd name="T4" fmla="*/ 74 w 145"/>
                <a:gd name="T5" fmla="*/ 38 h 91"/>
                <a:gd name="T6" fmla="*/ 93 w 145"/>
                <a:gd name="T7" fmla="*/ 12 h 91"/>
                <a:gd name="T8" fmla="*/ 124 w 145"/>
                <a:gd name="T9" fmla="*/ 12 h 91"/>
                <a:gd name="T10" fmla="*/ 124 w 145"/>
                <a:gd name="T11" fmla="*/ 0 h 91"/>
                <a:gd name="T12" fmla="*/ 145 w 145"/>
                <a:gd name="T13" fmla="*/ 18 h 91"/>
                <a:gd name="T14" fmla="*/ 124 w 145"/>
                <a:gd name="T15" fmla="*/ 35 h 91"/>
                <a:gd name="T16" fmla="*/ 124 w 145"/>
                <a:gd name="T17" fmla="*/ 23 h 91"/>
                <a:gd name="T18" fmla="*/ 97 w 145"/>
                <a:gd name="T19" fmla="*/ 23 h 91"/>
                <a:gd name="T20" fmla="*/ 79 w 145"/>
                <a:gd name="T21" fmla="*/ 44 h 91"/>
                <a:gd name="T22" fmla="*/ 97 w 145"/>
                <a:gd name="T23" fmla="*/ 67 h 91"/>
                <a:gd name="T24" fmla="*/ 124 w 145"/>
                <a:gd name="T25" fmla="*/ 67 h 91"/>
                <a:gd name="T26" fmla="*/ 124 w 145"/>
                <a:gd name="T27" fmla="*/ 53 h 91"/>
                <a:gd name="T28" fmla="*/ 145 w 145"/>
                <a:gd name="T29" fmla="*/ 73 h 91"/>
                <a:gd name="T30" fmla="*/ 124 w 145"/>
                <a:gd name="T31" fmla="*/ 91 h 91"/>
                <a:gd name="T32" fmla="*/ 124 w 145"/>
                <a:gd name="T33" fmla="*/ 79 h 91"/>
                <a:gd name="T34" fmla="*/ 93 w 145"/>
                <a:gd name="T35" fmla="*/ 79 h 91"/>
                <a:gd name="T36" fmla="*/ 74 w 145"/>
                <a:gd name="T37" fmla="*/ 53 h 91"/>
                <a:gd name="T38" fmla="*/ 54 w 145"/>
                <a:gd name="T39" fmla="*/ 79 h 91"/>
                <a:gd name="T40" fmla="*/ 22 w 145"/>
                <a:gd name="T41" fmla="*/ 79 h 91"/>
                <a:gd name="T42" fmla="*/ 22 w 145"/>
                <a:gd name="T43" fmla="*/ 91 h 91"/>
                <a:gd name="T44" fmla="*/ 0 w 145"/>
                <a:gd name="T45" fmla="*/ 73 h 91"/>
                <a:gd name="T46" fmla="*/ 22 w 145"/>
                <a:gd name="T47" fmla="*/ 53 h 91"/>
                <a:gd name="T48" fmla="*/ 22 w 145"/>
                <a:gd name="T49" fmla="*/ 67 h 91"/>
                <a:gd name="T50" fmla="*/ 50 w 145"/>
                <a:gd name="T51" fmla="*/ 67 h 91"/>
                <a:gd name="T52" fmla="*/ 68 w 145"/>
                <a:gd name="T53" fmla="*/ 47 h 91"/>
                <a:gd name="T54" fmla="*/ 50 w 145"/>
                <a:gd name="T55" fmla="*/ 23 h 91"/>
                <a:gd name="T56" fmla="*/ 22 w 145"/>
                <a:gd name="T57" fmla="*/ 23 h 91"/>
                <a:gd name="T58" fmla="*/ 22 w 145"/>
                <a:gd name="T59" fmla="*/ 35 h 91"/>
                <a:gd name="T60" fmla="*/ 0 w 145"/>
                <a:gd name="T61" fmla="*/ 18 h 91"/>
                <a:gd name="T62" fmla="*/ 22 w 145"/>
                <a:gd name="T63" fmla="*/ 0 h 91"/>
                <a:gd name="T64" fmla="*/ 22 w 145"/>
                <a:gd name="T65" fmla="*/ 1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5" h="91">
                  <a:moveTo>
                    <a:pt x="22" y="12"/>
                  </a:moveTo>
                  <a:lnTo>
                    <a:pt x="54" y="12"/>
                  </a:lnTo>
                  <a:lnTo>
                    <a:pt x="74" y="38"/>
                  </a:lnTo>
                  <a:lnTo>
                    <a:pt x="93" y="12"/>
                  </a:lnTo>
                  <a:lnTo>
                    <a:pt x="124" y="12"/>
                  </a:lnTo>
                  <a:lnTo>
                    <a:pt x="124" y="0"/>
                  </a:lnTo>
                  <a:lnTo>
                    <a:pt x="145" y="18"/>
                  </a:lnTo>
                  <a:lnTo>
                    <a:pt x="124" y="35"/>
                  </a:lnTo>
                  <a:lnTo>
                    <a:pt x="124" y="23"/>
                  </a:lnTo>
                  <a:lnTo>
                    <a:pt x="97" y="23"/>
                  </a:lnTo>
                  <a:lnTo>
                    <a:pt x="79" y="44"/>
                  </a:lnTo>
                  <a:lnTo>
                    <a:pt x="97" y="67"/>
                  </a:lnTo>
                  <a:lnTo>
                    <a:pt x="124" y="67"/>
                  </a:lnTo>
                  <a:lnTo>
                    <a:pt x="124" y="53"/>
                  </a:lnTo>
                  <a:lnTo>
                    <a:pt x="145" y="73"/>
                  </a:lnTo>
                  <a:lnTo>
                    <a:pt x="124" y="91"/>
                  </a:lnTo>
                  <a:lnTo>
                    <a:pt x="124" y="79"/>
                  </a:lnTo>
                  <a:lnTo>
                    <a:pt x="93" y="79"/>
                  </a:lnTo>
                  <a:lnTo>
                    <a:pt x="74" y="53"/>
                  </a:lnTo>
                  <a:lnTo>
                    <a:pt x="54" y="79"/>
                  </a:lnTo>
                  <a:lnTo>
                    <a:pt x="22" y="79"/>
                  </a:lnTo>
                  <a:lnTo>
                    <a:pt x="22" y="91"/>
                  </a:lnTo>
                  <a:lnTo>
                    <a:pt x="0" y="73"/>
                  </a:lnTo>
                  <a:lnTo>
                    <a:pt x="22" y="53"/>
                  </a:lnTo>
                  <a:lnTo>
                    <a:pt x="22" y="67"/>
                  </a:lnTo>
                  <a:lnTo>
                    <a:pt x="50" y="67"/>
                  </a:lnTo>
                  <a:lnTo>
                    <a:pt x="68" y="47"/>
                  </a:lnTo>
                  <a:lnTo>
                    <a:pt x="50" y="23"/>
                  </a:lnTo>
                  <a:lnTo>
                    <a:pt x="22" y="23"/>
                  </a:lnTo>
                  <a:lnTo>
                    <a:pt x="22" y="35"/>
                  </a:lnTo>
                  <a:lnTo>
                    <a:pt x="0" y="18"/>
                  </a:lnTo>
                  <a:lnTo>
                    <a:pt x="22" y="0"/>
                  </a:lnTo>
                  <a:lnTo>
                    <a:pt x="22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79" name="Freeform 41"/>
            <p:cNvSpPr>
              <a:spLocks/>
            </p:cNvSpPr>
            <p:nvPr/>
          </p:nvSpPr>
          <p:spPr bwMode="auto">
            <a:xfrm>
              <a:off x="7116740" y="1847453"/>
              <a:ext cx="230188" cy="144463"/>
            </a:xfrm>
            <a:custGeom>
              <a:avLst/>
              <a:gdLst>
                <a:gd name="T0" fmla="*/ 22 w 145"/>
                <a:gd name="T1" fmla="*/ 12 h 91"/>
                <a:gd name="T2" fmla="*/ 54 w 145"/>
                <a:gd name="T3" fmla="*/ 12 h 91"/>
                <a:gd name="T4" fmla="*/ 74 w 145"/>
                <a:gd name="T5" fmla="*/ 38 h 91"/>
                <a:gd name="T6" fmla="*/ 93 w 145"/>
                <a:gd name="T7" fmla="*/ 12 h 91"/>
                <a:gd name="T8" fmla="*/ 124 w 145"/>
                <a:gd name="T9" fmla="*/ 12 h 91"/>
                <a:gd name="T10" fmla="*/ 124 w 145"/>
                <a:gd name="T11" fmla="*/ 0 h 91"/>
                <a:gd name="T12" fmla="*/ 145 w 145"/>
                <a:gd name="T13" fmla="*/ 18 h 91"/>
                <a:gd name="T14" fmla="*/ 124 w 145"/>
                <a:gd name="T15" fmla="*/ 35 h 91"/>
                <a:gd name="T16" fmla="*/ 124 w 145"/>
                <a:gd name="T17" fmla="*/ 23 h 91"/>
                <a:gd name="T18" fmla="*/ 97 w 145"/>
                <a:gd name="T19" fmla="*/ 23 h 91"/>
                <a:gd name="T20" fmla="*/ 79 w 145"/>
                <a:gd name="T21" fmla="*/ 44 h 91"/>
                <a:gd name="T22" fmla="*/ 97 w 145"/>
                <a:gd name="T23" fmla="*/ 67 h 91"/>
                <a:gd name="T24" fmla="*/ 124 w 145"/>
                <a:gd name="T25" fmla="*/ 67 h 91"/>
                <a:gd name="T26" fmla="*/ 124 w 145"/>
                <a:gd name="T27" fmla="*/ 53 h 91"/>
                <a:gd name="T28" fmla="*/ 145 w 145"/>
                <a:gd name="T29" fmla="*/ 73 h 91"/>
                <a:gd name="T30" fmla="*/ 124 w 145"/>
                <a:gd name="T31" fmla="*/ 91 h 91"/>
                <a:gd name="T32" fmla="*/ 124 w 145"/>
                <a:gd name="T33" fmla="*/ 79 h 91"/>
                <a:gd name="T34" fmla="*/ 93 w 145"/>
                <a:gd name="T35" fmla="*/ 79 h 91"/>
                <a:gd name="T36" fmla="*/ 74 w 145"/>
                <a:gd name="T37" fmla="*/ 53 h 91"/>
                <a:gd name="T38" fmla="*/ 54 w 145"/>
                <a:gd name="T39" fmla="*/ 79 h 91"/>
                <a:gd name="T40" fmla="*/ 22 w 145"/>
                <a:gd name="T41" fmla="*/ 79 h 91"/>
                <a:gd name="T42" fmla="*/ 22 w 145"/>
                <a:gd name="T43" fmla="*/ 91 h 91"/>
                <a:gd name="T44" fmla="*/ 0 w 145"/>
                <a:gd name="T45" fmla="*/ 73 h 91"/>
                <a:gd name="T46" fmla="*/ 22 w 145"/>
                <a:gd name="T47" fmla="*/ 53 h 91"/>
                <a:gd name="T48" fmla="*/ 22 w 145"/>
                <a:gd name="T49" fmla="*/ 67 h 91"/>
                <a:gd name="T50" fmla="*/ 50 w 145"/>
                <a:gd name="T51" fmla="*/ 67 h 91"/>
                <a:gd name="T52" fmla="*/ 68 w 145"/>
                <a:gd name="T53" fmla="*/ 47 h 91"/>
                <a:gd name="T54" fmla="*/ 50 w 145"/>
                <a:gd name="T55" fmla="*/ 23 h 91"/>
                <a:gd name="T56" fmla="*/ 22 w 145"/>
                <a:gd name="T57" fmla="*/ 23 h 91"/>
                <a:gd name="T58" fmla="*/ 22 w 145"/>
                <a:gd name="T59" fmla="*/ 35 h 91"/>
                <a:gd name="T60" fmla="*/ 0 w 145"/>
                <a:gd name="T61" fmla="*/ 18 h 91"/>
                <a:gd name="T62" fmla="*/ 22 w 145"/>
                <a:gd name="T63" fmla="*/ 0 h 91"/>
                <a:gd name="T64" fmla="*/ 22 w 145"/>
                <a:gd name="T65" fmla="*/ 1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5" h="91">
                  <a:moveTo>
                    <a:pt x="22" y="12"/>
                  </a:moveTo>
                  <a:lnTo>
                    <a:pt x="54" y="12"/>
                  </a:lnTo>
                  <a:lnTo>
                    <a:pt x="74" y="38"/>
                  </a:lnTo>
                  <a:lnTo>
                    <a:pt x="93" y="12"/>
                  </a:lnTo>
                  <a:lnTo>
                    <a:pt x="124" y="12"/>
                  </a:lnTo>
                  <a:lnTo>
                    <a:pt x="124" y="0"/>
                  </a:lnTo>
                  <a:lnTo>
                    <a:pt x="145" y="18"/>
                  </a:lnTo>
                  <a:lnTo>
                    <a:pt x="124" y="35"/>
                  </a:lnTo>
                  <a:lnTo>
                    <a:pt x="124" y="23"/>
                  </a:lnTo>
                  <a:lnTo>
                    <a:pt x="97" y="23"/>
                  </a:lnTo>
                  <a:lnTo>
                    <a:pt x="79" y="44"/>
                  </a:lnTo>
                  <a:lnTo>
                    <a:pt x="97" y="67"/>
                  </a:lnTo>
                  <a:lnTo>
                    <a:pt x="124" y="67"/>
                  </a:lnTo>
                  <a:lnTo>
                    <a:pt x="124" y="53"/>
                  </a:lnTo>
                  <a:lnTo>
                    <a:pt x="145" y="73"/>
                  </a:lnTo>
                  <a:lnTo>
                    <a:pt x="124" y="91"/>
                  </a:lnTo>
                  <a:lnTo>
                    <a:pt x="124" y="79"/>
                  </a:lnTo>
                  <a:lnTo>
                    <a:pt x="93" y="79"/>
                  </a:lnTo>
                  <a:lnTo>
                    <a:pt x="74" y="53"/>
                  </a:lnTo>
                  <a:lnTo>
                    <a:pt x="54" y="79"/>
                  </a:lnTo>
                  <a:lnTo>
                    <a:pt x="22" y="79"/>
                  </a:lnTo>
                  <a:lnTo>
                    <a:pt x="22" y="91"/>
                  </a:lnTo>
                  <a:lnTo>
                    <a:pt x="0" y="73"/>
                  </a:lnTo>
                  <a:lnTo>
                    <a:pt x="22" y="53"/>
                  </a:lnTo>
                  <a:lnTo>
                    <a:pt x="22" y="67"/>
                  </a:lnTo>
                  <a:lnTo>
                    <a:pt x="50" y="67"/>
                  </a:lnTo>
                  <a:lnTo>
                    <a:pt x="68" y="47"/>
                  </a:lnTo>
                  <a:lnTo>
                    <a:pt x="50" y="23"/>
                  </a:lnTo>
                  <a:lnTo>
                    <a:pt x="22" y="23"/>
                  </a:lnTo>
                  <a:lnTo>
                    <a:pt x="22" y="35"/>
                  </a:lnTo>
                  <a:lnTo>
                    <a:pt x="0" y="18"/>
                  </a:lnTo>
                  <a:lnTo>
                    <a:pt x="22" y="0"/>
                  </a:lnTo>
                  <a:lnTo>
                    <a:pt x="22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80" name="Freeform 42"/>
            <p:cNvSpPr>
              <a:spLocks/>
            </p:cNvSpPr>
            <p:nvPr/>
          </p:nvSpPr>
          <p:spPr bwMode="auto">
            <a:xfrm>
              <a:off x="7119915" y="1852215"/>
              <a:ext cx="230188" cy="144463"/>
            </a:xfrm>
            <a:custGeom>
              <a:avLst/>
              <a:gdLst>
                <a:gd name="T0" fmla="*/ 21 w 145"/>
                <a:gd name="T1" fmla="*/ 12 h 91"/>
                <a:gd name="T2" fmla="*/ 54 w 145"/>
                <a:gd name="T3" fmla="*/ 12 h 91"/>
                <a:gd name="T4" fmla="*/ 73 w 145"/>
                <a:gd name="T5" fmla="*/ 38 h 91"/>
                <a:gd name="T6" fmla="*/ 93 w 145"/>
                <a:gd name="T7" fmla="*/ 12 h 91"/>
                <a:gd name="T8" fmla="*/ 124 w 145"/>
                <a:gd name="T9" fmla="*/ 12 h 91"/>
                <a:gd name="T10" fmla="*/ 124 w 145"/>
                <a:gd name="T11" fmla="*/ 0 h 91"/>
                <a:gd name="T12" fmla="*/ 145 w 145"/>
                <a:gd name="T13" fmla="*/ 17 h 91"/>
                <a:gd name="T14" fmla="*/ 124 w 145"/>
                <a:gd name="T15" fmla="*/ 35 h 91"/>
                <a:gd name="T16" fmla="*/ 124 w 145"/>
                <a:gd name="T17" fmla="*/ 23 h 91"/>
                <a:gd name="T18" fmla="*/ 97 w 145"/>
                <a:gd name="T19" fmla="*/ 23 h 91"/>
                <a:gd name="T20" fmla="*/ 79 w 145"/>
                <a:gd name="T21" fmla="*/ 44 h 91"/>
                <a:gd name="T22" fmla="*/ 97 w 145"/>
                <a:gd name="T23" fmla="*/ 67 h 91"/>
                <a:gd name="T24" fmla="*/ 124 w 145"/>
                <a:gd name="T25" fmla="*/ 67 h 91"/>
                <a:gd name="T26" fmla="*/ 124 w 145"/>
                <a:gd name="T27" fmla="*/ 53 h 91"/>
                <a:gd name="T28" fmla="*/ 145 w 145"/>
                <a:gd name="T29" fmla="*/ 73 h 91"/>
                <a:gd name="T30" fmla="*/ 124 w 145"/>
                <a:gd name="T31" fmla="*/ 91 h 91"/>
                <a:gd name="T32" fmla="*/ 124 w 145"/>
                <a:gd name="T33" fmla="*/ 79 h 91"/>
                <a:gd name="T34" fmla="*/ 93 w 145"/>
                <a:gd name="T35" fmla="*/ 79 h 91"/>
                <a:gd name="T36" fmla="*/ 73 w 145"/>
                <a:gd name="T37" fmla="*/ 53 h 91"/>
                <a:gd name="T38" fmla="*/ 54 w 145"/>
                <a:gd name="T39" fmla="*/ 79 h 91"/>
                <a:gd name="T40" fmla="*/ 21 w 145"/>
                <a:gd name="T41" fmla="*/ 79 h 91"/>
                <a:gd name="T42" fmla="*/ 21 w 145"/>
                <a:gd name="T43" fmla="*/ 91 h 91"/>
                <a:gd name="T44" fmla="*/ 0 w 145"/>
                <a:gd name="T45" fmla="*/ 73 h 91"/>
                <a:gd name="T46" fmla="*/ 21 w 145"/>
                <a:gd name="T47" fmla="*/ 53 h 91"/>
                <a:gd name="T48" fmla="*/ 21 w 145"/>
                <a:gd name="T49" fmla="*/ 67 h 91"/>
                <a:gd name="T50" fmla="*/ 50 w 145"/>
                <a:gd name="T51" fmla="*/ 67 h 91"/>
                <a:gd name="T52" fmla="*/ 68 w 145"/>
                <a:gd name="T53" fmla="*/ 47 h 91"/>
                <a:gd name="T54" fmla="*/ 50 w 145"/>
                <a:gd name="T55" fmla="*/ 23 h 91"/>
                <a:gd name="T56" fmla="*/ 21 w 145"/>
                <a:gd name="T57" fmla="*/ 23 h 91"/>
                <a:gd name="T58" fmla="*/ 21 w 145"/>
                <a:gd name="T59" fmla="*/ 35 h 91"/>
                <a:gd name="T60" fmla="*/ 0 w 145"/>
                <a:gd name="T61" fmla="*/ 17 h 91"/>
                <a:gd name="T62" fmla="*/ 21 w 145"/>
                <a:gd name="T63" fmla="*/ 0 h 91"/>
                <a:gd name="T64" fmla="*/ 21 w 145"/>
                <a:gd name="T65" fmla="*/ 1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5" h="91">
                  <a:moveTo>
                    <a:pt x="21" y="12"/>
                  </a:moveTo>
                  <a:lnTo>
                    <a:pt x="54" y="12"/>
                  </a:lnTo>
                  <a:lnTo>
                    <a:pt x="73" y="38"/>
                  </a:lnTo>
                  <a:lnTo>
                    <a:pt x="93" y="12"/>
                  </a:lnTo>
                  <a:lnTo>
                    <a:pt x="124" y="12"/>
                  </a:lnTo>
                  <a:lnTo>
                    <a:pt x="124" y="0"/>
                  </a:lnTo>
                  <a:lnTo>
                    <a:pt x="145" y="17"/>
                  </a:lnTo>
                  <a:lnTo>
                    <a:pt x="124" y="35"/>
                  </a:lnTo>
                  <a:lnTo>
                    <a:pt x="124" y="23"/>
                  </a:lnTo>
                  <a:lnTo>
                    <a:pt x="97" y="23"/>
                  </a:lnTo>
                  <a:lnTo>
                    <a:pt x="79" y="44"/>
                  </a:lnTo>
                  <a:lnTo>
                    <a:pt x="97" y="67"/>
                  </a:lnTo>
                  <a:lnTo>
                    <a:pt x="124" y="67"/>
                  </a:lnTo>
                  <a:lnTo>
                    <a:pt x="124" y="53"/>
                  </a:lnTo>
                  <a:lnTo>
                    <a:pt x="145" y="73"/>
                  </a:lnTo>
                  <a:lnTo>
                    <a:pt x="124" y="91"/>
                  </a:lnTo>
                  <a:lnTo>
                    <a:pt x="124" y="79"/>
                  </a:lnTo>
                  <a:lnTo>
                    <a:pt x="93" y="79"/>
                  </a:lnTo>
                  <a:lnTo>
                    <a:pt x="73" y="53"/>
                  </a:lnTo>
                  <a:lnTo>
                    <a:pt x="54" y="79"/>
                  </a:lnTo>
                  <a:lnTo>
                    <a:pt x="21" y="79"/>
                  </a:lnTo>
                  <a:lnTo>
                    <a:pt x="21" y="91"/>
                  </a:lnTo>
                  <a:lnTo>
                    <a:pt x="0" y="73"/>
                  </a:lnTo>
                  <a:lnTo>
                    <a:pt x="21" y="53"/>
                  </a:lnTo>
                  <a:lnTo>
                    <a:pt x="21" y="67"/>
                  </a:lnTo>
                  <a:lnTo>
                    <a:pt x="50" y="67"/>
                  </a:lnTo>
                  <a:lnTo>
                    <a:pt x="68" y="47"/>
                  </a:lnTo>
                  <a:lnTo>
                    <a:pt x="50" y="23"/>
                  </a:lnTo>
                  <a:lnTo>
                    <a:pt x="21" y="23"/>
                  </a:lnTo>
                  <a:lnTo>
                    <a:pt x="21" y="35"/>
                  </a:lnTo>
                  <a:lnTo>
                    <a:pt x="0" y="17"/>
                  </a:lnTo>
                  <a:lnTo>
                    <a:pt x="21" y="0"/>
                  </a:lnTo>
                  <a:lnTo>
                    <a:pt x="21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pic>
        <p:nvPicPr>
          <p:cNvPr id="381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4233" y="2725187"/>
            <a:ext cx="40957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2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859" y="2946445"/>
            <a:ext cx="40957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6072" y="2536870"/>
            <a:ext cx="40957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4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6071" y="3541175"/>
            <a:ext cx="40957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407" y="3876780"/>
            <a:ext cx="40957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6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590" y="4051231"/>
            <a:ext cx="40957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7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6960" y="3811366"/>
            <a:ext cx="40957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90" name="389 Grupo"/>
          <p:cNvGrpSpPr/>
          <p:nvPr/>
        </p:nvGrpSpPr>
        <p:grpSpPr>
          <a:xfrm>
            <a:off x="8539018" y="2144564"/>
            <a:ext cx="468313" cy="560388"/>
            <a:chOff x="7002440" y="1515665"/>
            <a:chExt cx="468313" cy="560388"/>
          </a:xfrm>
        </p:grpSpPr>
        <p:sp>
          <p:nvSpPr>
            <p:cNvPr id="391" name="Oval 16"/>
            <p:cNvSpPr>
              <a:spLocks noChangeArrowheads="1"/>
            </p:cNvSpPr>
            <p:nvPr/>
          </p:nvSpPr>
          <p:spPr bwMode="auto">
            <a:xfrm>
              <a:off x="7002440" y="1758553"/>
              <a:ext cx="468313" cy="261938"/>
            </a:xfrm>
            <a:prstGeom prst="ellipse">
              <a:avLst/>
            </a:prstGeom>
            <a:solidFill>
              <a:srgbClr val="0078A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92" name="Oval 17"/>
            <p:cNvSpPr>
              <a:spLocks noChangeArrowheads="1"/>
            </p:cNvSpPr>
            <p:nvPr/>
          </p:nvSpPr>
          <p:spPr bwMode="auto">
            <a:xfrm>
              <a:off x="7002440" y="1758553"/>
              <a:ext cx="468313" cy="261938"/>
            </a:xfrm>
            <a:prstGeom prst="ellipse">
              <a:avLst/>
            </a:prstGeom>
            <a:noFill/>
            <a:ln w="1" cap="rnd">
              <a:solidFill>
                <a:srgbClr val="AAE6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93" name="Rectangle 18"/>
            <p:cNvSpPr>
              <a:spLocks noChangeArrowheads="1"/>
            </p:cNvSpPr>
            <p:nvPr/>
          </p:nvSpPr>
          <p:spPr bwMode="auto">
            <a:xfrm>
              <a:off x="7002440" y="1707753"/>
              <a:ext cx="468313" cy="185738"/>
            </a:xfrm>
            <a:prstGeom prst="rect">
              <a:avLst/>
            </a:pr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94" name="Rectangle 19"/>
            <p:cNvSpPr>
              <a:spLocks noChangeArrowheads="1"/>
            </p:cNvSpPr>
            <p:nvPr/>
          </p:nvSpPr>
          <p:spPr bwMode="auto">
            <a:xfrm>
              <a:off x="7002440" y="1707753"/>
              <a:ext cx="468313" cy="185738"/>
            </a:xfrm>
            <a:prstGeom prst="rect">
              <a:avLst/>
            </a:pr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95" name="Oval 20"/>
            <p:cNvSpPr>
              <a:spLocks noChangeArrowheads="1"/>
            </p:cNvSpPr>
            <p:nvPr/>
          </p:nvSpPr>
          <p:spPr bwMode="auto">
            <a:xfrm>
              <a:off x="7002440" y="1572815"/>
              <a:ext cx="468313" cy="260350"/>
            </a:xfrm>
            <a:prstGeom prst="ellipse">
              <a:avLst/>
            </a:prstGeom>
            <a:solidFill>
              <a:srgbClr val="00B4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96" name="Oval 21"/>
            <p:cNvSpPr>
              <a:spLocks noChangeArrowheads="1"/>
            </p:cNvSpPr>
            <p:nvPr/>
          </p:nvSpPr>
          <p:spPr bwMode="auto">
            <a:xfrm>
              <a:off x="7002440" y="1572815"/>
              <a:ext cx="468313" cy="260350"/>
            </a:xfrm>
            <a:prstGeom prst="ellipse">
              <a:avLst/>
            </a:prstGeom>
            <a:noFill/>
            <a:ln w="1" cap="rnd">
              <a:solidFill>
                <a:srgbClr val="AAE6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97" name="Freeform 22"/>
            <p:cNvSpPr>
              <a:spLocks/>
            </p:cNvSpPr>
            <p:nvPr/>
          </p:nvSpPr>
          <p:spPr bwMode="auto">
            <a:xfrm>
              <a:off x="7242153" y="1609328"/>
              <a:ext cx="153988" cy="84138"/>
            </a:xfrm>
            <a:custGeom>
              <a:avLst/>
              <a:gdLst>
                <a:gd name="T0" fmla="*/ 0 w 97"/>
                <a:gd name="T1" fmla="*/ 41 h 53"/>
                <a:gd name="T2" fmla="*/ 22 w 97"/>
                <a:gd name="T3" fmla="*/ 53 h 53"/>
                <a:gd name="T4" fmla="*/ 74 w 97"/>
                <a:gd name="T5" fmla="*/ 18 h 53"/>
                <a:gd name="T6" fmla="*/ 97 w 97"/>
                <a:gd name="T7" fmla="*/ 30 h 53"/>
                <a:gd name="T8" fmla="*/ 84 w 97"/>
                <a:gd name="T9" fmla="*/ 0 h 53"/>
                <a:gd name="T10" fmla="*/ 23 w 97"/>
                <a:gd name="T11" fmla="*/ 0 h 53"/>
                <a:gd name="T12" fmla="*/ 48 w 97"/>
                <a:gd name="T13" fmla="*/ 9 h 53"/>
                <a:gd name="T14" fmla="*/ 0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41"/>
                  </a:moveTo>
                  <a:lnTo>
                    <a:pt x="22" y="53"/>
                  </a:lnTo>
                  <a:lnTo>
                    <a:pt x="74" y="18"/>
                  </a:lnTo>
                  <a:lnTo>
                    <a:pt x="97" y="30"/>
                  </a:lnTo>
                  <a:lnTo>
                    <a:pt x="84" y="0"/>
                  </a:lnTo>
                  <a:lnTo>
                    <a:pt x="23" y="0"/>
                  </a:lnTo>
                  <a:lnTo>
                    <a:pt x="48" y="9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98" name="Freeform 23"/>
            <p:cNvSpPr>
              <a:spLocks/>
            </p:cNvSpPr>
            <p:nvPr/>
          </p:nvSpPr>
          <p:spPr bwMode="auto">
            <a:xfrm>
              <a:off x="7242153" y="1609328"/>
              <a:ext cx="153988" cy="84138"/>
            </a:xfrm>
            <a:custGeom>
              <a:avLst/>
              <a:gdLst>
                <a:gd name="T0" fmla="*/ 0 w 97"/>
                <a:gd name="T1" fmla="*/ 41 h 53"/>
                <a:gd name="T2" fmla="*/ 22 w 97"/>
                <a:gd name="T3" fmla="*/ 53 h 53"/>
                <a:gd name="T4" fmla="*/ 74 w 97"/>
                <a:gd name="T5" fmla="*/ 18 h 53"/>
                <a:gd name="T6" fmla="*/ 97 w 97"/>
                <a:gd name="T7" fmla="*/ 30 h 53"/>
                <a:gd name="T8" fmla="*/ 84 w 97"/>
                <a:gd name="T9" fmla="*/ 0 h 53"/>
                <a:gd name="T10" fmla="*/ 23 w 97"/>
                <a:gd name="T11" fmla="*/ 0 h 53"/>
                <a:gd name="T12" fmla="*/ 48 w 97"/>
                <a:gd name="T13" fmla="*/ 9 h 53"/>
                <a:gd name="T14" fmla="*/ 0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41"/>
                  </a:moveTo>
                  <a:lnTo>
                    <a:pt x="22" y="53"/>
                  </a:lnTo>
                  <a:lnTo>
                    <a:pt x="74" y="18"/>
                  </a:lnTo>
                  <a:lnTo>
                    <a:pt x="97" y="30"/>
                  </a:lnTo>
                  <a:lnTo>
                    <a:pt x="84" y="0"/>
                  </a:lnTo>
                  <a:lnTo>
                    <a:pt x="23" y="0"/>
                  </a:lnTo>
                  <a:lnTo>
                    <a:pt x="48" y="9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99" name="Freeform 24"/>
            <p:cNvSpPr>
              <a:spLocks/>
            </p:cNvSpPr>
            <p:nvPr/>
          </p:nvSpPr>
          <p:spPr bwMode="auto">
            <a:xfrm>
              <a:off x="7073878" y="1707753"/>
              <a:ext cx="153988" cy="88900"/>
            </a:xfrm>
            <a:custGeom>
              <a:avLst/>
              <a:gdLst>
                <a:gd name="T0" fmla="*/ 97 w 97"/>
                <a:gd name="T1" fmla="*/ 12 h 56"/>
                <a:gd name="T2" fmla="*/ 75 w 97"/>
                <a:gd name="T3" fmla="*/ 0 h 56"/>
                <a:gd name="T4" fmla="*/ 25 w 97"/>
                <a:gd name="T5" fmla="*/ 35 h 56"/>
                <a:gd name="T6" fmla="*/ 0 w 97"/>
                <a:gd name="T7" fmla="*/ 23 h 56"/>
                <a:gd name="T8" fmla="*/ 13 w 97"/>
                <a:gd name="T9" fmla="*/ 56 h 56"/>
                <a:gd name="T10" fmla="*/ 75 w 97"/>
                <a:gd name="T11" fmla="*/ 56 h 56"/>
                <a:gd name="T12" fmla="*/ 49 w 97"/>
                <a:gd name="T13" fmla="*/ 44 h 56"/>
                <a:gd name="T14" fmla="*/ 97 w 97"/>
                <a:gd name="T15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6">
                  <a:moveTo>
                    <a:pt x="97" y="12"/>
                  </a:moveTo>
                  <a:lnTo>
                    <a:pt x="75" y="0"/>
                  </a:lnTo>
                  <a:lnTo>
                    <a:pt x="25" y="35"/>
                  </a:lnTo>
                  <a:lnTo>
                    <a:pt x="0" y="23"/>
                  </a:lnTo>
                  <a:lnTo>
                    <a:pt x="13" y="56"/>
                  </a:lnTo>
                  <a:lnTo>
                    <a:pt x="75" y="56"/>
                  </a:lnTo>
                  <a:lnTo>
                    <a:pt x="49" y="44"/>
                  </a:lnTo>
                  <a:lnTo>
                    <a:pt x="97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00" name="Freeform 25"/>
            <p:cNvSpPr>
              <a:spLocks/>
            </p:cNvSpPr>
            <p:nvPr/>
          </p:nvSpPr>
          <p:spPr bwMode="auto">
            <a:xfrm>
              <a:off x="7073878" y="1707753"/>
              <a:ext cx="153988" cy="88900"/>
            </a:xfrm>
            <a:custGeom>
              <a:avLst/>
              <a:gdLst>
                <a:gd name="T0" fmla="*/ 97 w 97"/>
                <a:gd name="T1" fmla="*/ 12 h 56"/>
                <a:gd name="T2" fmla="*/ 75 w 97"/>
                <a:gd name="T3" fmla="*/ 0 h 56"/>
                <a:gd name="T4" fmla="*/ 25 w 97"/>
                <a:gd name="T5" fmla="*/ 35 h 56"/>
                <a:gd name="T6" fmla="*/ 0 w 97"/>
                <a:gd name="T7" fmla="*/ 23 h 56"/>
                <a:gd name="T8" fmla="*/ 13 w 97"/>
                <a:gd name="T9" fmla="*/ 56 h 56"/>
                <a:gd name="T10" fmla="*/ 75 w 97"/>
                <a:gd name="T11" fmla="*/ 56 h 56"/>
                <a:gd name="T12" fmla="*/ 49 w 97"/>
                <a:gd name="T13" fmla="*/ 44 h 56"/>
                <a:gd name="T14" fmla="*/ 97 w 97"/>
                <a:gd name="T15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6">
                  <a:moveTo>
                    <a:pt x="97" y="12"/>
                  </a:moveTo>
                  <a:lnTo>
                    <a:pt x="75" y="0"/>
                  </a:lnTo>
                  <a:lnTo>
                    <a:pt x="25" y="35"/>
                  </a:lnTo>
                  <a:lnTo>
                    <a:pt x="0" y="23"/>
                  </a:lnTo>
                  <a:lnTo>
                    <a:pt x="13" y="56"/>
                  </a:lnTo>
                  <a:lnTo>
                    <a:pt x="75" y="56"/>
                  </a:lnTo>
                  <a:lnTo>
                    <a:pt x="49" y="44"/>
                  </a:lnTo>
                  <a:lnTo>
                    <a:pt x="97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01" name="Freeform 26"/>
            <p:cNvSpPr>
              <a:spLocks/>
            </p:cNvSpPr>
            <p:nvPr/>
          </p:nvSpPr>
          <p:spPr bwMode="auto">
            <a:xfrm>
              <a:off x="7081815" y="1604565"/>
              <a:ext cx="153988" cy="84138"/>
            </a:xfrm>
            <a:custGeom>
              <a:avLst/>
              <a:gdLst>
                <a:gd name="T0" fmla="*/ 0 w 97"/>
                <a:gd name="T1" fmla="*/ 12 h 53"/>
                <a:gd name="T2" fmla="*/ 22 w 97"/>
                <a:gd name="T3" fmla="*/ 0 h 53"/>
                <a:gd name="T4" fmla="*/ 74 w 97"/>
                <a:gd name="T5" fmla="*/ 33 h 53"/>
                <a:gd name="T6" fmla="*/ 97 w 97"/>
                <a:gd name="T7" fmla="*/ 24 h 53"/>
                <a:gd name="T8" fmla="*/ 85 w 97"/>
                <a:gd name="T9" fmla="*/ 53 h 53"/>
                <a:gd name="T10" fmla="*/ 24 w 97"/>
                <a:gd name="T11" fmla="*/ 53 h 53"/>
                <a:gd name="T12" fmla="*/ 49 w 97"/>
                <a:gd name="T13" fmla="*/ 44 h 53"/>
                <a:gd name="T14" fmla="*/ 0 w 97"/>
                <a:gd name="T15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12"/>
                  </a:moveTo>
                  <a:lnTo>
                    <a:pt x="22" y="0"/>
                  </a:lnTo>
                  <a:lnTo>
                    <a:pt x="74" y="33"/>
                  </a:lnTo>
                  <a:lnTo>
                    <a:pt x="97" y="24"/>
                  </a:lnTo>
                  <a:lnTo>
                    <a:pt x="85" y="53"/>
                  </a:lnTo>
                  <a:lnTo>
                    <a:pt x="24" y="53"/>
                  </a:lnTo>
                  <a:lnTo>
                    <a:pt x="49" y="4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02" name="Freeform 27"/>
            <p:cNvSpPr>
              <a:spLocks/>
            </p:cNvSpPr>
            <p:nvPr/>
          </p:nvSpPr>
          <p:spPr bwMode="auto">
            <a:xfrm>
              <a:off x="7081815" y="1604565"/>
              <a:ext cx="153988" cy="84138"/>
            </a:xfrm>
            <a:custGeom>
              <a:avLst/>
              <a:gdLst>
                <a:gd name="T0" fmla="*/ 0 w 97"/>
                <a:gd name="T1" fmla="*/ 12 h 53"/>
                <a:gd name="T2" fmla="*/ 22 w 97"/>
                <a:gd name="T3" fmla="*/ 0 h 53"/>
                <a:gd name="T4" fmla="*/ 74 w 97"/>
                <a:gd name="T5" fmla="*/ 33 h 53"/>
                <a:gd name="T6" fmla="*/ 97 w 97"/>
                <a:gd name="T7" fmla="*/ 24 h 53"/>
                <a:gd name="T8" fmla="*/ 85 w 97"/>
                <a:gd name="T9" fmla="*/ 53 h 53"/>
                <a:gd name="T10" fmla="*/ 24 w 97"/>
                <a:gd name="T11" fmla="*/ 53 h 53"/>
                <a:gd name="T12" fmla="*/ 49 w 97"/>
                <a:gd name="T13" fmla="*/ 44 h 53"/>
                <a:gd name="T14" fmla="*/ 0 w 97"/>
                <a:gd name="T15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12"/>
                  </a:moveTo>
                  <a:lnTo>
                    <a:pt x="22" y="0"/>
                  </a:lnTo>
                  <a:lnTo>
                    <a:pt x="74" y="33"/>
                  </a:lnTo>
                  <a:lnTo>
                    <a:pt x="97" y="24"/>
                  </a:lnTo>
                  <a:lnTo>
                    <a:pt x="85" y="53"/>
                  </a:lnTo>
                  <a:lnTo>
                    <a:pt x="24" y="53"/>
                  </a:lnTo>
                  <a:lnTo>
                    <a:pt x="49" y="4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03" name="Freeform 28"/>
            <p:cNvSpPr>
              <a:spLocks/>
            </p:cNvSpPr>
            <p:nvPr/>
          </p:nvSpPr>
          <p:spPr bwMode="auto">
            <a:xfrm>
              <a:off x="7235803" y="1717278"/>
              <a:ext cx="153988" cy="84138"/>
            </a:xfrm>
            <a:custGeom>
              <a:avLst/>
              <a:gdLst>
                <a:gd name="T0" fmla="*/ 97 w 97"/>
                <a:gd name="T1" fmla="*/ 41 h 53"/>
                <a:gd name="T2" fmla="*/ 76 w 97"/>
                <a:gd name="T3" fmla="*/ 53 h 53"/>
                <a:gd name="T4" fmla="*/ 26 w 97"/>
                <a:gd name="T5" fmla="*/ 17 h 53"/>
                <a:gd name="T6" fmla="*/ 0 w 97"/>
                <a:gd name="T7" fmla="*/ 29 h 53"/>
                <a:gd name="T8" fmla="*/ 13 w 97"/>
                <a:gd name="T9" fmla="*/ 0 h 53"/>
                <a:gd name="T10" fmla="*/ 76 w 97"/>
                <a:gd name="T11" fmla="*/ 0 h 53"/>
                <a:gd name="T12" fmla="*/ 49 w 97"/>
                <a:gd name="T13" fmla="*/ 9 h 53"/>
                <a:gd name="T14" fmla="*/ 97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97" y="41"/>
                  </a:moveTo>
                  <a:lnTo>
                    <a:pt x="76" y="53"/>
                  </a:lnTo>
                  <a:lnTo>
                    <a:pt x="26" y="17"/>
                  </a:lnTo>
                  <a:lnTo>
                    <a:pt x="0" y="29"/>
                  </a:lnTo>
                  <a:lnTo>
                    <a:pt x="13" y="0"/>
                  </a:lnTo>
                  <a:lnTo>
                    <a:pt x="76" y="0"/>
                  </a:lnTo>
                  <a:lnTo>
                    <a:pt x="49" y="9"/>
                  </a:lnTo>
                  <a:lnTo>
                    <a:pt x="97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04" name="Freeform 29"/>
            <p:cNvSpPr>
              <a:spLocks/>
            </p:cNvSpPr>
            <p:nvPr/>
          </p:nvSpPr>
          <p:spPr bwMode="auto">
            <a:xfrm>
              <a:off x="7235803" y="1717278"/>
              <a:ext cx="153988" cy="84138"/>
            </a:xfrm>
            <a:custGeom>
              <a:avLst/>
              <a:gdLst>
                <a:gd name="T0" fmla="*/ 97 w 97"/>
                <a:gd name="T1" fmla="*/ 41 h 53"/>
                <a:gd name="T2" fmla="*/ 76 w 97"/>
                <a:gd name="T3" fmla="*/ 53 h 53"/>
                <a:gd name="T4" fmla="*/ 26 w 97"/>
                <a:gd name="T5" fmla="*/ 17 h 53"/>
                <a:gd name="T6" fmla="*/ 0 w 97"/>
                <a:gd name="T7" fmla="*/ 29 h 53"/>
                <a:gd name="T8" fmla="*/ 13 w 97"/>
                <a:gd name="T9" fmla="*/ 0 h 53"/>
                <a:gd name="T10" fmla="*/ 76 w 97"/>
                <a:gd name="T11" fmla="*/ 0 h 53"/>
                <a:gd name="T12" fmla="*/ 49 w 97"/>
                <a:gd name="T13" fmla="*/ 9 h 53"/>
                <a:gd name="T14" fmla="*/ 97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97" y="41"/>
                  </a:moveTo>
                  <a:lnTo>
                    <a:pt x="76" y="53"/>
                  </a:lnTo>
                  <a:lnTo>
                    <a:pt x="26" y="17"/>
                  </a:lnTo>
                  <a:lnTo>
                    <a:pt x="0" y="29"/>
                  </a:lnTo>
                  <a:lnTo>
                    <a:pt x="13" y="0"/>
                  </a:lnTo>
                  <a:lnTo>
                    <a:pt x="76" y="0"/>
                  </a:lnTo>
                  <a:lnTo>
                    <a:pt x="49" y="9"/>
                  </a:lnTo>
                  <a:lnTo>
                    <a:pt x="97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05" name="Freeform 30"/>
            <p:cNvSpPr>
              <a:spLocks/>
            </p:cNvSpPr>
            <p:nvPr/>
          </p:nvSpPr>
          <p:spPr bwMode="auto">
            <a:xfrm>
              <a:off x="7245328" y="1614090"/>
              <a:ext cx="153988" cy="84138"/>
            </a:xfrm>
            <a:custGeom>
              <a:avLst/>
              <a:gdLst>
                <a:gd name="T0" fmla="*/ 0 w 97"/>
                <a:gd name="T1" fmla="*/ 41 h 53"/>
                <a:gd name="T2" fmla="*/ 21 w 97"/>
                <a:gd name="T3" fmla="*/ 53 h 53"/>
                <a:gd name="T4" fmla="*/ 73 w 97"/>
                <a:gd name="T5" fmla="*/ 18 h 53"/>
                <a:gd name="T6" fmla="*/ 97 w 97"/>
                <a:gd name="T7" fmla="*/ 29 h 53"/>
                <a:gd name="T8" fmla="*/ 84 w 97"/>
                <a:gd name="T9" fmla="*/ 0 h 53"/>
                <a:gd name="T10" fmla="*/ 23 w 97"/>
                <a:gd name="T11" fmla="*/ 0 h 53"/>
                <a:gd name="T12" fmla="*/ 48 w 97"/>
                <a:gd name="T13" fmla="*/ 9 h 53"/>
                <a:gd name="T14" fmla="*/ 0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41"/>
                  </a:moveTo>
                  <a:lnTo>
                    <a:pt x="21" y="53"/>
                  </a:lnTo>
                  <a:lnTo>
                    <a:pt x="73" y="18"/>
                  </a:lnTo>
                  <a:lnTo>
                    <a:pt x="97" y="29"/>
                  </a:lnTo>
                  <a:lnTo>
                    <a:pt x="84" y="0"/>
                  </a:lnTo>
                  <a:lnTo>
                    <a:pt x="23" y="0"/>
                  </a:lnTo>
                  <a:lnTo>
                    <a:pt x="48" y="9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06" name="Freeform 31"/>
            <p:cNvSpPr>
              <a:spLocks/>
            </p:cNvSpPr>
            <p:nvPr/>
          </p:nvSpPr>
          <p:spPr bwMode="auto">
            <a:xfrm>
              <a:off x="7245328" y="1614090"/>
              <a:ext cx="153988" cy="84138"/>
            </a:xfrm>
            <a:custGeom>
              <a:avLst/>
              <a:gdLst>
                <a:gd name="T0" fmla="*/ 0 w 97"/>
                <a:gd name="T1" fmla="*/ 41 h 53"/>
                <a:gd name="T2" fmla="*/ 21 w 97"/>
                <a:gd name="T3" fmla="*/ 53 h 53"/>
                <a:gd name="T4" fmla="*/ 73 w 97"/>
                <a:gd name="T5" fmla="*/ 18 h 53"/>
                <a:gd name="T6" fmla="*/ 97 w 97"/>
                <a:gd name="T7" fmla="*/ 29 h 53"/>
                <a:gd name="T8" fmla="*/ 84 w 97"/>
                <a:gd name="T9" fmla="*/ 0 h 53"/>
                <a:gd name="T10" fmla="*/ 23 w 97"/>
                <a:gd name="T11" fmla="*/ 0 h 53"/>
                <a:gd name="T12" fmla="*/ 48 w 97"/>
                <a:gd name="T13" fmla="*/ 9 h 53"/>
                <a:gd name="T14" fmla="*/ 0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41"/>
                  </a:moveTo>
                  <a:lnTo>
                    <a:pt x="21" y="53"/>
                  </a:lnTo>
                  <a:lnTo>
                    <a:pt x="73" y="18"/>
                  </a:lnTo>
                  <a:lnTo>
                    <a:pt x="97" y="29"/>
                  </a:lnTo>
                  <a:lnTo>
                    <a:pt x="84" y="0"/>
                  </a:lnTo>
                  <a:lnTo>
                    <a:pt x="23" y="0"/>
                  </a:lnTo>
                  <a:lnTo>
                    <a:pt x="48" y="9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07" name="Freeform 32"/>
            <p:cNvSpPr>
              <a:spLocks/>
            </p:cNvSpPr>
            <p:nvPr/>
          </p:nvSpPr>
          <p:spPr bwMode="auto">
            <a:xfrm>
              <a:off x="7077053" y="1712515"/>
              <a:ext cx="153988" cy="88900"/>
            </a:xfrm>
            <a:custGeom>
              <a:avLst/>
              <a:gdLst>
                <a:gd name="T0" fmla="*/ 97 w 97"/>
                <a:gd name="T1" fmla="*/ 12 h 56"/>
                <a:gd name="T2" fmla="*/ 75 w 97"/>
                <a:gd name="T3" fmla="*/ 0 h 56"/>
                <a:gd name="T4" fmla="*/ 25 w 97"/>
                <a:gd name="T5" fmla="*/ 35 h 56"/>
                <a:gd name="T6" fmla="*/ 0 w 97"/>
                <a:gd name="T7" fmla="*/ 23 h 56"/>
                <a:gd name="T8" fmla="*/ 12 w 97"/>
                <a:gd name="T9" fmla="*/ 56 h 56"/>
                <a:gd name="T10" fmla="*/ 75 w 97"/>
                <a:gd name="T11" fmla="*/ 56 h 56"/>
                <a:gd name="T12" fmla="*/ 48 w 97"/>
                <a:gd name="T13" fmla="*/ 44 h 56"/>
                <a:gd name="T14" fmla="*/ 97 w 97"/>
                <a:gd name="T15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6">
                  <a:moveTo>
                    <a:pt x="97" y="12"/>
                  </a:moveTo>
                  <a:lnTo>
                    <a:pt x="75" y="0"/>
                  </a:lnTo>
                  <a:lnTo>
                    <a:pt x="25" y="35"/>
                  </a:lnTo>
                  <a:lnTo>
                    <a:pt x="0" y="23"/>
                  </a:lnTo>
                  <a:lnTo>
                    <a:pt x="12" y="56"/>
                  </a:lnTo>
                  <a:lnTo>
                    <a:pt x="75" y="56"/>
                  </a:lnTo>
                  <a:lnTo>
                    <a:pt x="48" y="44"/>
                  </a:lnTo>
                  <a:lnTo>
                    <a:pt x="97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08" name="Freeform 33"/>
            <p:cNvSpPr>
              <a:spLocks/>
            </p:cNvSpPr>
            <p:nvPr/>
          </p:nvSpPr>
          <p:spPr bwMode="auto">
            <a:xfrm>
              <a:off x="7077053" y="1712515"/>
              <a:ext cx="153988" cy="88900"/>
            </a:xfrm>
            <a:custGeom>
              <a:avLst/>
              <a:gdLst>
                <a:gd name="T0" fmla="*/ 97 w 97"/>
                <a:gd name="T1" fmla="*/ 12 h 56"/>
                <a:gd name="T2" fmla="*/ 75 w 97"/>
                <a:gd name="T3" fmla="*/ 0 h 56"/>
                <a:gd name="T4" fmla="*/ 25 w 97"/>
                <a:gd name="T5" fmla="*/ 35 h 56"/>
                <a:gd name="T6" fmla="*/ 0 w 97"/>
                <a:gd name="T7" fmla="*/ 23 h 56"/>
                <a:gd name="T8" fmla="*/ 12 w 97"/>
                <a:gd name="T9" fmla="*/ 56 h 56"/>
                <a:gd name="T10" fmla="*/ 75 w 97"/>
                <a:gd name="T11" fmla="*/ 56 h 56"/>
                <a:gd name="T12" fmla="*/ 48 w 97"/>
                <a:gd name="T13" fmla="*/ 44 h 56"/>
                <a:gd name="T14" fmla="*/ 97 w 97"/>
                <a:gd name="T15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6">
                  <a:moveTo>
                    <a:pt x="97" y="12"/>
                  </a:moveTo>
                  <a:lnTo>
                    <a:pt x="75" y="0"/>
                  </a:lnTo>
                  <a:lnTo>
                    <a:pt x="25" y="35"/>
                  </a:lnTo>
                  <a:lnTo>
                    <a:pt x="0" y="23"/>
                  </a:lnTo>
                  <a:lnTo>
                    <a:pt x="12" y="56"/>
                  </a:lnTo>
                  <a:lnTo>
                    <a:pt x="75" y="56"/>
                  </a:lnTo>
                  <a:lnTo>
                    <a:pt x="48" y="44"/>
                  </a:lnTo>
                  <a:lnTo>
                    <a:pt x="97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09" name="Freeform 34"/>
            <p:cNvSpPr>
              <a:spLocks/>
            </p:cNvSpPr>
            <p:nvPr/>
          </p:nvSpPr>
          <p:spPr bwMode="auto">
            <a:xfrm>
              <a:off x="7084990" y="1609328"/>
              <a:ext cx="153988" cy="84138"/>
            </a:xfrm>
            <a:custGeom>
              <a:avLst/>
              <a:gdLst>
                <a:gd name="T0" fmla="*/ 0 w 97"/>
                <a:gd name="T1" fmla="*/ 12 h 53"/>
                <a:gd name="T2" fmla="*/ 22 w 97"/>
                <a:gd name="T3" fmla="*/ 0 h 53"/>
                <a:gd name="T4" fmla="*/ 74 w 97"/>
                <a:gd name="T5" fmla="*/ 32 h 53"/>
                <a:gd name="T6" fmla="*/ 97 w 97"/>
                <a:gd name="T7" fmla="*/ 24 h 53"/>
                <a:gd name="T8" fmla="*/ 85 w 97"/>
                <a:gd name="T9" fmla="*/ 53 h 53"/>
                <a:gd name="T10" fmla="*/ 24 w 97"/>
                <a:gd name="T11" fmla="*/ 53 h 53"/>
                <a:gd name="T12" fmla="*/ 49 w 97"/>
                <a:gd name="T13" fmla="*/ 44 h 53"/>
                <a:gd name="T14" fmla="*/ 0 w 97"/>
                <a:gd name="T15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12"/>
                  </a:moveTo>
                  <a:lnTo>
                    <a:pt x="22" y="0"/>
                  </a:lnTo>
                  <a:lnTo>
                    <a:pt x="74" y="32"/>
                  </a:lnTo>
                  <a:lnTo>
                    <a:pt x="97" y="24"/>
                  </a:lnTo>
                  <a:lnTo>
                    <a:pt x="85" y="53"/>
                  </a:lnTo>
                  <a:lnTo>
                    <a:pt x="24" y="53"/>
                  </a:lnTo>
                  <a:lnTo>
                    <a:pt x="49" y="4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10" name="Freeform 35"/>
            <p:cNvSpPr>
              <a:spLocks/>
            </p:cNvSpPr>
            <p:nvPr/>
          </p:nvSpPr>
          <p:spPr bwMode="auto">
            <a:xfrm>
              <a:off x="7084990" y="1609328"/>
              <a:ext cx="153988" cy="84138"/>
            </a:xfrm>
            <a:custGeom>
              <a:avLst/>
              <a:gdLst>
                <a:gd name="T0" fmla="*/ 0 w 97"/>
                <a:gd name="T1" fmla="*/ 12 h 53"/>
                <a:gd name="T2" fmla="*/ 22 w 97"/>
                <a:gd name="T3" fmla="*/ 0 h 53"/>
                <a:gd name="T4" fmla="*/ 74 w 97"/>
                <a:gd name="T5" fmla="*/ 32 h 53"/>
                <a:gd name="T6" fmla="*/ 97 w 97"/>
                <a:gd name="T7" fmla="*/ 24 h 53"/>
                <a:gd name="T8" fmla="*/ 85 w 97"/>
                <a:gd name="T9" fmla="*/ 53 h 53"/>
                <a:gd name="T10" fmla="*/ 24 w 97"/>
                <a:gd name="T11" fmla="*/ 53 h 53"/>
                <a:gd name="T12" fmla="*/ 49 w 97"/>
                <a:gd name="T13" fmla="*/ 44 h 53"/>
                <a:gd name="T14" fmla="*/ 0 w 97"/>
                <a:gd name="T15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12"/>
                  </a:moveTo>
                  <a:lnTo>
                    <a:pt x="22" y="0"/>
                  </a:lnTo>
                  <a:lnTo>
                    <a:pt x="74" y="32"/>
                  </a:lnTo>
                  <a:lnTo>
                    <a:pt x="97" y="24"/>
                  </a:lnTo>
                  <a:lnTo>
                    <a:pt x="85" y="53"/>
                  </a:lnTo>
                  <a:lnTo>
                    <a:pt x="24" y="53"/>
                  </a:lnTo>
                  <a:lnTo>
                    <a:pt x="49" y="4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11" name="Freeform 36"/>
            <p:cNvSpPr>
              <a:spLocks/>
            </p:cNvSpPr>
            <p:nvPr/>
          </p:nvSpPr>
          <p:spPr bwMode="auto">
            <a:xfrm>
              <a:off x="7238978" y="1722040"/>
              <a:ext cx="153988" cy="82550"/>
            </a:xfrm>
            <a:custGeom>
              <a:avLst/>
              <a:gdLst>
                <a:gd name="T0" fmla="*/ 97 w 97"/>
                <a:gd name="T1" fmla="*/ 41 h 52"/>
                <a:gd name="T2" fmla="*/ 76 w 97"/>
                <a:gd name="T3" fmla="*/ 52 h 52"/>
                <a:gd name="T4" fmla="*/ 25 w 97"/>
                <a:gd name="T5" fmla="*/ 17 h 52"/>
                <a:gd name="T6" fmla="*/ 0 w 97"/>
                <a:gd name="T7" fmla="*/ 29 h 52"/>
                <a:gd name="T8" fmla="*/ 13 w 97"/>
                <a:gd name="T9" fmla="*/ 0 h 52"/>
                <a:gd name="T10" fmla="*/ 76 w 97"/>
                <a:gd name="T11" fmla="*/ 0 h 52"/>
                <a:gd name="T12" fmla="*/ 49 w 97"/>
                <a:gd name="T13" fmla="*/ 8 h 52"/>
                <a:gd name="T14" fmla="*/ 97 w 97"/>
                <a:gd name="T15" fmla="*/ 4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2">
                  <a:moveTo>
                    <a:pt x="97" y="41"/>
                  </a:moveTo>
                  <a:lnTo>
                    <a:pt x="76" y="52"/>
                  </a:lnTo>
                  <a:lnTo>
                    <a:pt x="25" y="17"/>
                  </a:lnTo>
                  <a:lnTo>
                    <a:pt x="0" y="29"/>
                  </a:lnTo>
                  <a:lnTo>
                    <a:pt x="13" y="0"/>
                  </a:lnTo>
                  <a:lnTo>
                    <a:pt x="76" y="0"/>
                  </a:lnTo>
                  <a:lnTo>
                    <a:pt x="49" y="8"/>
                  </a:lnTo>
                  <a:lnTo>
                    <a:pt x="97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12" name="Freeform 37"/>
            <p:cNvSpPr>
              <a:spLocks/>
            </p:cNvSpPr>
            <p:nvPr/>
          </p:nvSpPr>
          <p:spPr bwMode="auto">
            <a:xfrm>
              <a:off x="7238978" y="1722040"/>
              <a:ext cx="153988" cy="82550"/>
            </a:xfrm>
            <a:custGeom>
              <a:avLst/>
              <a:gdLst>
                <a:gd name="T0" fmla="*/ 97 w 97"/>
                <a:gd name="T1" fmla="*/ 41 h 52"/>
                <a:gd name="T2" fmla="*/ 76 w 97"/>
                <a:gd name="T3" fmla="*/ 52 h 52"/>
                <a:gd name="T4" fmla="*/ 25 w 97"/>
                <a:gd name="T5" fmla="*/ 17 h 52"/>
                <a:gd name="T6" fmla="*/ 0 w 97"/>
                <a:gd name="T7" fmla="*/ 29 h 52"/>
                <a:gd name="T8" fmla="*/ 13 w 97"/>
                <a:gd name="T9" fmla="*/ 0 h 52"/>
                <a:gd name="T10" fmla="*/ 76 w 97"/>
                <a:gd name="T11" fmla="*/ 0 h 52"/>
                <a:gd name="T12" fmla="*/ 49 w 97"/>
                <a:gd name="T13" fmla="*/ 8 h 52"/>
                <a:gd name="T14" fmla="*/ 97 w 97"/>
                <a:gd name="T15" fmla="*/ 4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2">
                  <a:moveTo>
                    <a:pt x="97" y="41"/>
                  </a:moveTo>
                  <a:lnTo>
                    <a:pt x="76" y="52"/>
                  </a:lnTo>
                  <a:lnTo>
                    <a:pt x="25" y="17"/>
                  </a:lnTo>
                  <a:lnTo>
                    <a:pt x="0" y="29"/>
                  </a:lnTo>
                  <a:lnTo>
                    <a:pt x="13" y="0"/>
                  </a:lnTo>
                  <a:lnTo>
                    <a:pt x="76" y="0"/>
                  </a:lnTo>
                  <a:lnTo>
                    <a:pt x="49" y="8"/>
                  </a:lnTo>
                  <a:lnTo>
                    <a:pt x="97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13" name="Line 38"/>
            <p:cNvSpPr>
              <a:spLocks noChangeShapeType="1"/>
            </p:cNvSpPr>
            <p:nvPr/>
          </p:nvSpPr>
          <p:spPr bwMode="auto">
            <a:xfrm>
              <a:off x="7002440" y="1515665"/>
              <a:ext cx="0" cy="560388"/>
            </a:xfrm>
            <a:prstGeom prst="line">
              <a:avLst/>
            </a:prstGeom>
            <a:noFill/>
            <a:ln w="1" cap="rnd">
              <a:solidFill>
                <a:srgbClr val="AAE6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14" name="Line 39"/>
            <p:cNvSpPr>
              <a:spLocks noChangeShapeType="1"/>
            </p:cNvSpPr>
            <p:nvPr/>
          </p:nvSpPr>
          <p:spPr bwMode="auto">
            <a:xfrm>
              <a:off x="7470753" y="1515665"/>
              <a:ext cx="0" cy="560388"/>
            </a:xfrm>
            <a:prstGeom prst="line">
              <a:avLst/>
            </a:prstGeom>
            <a:noFill/>
            <a:ln w="1" cap="rnd">
              <a:solidFill>
                <a:srgbClr val="AAE6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15" name="Freeform 40"/>
            <p:cNvSpPr>
              <a:spLocks/>
            </p:cNvSpPr>
            <p:nvPr/>
          </p:nvSpPr>
          <p:spPr bwMode="auto">
            <a:xfrm>
              <a:off x="7116740" y="1847453"/>
              <a:ext cx="230188" cy="144463"/>
            </a:xfrm>
            <a:custGeom>
              <a:avLst/>
              <a:gdLst>
                <a:gd name="T0" fmla="*/ 22 w 145"/>
                <a:gd name="T1" fmla="*/ 12 h 91"/>
                <a:gd name="T2" fmla="*/ 54 w 145"/>
                <a:gd name="T3" fmla="*/ 12 h 91"/>
                <a:gd name="T4" fmla="*/ 74 w 145"/>
                <a:gd name="T5" fmla="*/ 38 h 91"/>
                <a:gd name="T6" fmla="*/ 93 w 145"/>
                <a:gd name="T7" fmla="*/ 12 h 91"/>
                <a:gd name="T8" fmla="*/ 124 w 145"/>
                <a:gd name="T9" fmla="*/ 12 h 91"/>
                <a:gd name="T10" fmla="*/ 124 w 145"/>
                <a:gd name="T11" fmla="*/ 0 h 91"/>
                <a:gd name="T12" fmla="*/ 145 w 145"/>
                <a:gd name="T13" fmla="*/ 18 h 91"/>
                <a:gd name="T14" fmla="*/ 124 w 145"/>
                <a:gd name="T15" fmla="*/ 35 h 91"/>
                <a:gd name="T16" fmla="*/ 124 w 145"/>
                <a:gd name="T17" fmla="*/ 23 h 91"/>
                <a:gd name="T18" fmla="*/ 97 w 145"/>
                <a:gd name="T19" fmla="*/ 23 h 91"/>
                <a:gd name="T20" fmla="*/ 79 w 145"/>
                <a:gd name="T21" fmla="*/ 44 h 91"/>
                <a:gd name="T22" fmla="*/ 97 w 145"/>
                <a:gd name="T23" fmla="*/ 67 h 91"/>
                <a:gd name="T24" fmla="*/ 124 w 145"/>
                <a:gd name="T25" fmla="*/ 67 h 91"/>
                <a:gd name="T26" fmla="*/ 124 w 145"/>
                <a:gd name="T27" fmla="*/ 53 h 91"/>
                <a:gd name="T28" fmla="*/ 145 w 145"/>
                <a:gd name="T29" fmla="*/ 73 h 91"/>
                <a:gd name="T30" fmla="*/ 124 w 145"/>
                <a:gd name="T31" fmla="*/ 91 h 91"/>
                <a:gd name="T32" fmla="*/ 124 w 145"/>
                <a:gd name="T33" fmla="*/ 79 h 91"/>
                <a:gd name="T34" fmla="*/ 93 w 145"/>
                <a:gd name="T35" fmla="*/ 79 h 91"/>
                <a:gd name="T36" fmla="*/ 74 w 145"/>
                <a:gd name="T37" fmla="*/ 53 h 91"/>
                <a:gd name="T38" fmla="*/ 54 w 145"/>
                <a:gd name="T39" fmla="*/ 79 h 91"/>
                <a:gd name="T40" fmla="*/ 22 w 145"/>
                <a:gd name="T41" fmla="*/ 79 h 91"/>
                <a:gd name="T42" fmla="*/ 22 w 145"/>
                <a:gd name="T43" fmla="*/ 91 h 91"/>
                <a:gd name="T44" fmla="*/ 0 w 145"/>
                <a:gd name="T45" fmla="*/ 73 h 91"/>
                <a:gd name="T46" fmla="*/ 22 w 145"/>
                <a:gd name="T47" fmla="*/ 53 h 91"/>
                <a:gd name="T48" fmla="*/ 22 w 145"/>
                <a:gd name="T49" fmla="*/ 67 h 91"/>
                <a:gd name="T50" fmla="*/ 50 w 145"/>
                <a:gd name="T51" fmla="*/ 67 h 91"/>
                <a:gd name="T52" fmla="*/ 68 w 145"/>
                <a:gd name="T53" fmla="*/ 47 h 91"/>
                <a:gd name="T54" fmla="*/ 50 w 145"/>
                <a:gd name="T55" fmla="*/ 23 h 91"/>
                <a:gd name="T56" fmla="*/ 22 w 145"/>
                <a:gd name="T57" fmla="*/ 23 h 91"/>
                <a:gd name="T58" fmla="*/ 22 w 145"/>
                <a:gd name="T59" fmla="*/ 35 h 91"/>
                <a:gd name="T60" fmla="*/ 0 w 145"/>
                <a:gd name="T61" fmla="*/ 18 h 91"/>
                <a:gd name="T62" fmla="*/ 22 w 145"/>
                <a:gd name="T63" fmla="*/ 0 h 91"/>
                <a:gd name="T64" fmla="*/ 22 w 145"/>
                <a:gd name="T65" fmla="*/ 1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5" h="91">
                  <a:moveTo>
                    <a:pt x="22" y="12"/>
                  </a:moveTo>
                  <a:lnTo>
                    <a:pt x="54" y="12"/>
                  </a:lnTo>
                  <a:lnTo>
                    <a:pt x="74" y="38"/>
                  </a:lnTo>
                  <a:lnTo>
                    <a:pt x="93" y="12"/>
                  </a:lnTo>
                  <a:lnTo>
                    <a:pt x="124" y="12"/>
                  </a:lnTo>
                  <a:lnTo>
                    <a:pt x="124" y="0"/>
                  </a:lnTo>
                  <a:lnTo>
                    <a:pt x="145" y="18"/>
                  </a:lnTo>
                  <a:lnTo>
                    <a:pt x="124" y="35"/>
                  </a:lnTo>
                  <a:lnTo>
                    <a:pt x="124" y="23"/>
                  </a:lnTo>
                  <a:lnTo>
                    <a:pt x="97" y="23"/>
                  </a:lnTo>
                  <a:lnTo>
                    <a:pt x="79" y="44"/>
                  </a:lnTo>
                  <a:lnTo>
                    <a:pt x="97" y="67"/>
                  </a:lnTo>
                  <a:lnTo>
                    <a:pt x="124" y="67"/>
                  </a:lnTo>
                  <a:lnTo>
                    <a:pt x="124" y="53"/>
                  </a:lnTo>
                  <a:lnTo>
                    <a:pt x="145" y="73"/>
                  </a:lnTo>
                  <a:lnTo>
                    <a:pt x="124" y="91"/>
                  </a:lnTo>
                  <a:lnTo>
                    <a:pt x="124" y="79"/>
                  </a:lnTo>
                  <a:lnTo>
                    <a:pt x="93" y="79"/>
                  </a:lnTo>
                  <a:lnTo>
                    <a:pt x="74" y="53"/>
                  </a:lnTo>
                  <a:lnTo>
                    <a:pt x="54" y="79"/>
                  </a:lnTo>
                  <a:lnTo>
                    <a:pt x="22" y="79"/>
                  </a:lnTo>
                  <a:lnTo>
                    <a:pt x="22" y="91"/>
                  </a:lnTo>
                  <a:lnTo>
                    <a:pt x="0" y="73"/>
                  </a:lnTo>
                  <a:lnTo>
                    <a:pt x="22" y="53"/>
                  </a:lnTo>
                  <a:lnTo>
                    <a:pt x="22" y="67"/>
                  </a:lnTo>
                  <a:lnTo>
                    <a:pt x="50" y="67"/>
                  </a:lnTo>
                  <a:lnTo>
                    <a:pt x="68" y="47"/>
                  </a:lnTo>
                  <a:lnTo>
                    <a:pt x="50" y="23"/>
                  </a:lnTo>
                  <a:lnTo>
                    <a:pt x="22" y="23"/>
                  </a:lnTo>
                  <a:lnTo>
                    <a:pt x="22" y="35"/>
                  </a:lnTo>
                  <a:lnTo>
                    <a:pt x="0" y="18"/>
                  </a:lnTo>
                  <a:lnTo>
                    <a:pt x="22" y="0"/>
                  </a:lnTo>
                  <a:lnTo>
                    <a:pt x="22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16" name="Freeform 41"/>
            <p:cNvSpPr>
              <a:spLocks/>
            </p:cNvSpPr>
            <p:nvPr/>
          </p:nvSpPr>
          <p:spPr bwMode="auto">
            <a:xfrm>
              <a:off x="7116740" y="1847453"/>
              <a:ext cx="230188" cy="144463"/>
            </a:xfrm>
            <a:custGeom>
              <a:avLst/>
              <a:gdLst>
                <a:gd name="T0" fmla="*/ 22 w 145"/>
                <a:gd name="T1" fmla="*/ 12 h 91"/>
                <a:gd name="T2" fmla="*/ 54 w 145"/>
                <a:gd name="T3" fmla="*/ 12 h 91"/>
                <a:gd name="T4" fmla="*/ 74 w 145"/>
                <a:gd name="T5" fmla="*/ 38 h 91"/>
                <a:gd name="T6" fmla="*/ 93 w 145"/>
                <a:gd name="T7" fmla="*/ 12 h 91"/>
                <a:gd name="T8" fmla="*/ 124 w 145"/>
                <a:gd name="T9" fmla="*/ 12 h 91"/>
                <a:gd name="T10" fmla="*/ 124 w 145"/>
                <a:gd name="T11" fmla="*/ 0 h 91"/>
                <a:gd name="T12" fmla="*/ 145 w 145"/>
                <a:gd name="T13" fmla="*/ 18 h 91"/>
                <a:gd name="T14" fmla="*/ 124 w 145"/>
                <a:gd name="T15" fmla="*/ 35 h 91"/>
                <a:gd name="T16" fmla="*/ 124 w 145"/>
                <a:gd name="T17" fmla="*/ 23 h 91"/>
                <a:gd name="T18" fmla="*/ 97 w 145"/>
                <a:gd name="T19" fmla="*/ 23 h 91"/>
                <a:gd name="T20" fmla="*/ 79 w 145"/>
                <a:gd name="T21" fmla="*/ 44 h 91"/>
                <a:gd name="T22" fmla="*/ 97 w 145"/>
                <a:gd name="T23" fmla="*/ 67 h 91"/>
                <a:gd name="T24" fmla="*/ 124 w 145"/>
                <a:gd name="T25" fmla="*/ 67 h 91"/>
                <a:gd name="T26" fmla="*/ 124 w 145"/>
                <a:gd name="T27" fmla="*/ 53 h 91"/>
                <a:gd name="T28" fmla="*/ 145 w 145"/>
                <a:gd name="T29" fmla="*/ 73 h 91"/>
                <a:gd name="T30" fmla="*/ 124 w 145"/>
                <a:gd name="T31" fmla="*/ 91 h 91"/>
                <a:gd name="T32" fmla="*/ 124 w 145"/>
                <a:gd name="T33" fmla="*/ 79 h 91"/>
                <a:gd name="T34" fmla="*/ 93 w 145"/>
                <a:gd name="T35" fmla="*/ 79 h 91"/>
                <a:gd name="T36" fmla="*/ 74 w 145"/>
                <a:gd name="T37" fmla="*/ 53 h 91"/>
                <a:gd name="T38" fmla="*/ 54 w 145"/>
                <a:gd name="T39" fmla="*/ 79 h 91"/>
                <a:gd name="T40" fmla="*/ 22 w 145"/>
                <a:gd name="T41" fmla="*/ 79 h 91"/>
                <a:gd name="T42" fmla="*/ 22 w 145"/>
                <a:gd name="T43" fmla="*/ 91 h 91"/>
                <a:gd name="T44" fmla="*/ 0 w 145"/>
                <a:gd name="T45" fmla="*/ 73 h 91"/>
                <a:gd name="T46" fmla="*/ 22 w 145"/>
                <a:gd name="T47" fmla="*/ 53 h 91"/>
                <a:gd name="T48" fmla="*/ 22 w 145"/>
                <a:gd name="T49" fmla="*/ 67 h 91"/>
                <a:gd name="T50" fmla="*/ 50 w 145"/>
                <a:gd name="T51" fmla="*/ 67 h 91"/>
                <a:gd name="T52" fmla="*/ 68 w 145"/>
                <a:gd name="T53" fmla="*/ 47 h 91"/>
                <a:gd name="T54" fmla="*/ 50 w 145"/>
                <a:gd name="T55" fmla="*/ 23 h 91"/>
                <a:gd name="T56" fmla="*/ 22 w 145"/>
                <a:gd name="T57" fmla="*/ 23 h 91"/>
                <a:gd name="T58" fmla="*/ 22 w 145"/>
                <a:gd name="T59" fmla="*/ 35 h 91"/>
                <a:gd name="T60" fmla="*/ 0 w 145"/>
                <a:gd name="T61" fmla="*/ 18 h 91"/>
                <a:gd name="T62" fmla="*/ 22 w 145"/>
                <a:gd name="T63" fmla="*/ 0 h 91"/>
                <a:gd name="T64" fmla="*/ 22 w 145"/>
                <a:gd name="T65" fmla="*/ 1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5" h="91">
                  <a:moveTo>
                    <a:pt x="22" y="12"/>
                  </a:moveTo>
                  <a:lnTo>
                    <a:pt x="54" y="12"/>
                  </a:lnTo>
                  <a:lnTo>
                    <a:pt x="74" y="38"/>
                  </a:lnTo>
                  <a:lnTo>
                    <a:pt x="93" y="12"/>
                  </a:lnTo>
                  <a:lnTo>
                    <a:pt x="124" y="12"/>
                  </a:lnTo>
                  <a:lnTo>
                    <a:pt x="124" y="0"/>
                  </a:lnTo>
                  <a:lnTo>
                    <a:pt x="145" y="18"/>
                  </a:lnTo>
                  <a:lnTo>
                    <a:pt x="124" y="35"/>
                  </a:lnTo>
                  <a:lnTo>
                    <a:pt x="124" y="23"/>
                  </a:lnTo>
                  <a:lnTo>
                    <a:pt x="97" y="23"/>
                  </a:lnTo>
                  <a:lnTo>
                    <a:pt x="79" y="44"/>
                  </a:lnTo>
                  <a:lnTo>
                    <a:pt x="97" y="67"/>
                  </a:lnTo>
                  <a:lnTo>
                    <a:pt x="124" y="67"/>
                  </a:lnTo>
                  <a:lnTo>
                    <a:pt x="124" y="53"/>
                  </a:lnTo>
                  <a:lnTo>
                    <a:pt x="145" y="73"/>
                  </a:lnTo>
                  <a:lnTo>
                    <a:pt x="124" y="91"/>
                  </a:lnTo>
                  <a:lnTo>
                    <a:pt x="124" y="79"/>
                  </a:lnTo>
                  <a:lnTo>
                    <a:pt x="93" y="79"/>
                  </a:lnTo>
                  <a:lnTo>
                    <a:pt x="74" y="53"/>
                  </a:lnTo>
                  <a:lnTo>
                    <a:pt x="54" y="79"/>
                  </a:lnTo>
                  <a:lnTo>
                    <a:pt x="22" y="79"/>
                  </a:lnTo>
                  <a:lnTo>
                    <a:pt x="22" y="91"/>
                  </a:lnTo>
                  <a:lnTo>
                    <a:pt x="0" y="73"/>
                  </a:lnTo>
                  <a:lnTo>
                    <a:pt x="22" y="53"/>
                  </a:lnTo>
                  <a:lnTo>
                    <a:pt x="22" y="67"/>
                  </a:lnTo>
                  <a:lnTo>
                    <a:pt x="50" y="67"/>
                  </a:lnTo>
                  <a:lnTo>
                    <a:pt x="68" y="47"/>
                  </a:lnTo>
                  <a:lnTo>
                    <a:pt x="50" y="23"/>
                  </a:lnTo>
                  <a:lnTo>
                    <a:pt x="22" y="23"/>
                  </a:lnTo>
                  <a:lnTo>
                    <a:pt x="22" y="35"/>
                  </a:lnTo>
                  <a:lnTo>
                    <a:pt x="0" y="18"/>
                  </a:lnTo>
                  <a:lnTo>
                    <a:pt x="22" y="0"/>
                  </a:lnTo>
                  <a:lnTo>
                    <a:pt x="22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17" name="Freeform 42"/>
            <p:cNvSpPr>
              <a:spLocks/>
            </p:cNvSpPr>
            <p:nvPr/>
          </p:nvSpPr>
          <p:spPr bwMode="auto">
            <a:xfrm>
              <a:off x="7119915" y="1852215"/>
              <a:ext cx="230188" cy="144463"/>
            </a:xfrm>
            <a:custGeom>
              <a:avLst/>
              <a:gdLst>
                <a:gd name="T0" fmla="*/ 21 w 145"/>
                <a:gd name="T1" fmla="*/ 12 h 91"/>
                <a:gd name="T2" fmla="*/ 54 w 145"/>
                <a:gd name="T3" fmla="*/ 12 h 91"/>
                <a:gd name="T4" fmla="*/ 73 w 145"/>
                <a:gd name="T5" fmla="*/ 38 h 91"/>
                <a:gd name="T6" fmla="*/ 93 w 145"/>
                <a:gd name="T7" fmla="*/ 12 h 91"/>
                <a:gd name="T8" fmla="*/ 124 w 145"/>
                <a:gd name="T9" fmla="*/ 12 h 91"/>
                <a:gd name="T10" fmla="*/ 124 w 145"/>
                <a:gd name="T11" fmla="*/ 0 h 91"/>
                <a:gd name="T12" fmla="*/ 145 w 145"/>
                <a:gd name="T13" fmla="*/ 17 h 91"/>
                <a:gd name="T14" fmla="*/ 124 w 145"/>
                <a:gd name="T15" fmla="*/ 35 h 91"/>
                <a:gd name="T16" fmla="*/ 124 w 145"/>
                <a:gd name="T17" fmla="*/ 23 h 91"/>
                <a:gd name="T18" fmla="*/ 97 w 145"/>
                <a:gd name="T19" fmla="*/ 23 h 91"/>
                <a:gd name="T20" fmla="*/ 79 w 145"/>
                <a:gd name="T21" fmla="*/ 44 h 91"/>
                <a:gd name="T22" fmla="*/ 97 w 145"/>
                <a:gd name="T23" fmla="*/ 67 h 91"/>
                <a:gd name="T24" fmla="*/ 124 w 145"/>
                <a:gd name="T25" fmla="*/ 67 h 91"/>
                <a:gd name="T26" fmla="*/ 124 w 145"/>
                <a:gd name="T27" fmla="*/ 53 h 91"/>
                <a:gd name="T28" fmla="*/ 145 w 145"/>
                <a:gd name="T29" fmla="*/ 73 h 91"/>
                <a:gd name="T30" fmla="*/ 124 w 145"/>
                <a:gd name="T31" fmla="*/ 91 h 91"/>
                <a:gd name="T32" fmla="*/ 124 w 145"/>
                <a:gd name="T33" fmla="*/ 79 h 91"/>
                <a:gd name="T34" fmla="*/ 93 w 145"/>
                <a:gd name="T35" fmla="*/ 79 h 91"/>
                <a:gd name="T36" fmla="*/ 73 w 145"/>
                <a:gd name="T37" fmla="*/ 53 h 91"/>
                <a:gd name="T38" fmla="*/ 54 w 145"/>
                <a:gd name="T39" fmla="*/ 79 h 91"/>
                <a:gd name="T40" fmla="*/ 21 w 145"/>
                <a:gd name="T41" fmla="*/ 79 h 91"/>
                <a:gd name="T42" fmla="*/ 21 w 145"/>
                <a:gd name="T43" fmla="*/ 91 h 91"/>
                <a:gd name="T44" fmla="*/ 0 w 145"/>
                <a:gd name="T45" fmla="*/ 73 h 91"/>
                <a:gd name="T46" fmla="*/ 21 w 145"/>
                <a:gd name="T47" fmla="*/ 53 h 91"/>
                <a:gd name="T48" fmla="*/ 21 w 145"/>
                <a:gd name="T49" fmla="*/ 67 h 91"/>
                <a:gd name="T50" fmla="*/ 50 w 145"/>
                <a:gd name="T51" fmla="*/ 67 h 91"/>
                <a:gd name="T52" fmla="*/ 68 w 145"/>
                <a:gd name="T53" fmla="*/ 47 h 91"/>
                <a:gd name="T54" fmla="*/ 50 w 145"/>
                <a:gd name="T55" fmla="*/ 23 h 91"/>
                <a:gd name="T56" fmla="*/ 21 w 145"/>
                <a:gd name="T57" fmla="*/ 23 h 91"/>
                <a:gd name="T58" fmla="*/ 21 w 145"/>
                <a:gd name="T59" fmla="*/ 35 h 91"/>
                <a:gd name="T60" fmla="*/ 0 w 145"/>
                <a:gd name="T61" fmla="*/ 17 h 91"/>
                <a:gd name="T62" fmla="*/ 21 w 145"/>
                <a:gd name="T63" fmla="*/ 0 h 91"/>
                <a:gd name="T64" fmla="*/ 21 w 145"/>
                <a:gd name="T65" fmla="*/ 1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5" h="91">
                  <a:moveTo>
                    <a:pt x="21" y="12"/>
                  </a:moveTo>
                  <a:lnTo>
                    <a:pt x="54" y="12"/>
                  </a:lnTo>
                  <a:lnTo>
                    <a:pt x="73" y="38"/>
                  </a:lnTo>
                  <a:lnTo>
                    <a:pt x="93" y="12"/>
                  </a:lnTo>
                  <a:lnTo>
                    <a:pt x="124" y="12"/>
                  </a:lnTo>
                  <a:lnTo>
                    <a:pt x="124" y="0"/>
                  </a:lnTo>
                  <a:lnTo>
                    <a:pt x="145" y="17"/>
                  </a:lnTo>
                  <a:lnTo>
                    <a:pt x="124" y="35"/>
                  </a:lnTo>
                  <a:lnTo>
                    <a:pt x="124" y="23"/>
                  </a:lnTo>
                  <a:lnTo>
                    <a:pt x="97" y="23"/>
                  </a:lnTo>
                  <a:lnTo>
                    <a:pt x="79" y="44"/>
                  </a:lnTo>
                  <a:lnTo>
                    <a:pt x="97" y="67"/>
                  </a:lnTo>
                  <a:lnTo>
                    <a:pt x="124" y="67"/>
                  </a:lnTo>
                  <a:lnTo>
                    <a:pt x="124" y="53"/>
                  </a:lnTo>
                  <a:lnTo>
                    <a:pt x="145" y="73"/>
                  </a:lnTo>
                  <a:lnTo>
                    <a:pt x="124" y="91"/>
                  </a:lnTo>
                  <a:lnTo>
                    <a:pt x="124" y="79"/>
                  </a:lnTo>
                  <a:lnTo>
                    <a:pt x="93" y="79"/>
                  </a:lnTo>
                  <a:lnTo>
                    <a:pt x="73" y="53"/>
                  </a:lnTo>
                  <a:lnTo>
                    <a:pt x="54" y="79"/>
                  </a:lnTo>
                  <a:lnTo>
                    <a:pt x="21" y="79"/>
                  </a:lnTo>
                  <a:lnTo>
                    <a:pt x="21" y="91"/>
                  </a:lnTo>
                  <a:lnTo>
                    <a:pt x="0" y="73"/>
                  </a:lnTo>
                  <a:lnTo>
                    <a:pt x="21" y="53"/>
                  </a:lnTo>
                  <a:lnTo>
                    <a:pt x="21" y="67"/>
                  </a:lnTo>
                  <a:lnTo>
                    <a:pt x="50" y="67"/>
                  </a:lnTo>
                  <a:lnTo>
                    <a:pt x="68" y="47"/>
                  </a:lnTo>
                  <a:lnTo>
                    <a:pt x="50" y="23"/>
                  </a:lnTo>
                  <a:lnTo>
                    <a:pt x="21" y="23"/>
                  </a:lnTo>
                  <a:lnTo>
                    <a:pt x="21" y="35"/>
                  </a:lnTo>
                  <a:lnTo>
                    <a:pt x="0" y="17"/>
                  </a:lnTo>
                  <a:lnTo>
                    <a:pt x="21" y="0"/>
                  </a:lnTo>
                  <a:lnTo>
                    <a:pt x="21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grpSp>
        <p:nvGrpSpPr>
          <p:cNvPr id="418" name="417 Grupo"/>
          <p:cNvGrpSpPr/>
          <p:nvPr/>
        </p:nvGrpSpPr>
        <p:grpSpPr>
          <a:xfrm>
            <a:off x="7309327" y="5323703"/>
            <a:ext cx="468313" cy="560388"/>
            <a:chOff x="7002440" y="1515665"/>
            <a:chExt cx="468313" cy="560388"/>
          </a:xfrm>
        </p:grpSpPr>
        <p:sp>
          <p:nvSpPr>
            <p:cNvPr id="419" name="Oval 16"/>
            <p:cNvSpPr>
              <a:spLocks noChangeArrowheads="1"/>
            </p:cNvSpPr>
            <p:nvPr/>
          </p:nvSpPr>
          <p:spPr bwMode="auto">
            <a:xfrm>
              <a:off x="7002440" y="1758553"/>
              <a:ext cx="468313" cy="261938"/>
            </a:xfrm>
            <a:prstGeom prst="ellipse">
              <a:avLst/>
            </a:prstGeom>
            <a:solidFill>
              <a:srgbClr val="0078A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20" name="Oval 17"/>
            <p:cNvSpPr>
              <a:spLocks noChangeArrowheads="1"/>
            </p:cNvSpPr>
            <p:nvPr/>
          </p:nvSpPr>
          <p:spPr bwMode="auto">
            <a:xfrm>
              <a:off x="7002440" y="1758553"/>
              <a:ext cx="468313" cy="261938"/>
            </a:xfrm>
            <a:prstGeom prst="ellipse">
              <a:avLst/>
            </a:prstGeom>
            <a:noFill/>
            <a:ln w="1" cap="rnd">
              <a:solidFill>
                <a:srgbClr val="AAE6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21" name="Rectangle 18"/>
            <p:cNvSpPr>
              <a:spLocks noChangeArrowheads="1"/>
            </p:cNvSpPr>
            <p:nvPr/>
          </p:nvSpPr>
          <p:spPr bwMode="auto">
            <a:xfrm>
              <a:off x="7002440" y="1707753"/>
              <a:ext cx="468313" cy="185738"/>
            </a:xfrm>
            <a:prstGeom prst="rect">
              <a:avLst/>
            </a:pr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22" name="Rectangle 19"/>
            <p:cNvSpPr>
              <a:spLocks noChangeArrowheads="1"/>
            </p:cNvSpPr>
            <p:nvPr/>
          </p:nvSpPr>
          <p:spPr bwMode="auto">
            <a:xfrm>
              <a:off x="7002440" y="1707753"/>
              <a:ext cx="468313" cy="185738"/>
            </a:xfrm>
            <a:prstGeom prst="rect">
              <a:avLst/>
            </a:pr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23" name="Oval 20"/>
            <p:cNvSpPr>
              <a:spLocks noChangeArrowheads="1"/>
            </p:cNvSpPr>
            <p:nvPr/>
          </p:nvSpPr>
          <p:spPr bwMode="auto">
            <a:xfrm>
              <a:off x="7002440" y="1572815"/>
              <a:ext cx="468313" cy="260350"/>
            </a:xfrm>
            <a:prstGeom prst="ellipse">
              <a:avLst/>
            </a:prstGeom>
            <a:solidFill>
              <a:srgbClr val="00B4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24" name="Oval 21"/>
            <p:cNvSpPr>
              <a:spLocks noChangeArrowheads="1"/>
            </p:cNvSpPr>
            <p:nvPr/>
          </p:nvSpPr>
          <p:spPr bwMode="auto">
            <a:xfrm>
              <a:off x="7002440" y="1572815"/>
              <a:ext cx="468313" cy="260350"/>
            </a:xfrm>
            <a:prstGeom prst="ellipse">
              <a:avLst/>
            </a:prstGeom>
            <a:noFill/>
            <a:ln w="1" cap="rnd">
              <a:solidFill>
                <a:srgbClr val="AAE6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25" name="Freeform 22"/>
            <p:cNvSpPr>
              <a:spLocks/>
            </p:cNvSpPr>
            <p:nvPr/>
          </p:nvSpPr>
          <p:spPr bwMode="auto">
            <a:xfrm>
              <a:off x="7242153" y="1609328"/>
              <a:ext cx="153988" cy="84138"/>
            </a:xfrm>
            <a:custGeom>
              <a:avLst/>
              <a:gdLst>
                <a:gd name="T0" fmla="*/ 0 w 97"/>
                <a:gd name="T1" fmla="*/ 41 h 53"/>
                <a:gd name="T2" fmla="*/ 22 w 97"/>
                <a:gd name="T3" fmla="*/ 53 h 53"/>
                <a:gd name="T4" fmla="*/ 74 w 97"/>
                <a:gd name="T5" fmla="*/ 18 h 53"/>
                <a:gd name="T6" fmla="*/ 97 w 97"/>
                <a:gd name="T7" fmla="*/ 30 h 53"/>
                <a:gd name="T8" fmla="*/ 84 w 97"/>
                <a:gd name="T9" fmla="*/ 0 h 53"/>
                <a:gd name="T10" fmla="*/ 23 w 97"/>
                <a:gd name="T11" fmla="*/ 0 h 53"/>
                <a:gd name="T12" fmla="*/ 48 w 97"/>
                <a:gd name="T13" fmla="*/ 9 h 53"/>
                <a:gd name="T14" fmla="*/ 0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41"/>
                  </a:moveTo>
                  <a:lnTo>
                    <a:pt x="22" y="53"/>
                  </a:lnTo>
                  <a:lnTo>
                    <a:pt x="74" y="18"/>
                  </a:lnTo>
                  <a:lnTo>
                    <a:pt x="97" y="30"/>
                  </a:lnTo>
                  <a:lnTo>
                    <a:pt x="84" y="0"/>
                  </a:lnTo>
                  <a:lnTo>
                    <a:pt x="23" y="0"/>
                  </a:lnTo>
                  <a:lnTo>
                    <a:pt x="48" y="9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26" name="Freeform 23"/>
            <p:cNvSpPr>
              <a:spLocks/>
            </p:cNvSpPr>
            <p:nvPr/>
          </p:nvSpPr>
          <p:spPr bwMode="auto">
            <a:xfrm>
              <a:off x="7242153" y="1609328"/>
              <a:ext cx="153988" cy="84138"/>
            </a:xfrm>
            <a:custGeom>
              <a:avLst/>
              <a:gdLst>
                <a:gd name="T0" fmla="*/ 0 w 97"/>
                <a:gd name="T1" fmla="*/ 41 h 53"/>
                <a:gd name="T2" fmla="*/ 22 w 97"/>
                <a:gd name="T3" fmla="*/ 53 h 53"/>
                <a:gd name="T4" fmla="*/ 74 w 97"/>
                <a:gd name="T5" fmla="*/ 18 h 53"/>
                <a:gd name="T6" fmla="*/ 97 w 97"/>
                <a:gd name="T7" fmla="*/ 30 h 53"/>
                <a:gd name="T8" fmla="*/ 84 w 97"/>
                <a:gd name="T9" fmla="*/ 0 h 53"/>
                <a:gd name="T10" fmla="*/ 23 w 97"/>
                <a:gd name="T11" fmla="*/ 0 h 53"/>
                <a:gd name="T12" fmla="*/ 48 w 97"/>
                <a:gd name="T13" fmla="*/ 9 h 53"/>
                <a:gd name="T14" fmla="*/ 0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41"/>
                  </a:moveTo>
                  <a:lnTo>
                    <a:pt x="22" y="53"/>
                  </a:lnTo>
                  <a:lnTo>
                    <a:pt x="74" y="18"/>
                  </a:lnTo>
                  <a:lnTo>
                    <a:pt x="97" y="30"/>
                  </a:lnTo>
                  <a:lnTo>
                    <a:pt x="84" y="0"/>
                  </a:lnTo>
                  <a:lnTo>
                    <a:pt x="23" y="0"/>
                  </a:lnTo>
                  <a:lnTo>
                    <a:pt x="48" y="9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27" name="Freeform 24"/>
            <p:cNvSpPr>
              <a:spLocks/>
            </p:cNvSpPr>
            <p:nvPr/>
          </p:nvSpPr>
          <p:spPr bwMode="auto">
            <a:xfrm>
              <a:off x="7073878" y="1707753"/>
              <a:ext cx="153988" cy="88900"/>
            </a:xfrm>
            <a:custGeom>
              <a:avLst/>
              <a:gdLst>
                <a:gd name="T0" fmla="*/ 97 w 97"/>
                <a:gd name="T1" fmla="*/ 12 h 56"/>
                <a:gd name="T2" fmla="*/ 75 w 97"/>
                <a:gd name="T3" fmla="*/ 0 h 56"/>
                <a:gd name="T4" fmla="*/ 25 w 97"/>
                <a:gd name="T5" fmla="*/ 35 h 56"/>
                <a:gd name="T6" fmla="*/ 0 w 97"/>
                <a:gd name="T7" fmla="*/ 23 h 56"/>
                <a:gd name="T8" fmla="*/ 13 w 97"/>
                <a:gd name="T9" fmla="*/ 56 h 56"/>
                <a:gd name="T10" fmla="*/ 75 w 97"/>
                <a:gd name="T11" fmla="*/ 56 h 56"/>
                <a:gd name="T12" fmla="*/ 49 w 97"/>
                <a:gd name="T13" fmla="*/ 44 h 56"/>
                <a:gd name="T14" fmla="*/ 97 w 97"/>
                <a:gd name="T15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6">
                  <a:moveTo>
                    <a:pt x="97" y="12"/>
                  </a:moveTo>
                  <a:lnTo>
                    <a:pt x="75" y="0"/>
                  </a:lnTo>
                  <a:lnTo>
                    <a:pt x="25" y="35"/>
                  </a:lnTo>
                  <a:lnTo>
                    <a:pt x="0" y="23"/>
                  </a:lnTo>
                  <a:lnTo>
                    <a:pt x="13" y="56"/>
                  </a:lnTo>
                  <a:lnTo>
                    <a:pt x="75" y="56"/>
                  </a:lnTo>
                  <a:lnTo>
                    <a:pt x="49" y="44"/>
                  </a:lnTo>
                  <a:lnTo>
                    <a:pt x="97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28" name="Freeform 25"/>
            <p:cNvSpPr>
              <a:spLocks/>
            </p:cNvSpPr>
            <p:nvPr/>
          </p:nvSpPr>
          <p:spPr bwMode="auto">
            <a:xfrm>
              <a:off x="7073878" y="1707753"/>
              <a:ext cx="153988" cy="88900"/>
            </a:xfrm>
            <a:custGeom>
              <a:avLst/>
              <a:gdLst>
                <a:gd name="T0" fmla="*/ 97 w 97"/>
                <a:gd name="T1" fmla="*/ 12 h 56"/>
                <a:gd name="T2" fmla="*/ 75 w 97"/>
                <a:gd name="T3" fmla="*/ 0 h 56"/>
                <a:gd name="T4" fmla="*/ 25 w 97"/>
                <a:gd name="T5" fmla="*/ 35 h 56"/>
                <a:gd name="T6" fmla="*/ 0 w 97"/>
                <a:gd name="T7" fmla="*/ 23 h 56"/>
                <a:gd name="T8" fmla="*/ 13 w 97"/>
                <a:gd name="T9" fmla="*/ 56 h 56"/>
                <a:gd name="T10" fmla="*/ 75 w 97"/>
                <a:gd name="T11" fmla="*/ 56 h 56"/>
                <a:gd name="T12" fmla="*/ 49 w 97"/>
                <a:gd name="T13" fmla="*/ 44 h 56"/>
                <a:gd name="T14" fmla="*/ 97 w 97"/>
                <a:gd name="T15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6">
                  <a:moveTo>
                    <a:pt x="97" y="12"/>
                  </a:moveTo>
                  <a:lnTo>
                    <a:pt x="75" y="0"/>
                  </a:lnTo>
                  <a:lnTo>
                    <a:pt x="25" y="35"/>
                  </a:lnTo>
                  <a:lnTo>
                    <a:pt x="0" y="23"/>
                  </a:lnTo>
                  <a:lnTo>
                    <a:pt x="13" y="56"/>
                  </a:lnTo>
                  <a:lnTo>
                    <a:pt x="75" y="56"/>
                  </a:lnTo>
                  <a:lnTo>
                    <a:pt x="49" y="44"/>
                  </a:lnTo>
                  <a:lnTo>
                    <a:pt x="97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29" name="Freeform 26"/>
            <p:cNvSpPr>
              <a:spLocks/>
            </p:cNvSpPr>
            <p:nvPr/>
          </p:nvSpPr>
          <p:spPr bwMode="auto">
            <a:xfrm>
              <a:off x="7081815" y="1604565"/>
              <a:ext cx="153988" cy="84138"/>
            </a:xfrm>
            <a:custGeom>
              <a:avLst/>
              <a:gdLst>
                <a:gd name="T0" fmla="*/ 0 w 97"/>
                <a:gd name="T1" fmla="*/ 12 h 53"/>
                <a:gd name="T2" fmla="*/ 22 w 97"/>
                <a:gd name="T3" fmla="*/ 0 h 53"/>
                <a:gd name="T4" fmla="*/ 74 w 97"/>
                <a:gd name="T5" fmla="*/ 33 h 53"/>
                <a:gd name="T6" fmla="*/ 97 w 97"/>
                <a:gd name="T7" fmla="*/ 24 h 53"/>
                <a:gd name="T8" fmla="*/ 85 w 97"/>
                <a:gd name="T9" fmla="*/ 53 h 53"/>
                <a:gd name="T10" fmla="*/ 24 w 97"/>
                <a:gd name="T11" fmla="*/ 53 h 53"/>
                <a:gd name="T12" fmla="*/ 49 w 97"/>
                <a:gd name="T13" fmla="*/ 44 h 53"/>
                <a:gd name="T14" fmla="*/ 0 w 97"/>
                <a:gd name="T15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12"/>
                  </a:moveTo>
                  <a:lnTo>
                    <a:pt x="22" y="0"/>
                  </a:lnTo>
                  <a:lnTo>
                    <a:pt x="74" y="33"/>
                  </a:lnTo>
                  <a:lnTo>
                    <a:pt x="97" y="24"/>
                  </a:lnTo>
                  <a:lnTo>
                    <a:pt x="85" y="53"/>
                  </a:lnTo>
                  <a:lnTo>
                    <a:pt x="24" y="53"/>
                  </a:lnTo>
                  <a:lnTo>
                    <a:pt x="49" y="4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30" name="Freeform 27"/>
            <p:cNvSpPr>
              <a:spLocks/>
            </p:cNvSpPr>
            <p:nvPr/>
          </p:nvSpPr>
          <p:spPr bwMode="auto">
            <a:xfrm>
              <a:off x="7081815" y="1604565"/>
              <a:ext cx="153988" cy="84138"/>
            </a:xfrm>
            <a:custGeom>
              <a:avLst/>
              <a:gdLst>
                <a:gd name="T0" fmla="*/ 0 w 97"/>
                <a:gd name="T1" fmla="*/ 12 h 53"/>
                <a:gd name="T2" fmla="*/ 22 w 97"/>
                <a:gd name="T3" fmla="*/ 0 h 53"/>
                <a:gd name="T4" fmla="*/ 74 w 97"/>
                <a:gd name="T5" fmla="*/ 33 h 53"/>
                <a:gd name="T6" fmla="*/ 97 w 97"/>
                <a:gd name="T7" fmla="*/ 24 h 53"/>
                <a:gd name="T8" fmla="*/ 85 w 97"/>
                <a:gd name="T9" fmla="*/ 53 h 53"/>
                <a:gd name="T10" fmla="*/ 24 w 97"/>
                <a:gd name="T11" fmla="*/ 53 h 53"/>
                <a:gd name="T12" fmla="*/ 49 w 97"/>
                <a:gd name="T13" fmla="*/ 44 h 53"/>
                <a:gd name="T14" fmla="*/ 0 w 97"/>
                <a:gd name="T15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12"/>
                  </a:moveTo>
                  <a:lnTo>
                    <a:pt x="22" y="0"/>
                  </a:lnTo>
                  <a:lnTo>
                    <a:pt x="74" y="33"/>
                  </a:lnTo>
                  <a:lnTo>
                    <a:pt x="97" y="24"/>
                  </a:lnTo>
                  <a:lnTo>
                    <a:pt x="85" y="53"/>
                  </a:lnTo>
                  <a:lnTo>
                    <a:pt x="24" y="53"/>
                  </a:lnTo>
                  <a:lnTo>
                    <a:pt x="49" y="4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31" name="Freeform 28"/>
            <p:cNvSpPr>
              <a:spLocks/>
            </p:cNvSpPr>
            <p:nvPr/>
          </p:nvSpPr>
          <p:spPr bwMode="auto">
            <a:xfrm>
              <a:off x="7235803" y="1717278"/>
              <a:ext cx="153988" cy="84138"/>
            </a:xfrm>
            <a:custGeom>
              <a:avLst/>
              <a:gdLst>
                <a:gd name="T0" fmla="*/ 97 w 97"/>
                <a:gd name="T1" fmla="*/ 41 h 53"/>
                <a:gd name="T2" fmla="*/ 76 w 97"/>
                <a:gd name="T3" fmla="*/ 53 h 53"/>
                <a:gd name="T4" fmla="*/ 26 w 97"/>
                <a:gd name="T5" fmla="*/ 17 h 53"/>
                <a:gd name="T6" fmla="*/ 0 w 97"/>
                <a:gd name="T7" fmla="*/ 29 h 53"/>
                <a:gd name="T8" fmla="*/ 13 w 97"/>
                <a:gd name="T9" fmla="*/ 0 h 53"/>
                <a:gd name="T10" fmla="*/ 76 w 97"/>
                <a:gd name="T11" fmla="*/ 0 h 53"/>
                <a:gd name="T12" fmla="*/ 49 w 97"/>
                <a:gd name="T13" fmla="*/ 9 h 53"/>
                <a:gd name="T14" fmla="*/ 97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97" y="41"/>
                  </a:moveTo>
                  <a:lnTo>
                    <a:pt x="76" y="53"/>
                  </a:lnTo>
                  <a:lnTo>
                    <a:pt x="26" y="17"/>
                  </a:lnTo>
                  <a:lnTo>
                    <a:pt x="0" y="29"/>
                  </a:lnTo>
                  <a:lnTo>
                    <a:pt x="13" y="0"/>
                  </a:lnTo>
                  <a:lnTo>
                    <a:pt x="76" y="0"/>
                  </a:lnTo>
                  <a:lnTo>
                    <a:pt x="49" y="9"/>
                  </a:lnTo>
                  <a:lnTo>
                    <a:pt x="97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32" name="Freeform 29"/>
            <p:cNvSpPr>
              <a:spLocks/>
            </p:cNvSpPr>
            <p:nvPr/>
          </p:nvSpPr>
          <p:spPr bwMode="auto">
            <a:xfrm>
              <a:off x="7235803" y="1717278"/>
              <a:ext cx="153988" cy="84138"/>
            </a:xfrm>
            <a:custGeom>
              <a:avLst/>
              <a:gdLst>
                <a:gd name="T0" fmla="*/ 97 w 97"/>
                <a:gd name="T1" fmla="*/ 41 h 53"/>
                <a:gd name="T2" fmla="*/ 76 w 97"/>
                <a:gd name="T3" fmla="*/ 53 h 53"/>
                <a:gd name="T4" fmla="*/ 26 w 97"/>
                <a:gd name="T5" fmla="*/ 17 h 53"/>
                <a:gd name="T6" fmla="*/ 0 w 97"/>
                <a:gd name="T7" fmla="*/ 29 h 53"/>
                <a:gd name="T8" fmla="*/ 13 w 97"/>
                <a:gd name="T9" fmla="*/ 0 h 53"/>
                <a:gd name="T10" fmla="*/ 76 w 97"/>
                <a:gd name="T11" fmla="*/ 0 h 53"/>
                <a:gd name="T12" fmla="*/ 49 w 97"/>
                <a:gd name="T13" fmla="*/ 9 h 53"/>
                <a:gd name="T14" fmla="*/ 97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97" y="41"/>
                  </a:moveTo>
                  <a:lnTo>
                    <a:pt x="76" y="53"/>
                  </a:lnTo>
                  <a:lnTo>
                    <a:pt x="26" y="17"/>
                  </a:lnTo>
                  <a:lnTo>
                    <a:pt x="0" y="29"/>
                  </a:lnTo>
                  <a:lnTo>
                    <a:pt x="13" y="0"/>
                  </a:lnTo>
                  <a:lnTo>
                    <a:pt x="76" y="0"/>
                  </a:lnTo>
                  <a:lnTo>
                    <a:pt x="49" y="9"/>
                  </a:lnTo>
                  <a:lnTo>
                    <a:pt x="97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33" name="Freeform 30"/>
            <p:cNvSpPr>
              <a:spLocks/>
            </p:cNvSpPr>
            <p:nvPr/>
          </p:nvSpPr>
          <p:spPr bwMode="auto">
            <a:xfrm>
              <a:off x="7245328" y="1614090"/>
              <a:ext cx="153988" cy="84138"/>
            </a:xfrm>
            <a:custGeom>
              <a:avLst/>
              <a:gdLst>
                <a:gd name="T0" fmla="*/ 0 w 97"/>
                <a:gd name="T1" fmla="*/ 41 h 53"/>
                <a:gd name="T2" fmla="*/ 21 w 97"/>
                <a:gd name="T3" fmla="*/ 53 h 53"/>
                <a:gd name="T4" fmla="*/ 73 w 97"/>
                <a:gd name="T5" fmla="*/ 18 h 53"/>
                <a:gd name="T6" fmla="*/ 97 w 97"/>
                <a:gd name="T7" fmla="*/ 29 h 53"/>
                <a:gd name="T8" fmla="*/ 84 w 97"/>
                <a:gd name="T9" fmla="*/ 0 h 53"/>
                <a:gd name="T10" fmla="*/ 23 w 97"/>
                <a:gd name="T11" fmla="*/ 0 h 53"/>
                <a:gd name="T12" fmla="*/ 48 w 97"/>
                <a:gd name="T13" fmla="*/ 9 h 53"/>
                <a:gd name="T14" fmla="*/ 0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41"/>
                  </a:moveTo>
                  <a:lnTo>
                    <a:pt x="21" y="53"/>
                  </a:lnTo>
                  <a:lnTo>
                    <a:pt x="73" y="18"/>
                  </a:lnTo>
                  <a:lnTo>
                    <a:pt x="97" y="29"/>
                  </a:lnTo>
                  <a:lnTo>
                    <a:pt x="84" y="0"/>
                  </a:lnTo>
                  <a:lnTo>
                    <a:pt x="23" y="0"/>
                  </a:lnTo>
                  <a:lnTo>
                    <a:pt x="48" y="9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34" name="Freeform 31"/>
            <p:cNvSpPr>
              <a:spLocks/>
            </p:cNvSpPr>
            <p:nvPr/>
          </p:nvSpPr>
          <p:spPr bwMode="auto">
            <a:xfrm>
              <a:off x="7245328" y="1614090"/>
              <a:ext cx="153988" cy="84138"/>
            </a:xfrm>
            <a:custGeom>
              <a:avLst/>
              <a:gdLst>
                <a:gd name="T0" fmla="*/ 0 w 97"/>
                <a:gd name="T1" fmla="*/ 41 h 53"/>
                <a:gd name="T2" fmla="*/ 21 w 97"/>
                <a:gd name="T3" fmla="*/ 53 h 53"/>
                <a:gd name="T4" fmla="*/ 73 w 97"/>
                <a:gd name="T5" fmla="*/ 18 h 53"/>
                <a:gd name="T6" fmla="*/ 97 w 97"/>
                <a:gd name="T7" fmla="*/ 29 h 53"/>
                <a:gd name="T8" fmla="*/ 84 w 97"/>
                <a:gd name="T9" fmla="*/ 0 h 53"/>
                <a:gd name="T10" fmla="*/ 23 w 97"/>
                <a:gd name="T11" fmla="*/ 0 h 53"/>
                <a:gd name="T12" fmla="*/ 48 w 97"/>
                <a:gd name="T13" fmla="*/ 9 h 53"/>
                <a:gd name="T14" fmla="*/ 0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41"/>
                  </a:moveTo>
                  <a:lnTo>
                    <a:pt x="21" y="53"/>
                  </a:lnTo>
                  <a:lnTo>
                    <a:pt x="73" y="18"/>
                  </a:lnTo>
                  <a:lnTo>
                    <a:pt x="97" y="29"/>
                  </a:lnTo>
                  <a:lnTo>
                    <a:pt x="84" y="0"/>
                  </a:lnTo>
                  <a:lnTo>
                    <a:pt x="23" y="0"/>
                  </a:lnTo>
                  <a:lnTo>
                    <a:pt x="48" y="9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35" name="Freeform 32"/>
            <p:cNvSpPr>
              <a:spLocks/>
            </p:cNvSpPr>
            <p:nvPr/>
          </p:nvSpPr>
          <p:spPr bwMode="auto">
            <a:xfrm>
              <a:off x="7077053" y="1712515"/>
              <a:ext cx="153988" cy="88900"/>
            </a:xfrm>
            <a:custGeom>
              <a:avLst/>
              <a:gdLst>
                <a:gd name="T0" fmla="*/ 97 w 97"/>
                <a:gd name="T1" fmla="*/ 12 h 56"/>
                <a:gd name="T2" fmla="*/ 75 w 97"/>
                <a:gd name="T3" fmla="*/ 0 h 56"/>
                <a:gd name="T4" fmla="*/ 25 w 97"/>
                <a:gd name="T5" fmla="*/ 35 h 56"/>
                <a:gd name="T6" fmla="*/ 0 w 97"/>
                <a:gd name="T7" fmla="*/ 23 h 56"/>
                <a:gd name="T8" fmla="*/ 12 w 97"/>
                <a:gd name="T9" fmla="*/ 56 h 56"/>
                <a:gd name="T10" fmla="*/ 75 w 97"/>
                <a:gd name="T11" fmla="*/ 56 h 56"/>
                <a:gd name="T12" fmla="*/ 48 w 97"/>
                <a:gd name="T13" fmla="*/ 44 h 56"/>
                <a:gd name="T14" fmla="*/ 97 w 97"/>
                <a:gd name="T15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6">
                  <a:moveTo>
                    <a:pt x="97" y="12"/>
                  </a:moveTo>
                  <a:lnTo>
                    <a:pt x="75" y="0"/>
                  </a:lnTo>
                  <a:lnTo>
                    <a:pt x="25" y="35"/>
                  </a:lnTo>
                  <a:lnTo>
                    <a:pt x="0" y="23"/>
                  </a:lnTo>
                  <a:lnTo>
                    <a:pt x="12" y="56"/>
                  </a:lnTo>
                  <a:lnTo>
                    <a:pt x="75" y="56"/>
                  </a:lnTo>
                  <a:lnTo>
                    <a:pt x="48" y="44"/>
                  </a:lnTo>
                  <a:lnTo>
                    <a:pt x="97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36" name="Freeform 33"/>
            <p:cNvSpPr>
              <a:spLocks/>
            </p:cNvSpPr>
            <p:nvPr/>
          </p:nvSpPr>
          <p:spPr bwMode="auto">
            <a:xfrm>
              <a:off x="7077053" y="1712515"/>
              <a:ext cx="153988" cy="88900"/>
            </a:xfrm>
            <a:custGeom>
              <a:avLst/>
              <a:gdLst>
                <a:gd name="T0" fmla="*/ 97 w 97"/>
                <a:gd name="T1" fmla="*/ 12 h 56"/>
                <a:gd name="T2" fmla="*/ 75 w 97"/>
                <a:gd name="T3" fmla="*/ 0 h 56"/>
                <a:gd name="T4" fmla="*/ 25 w 97"/>
                <a:gd name="T5" fmla="*/ 35 h 56"/>
                <a:gd name="T6" fmla="*/ 0 w 97"/>
                <a:gd name="T7" fmla="*/ 23 h 56"/>
                <a:gd name="T8" fmla="*/ 12 w 97"/>
                <a:gd name="T9" fmla="*/ 56 h 56"/>
                <a:gd name="T10" fmla="*/ 75 w 97"/>
                <a:gd name="T11" fmla="*/ 56 h 56"/>
                <a:gd name="T12" fmla="*/ 48 w 97"/>
                <a:gd name="T13" fmla="*/ 44 h 56"/>
                <a:gd name="T14" fmla="*/ 97 w 97"/>
                <a:gd name="T15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6">
                  <a:moveTo>
                    <a:pt x="97" y="12"/>
                  </a:moveTo>
                  <a:lnTo>
                    <a:pt x="75" y="0"/>
                  </a:lnTo>
                  <a:lnTo>
                    <a:pt x="25" y="35"/>
                  </a:lnTo>
                  <a:lnTo>
                    <a:pt x="0" y="23"/>
                  </a:lnTo>
                  <a:lnTo>
                    <a:pt x="12" y="56"/>
                  </a:lnTo>
                  <a:lnTo>
                    <a:pt x="75" y="56"/>
                  </a:lnTo>
                  <a:lnTo>
                    <a:pt x="48" y="44"/>
                  </a:lnTo>
                  <a:lnTo>
                    <a:pt x="97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37" name="Freeform 34"/>
            <p:cNvSpPr>
              <a:spLocks/>
            </p:cNvSpPr>
            <p:nvPr/>
          </p:nvSpPr>
          <p:spPr bwMode="auto">
            <a:xfrm>
              <a:off x="7084990" y="1609328"/>
              <a:ext cx="153988" cy="84138"/>
            </a:xfrm>
            <a:custGeom>
              <a:avLst/>
              <a:gdLst>
                <a:gd name="T0" fmla="*/ 0 w 97"/>
                <a:gd name="T1" fmla="*/ 12 h 53"/>
                <a:gd name="T2" fmla="*/ 22 w 97"/>
                <a:gd name="T3" fmla="*/ 0 h 53"/>
                <a:gd name="T4" fmla="*/ 74 w 97"/>
                <a:gd name="T5" fmla="*/ 32 h 53"/>
                <a:gd name="T6" fmla="*/ 97 w 97"/>
                <a:gd name="T7" fmla="*/ 24 h 53"/>
                <a:gd name="T8" fmla="*/ 85 w 97"/>
                <a:gd name="T9" fmla="*/ 53 h 53"/>
                <a:gd name="T10" fmla="*/ 24 w 97"/>
                <a:gd name="T11" fmla="*/ 53 h 53"/>
                <a:gd name="T12" fmla="*/ 49 w 97"/>
                <a:gd name="T13" fmla="*/ 44 h 53"/>
                <a:gd name="T14" fmla="*/ 0 w 97"/>
                <a:gd name="T15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12"/>
                  </a:moveTo>
                  <a:lnTo>
                    <a:pt x="22" y="0"/>
                  </a:lnTo>
                  <a:lnTo>
                    <a:pt x="74" y="32"/>
                  </a:lnTo>
                  <a:lnTo>
                    <a:pt x="97" y="24"/>
                  </a:lnTo>
                  <a:lnTo>
                    <a:pt x="85" y="53"/>
                  </a:lnTo>
                  <a:lnTo>
                    <a:pt x="24" y="53"/>
                  </a:lnTo>
                  <a:lnTo>
                    <a:pt x="49" y="4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38" name="Freeform 35"/>
            <p:cNvSpPr>
              <a:spLocks/>
            </p:cNvSpPr>
            <p:nvPr/>
          </p:nvSpPr>
          <p:spPr bwMode="auto">
            <a:xfrm>
              <a:off x="7084990" y="1609328"/>
              <a:ext cx="153988" cy="84138"/>
            </a:xfrm>
            <a:custGeom>
              <a:avLst/>
              <a:gdLst>
                <a:gd name="T0" fmla="*/ 0 w 97"/>
                <a:gd name="T1" fmla="*/ 12 h 53"/>
                <a:gd name="T2" fmla="*/ 22 w 97"/>
                <a:gd name="T3" fmla="*/ 0 h 53"/>
                <a:gd name="T4" fmla="*/ 74 w 97"/>
                <a:gd name="T5" fmla="*/ 32 h 53"/>
                <a:gd name="T6" fmla="*/ 97 w 97"/>
                <a:gd name="T7" fmla="*/ 24 h 53"/>
                <a:gd name="T8" fmla="*/ 85 w 97"/>
                <a:gd name="T9" fmla="*/ 53 h 53"/>
                <a:gd name="T10" fmla="*/ 24 w 97"/>
                <a:gd name="T11" fmla="*/ 53 h 53"/>
                <a:gd name="T12" fmla="*/ 49 w 97"/>
                <a:gd name="T13" fmla="*/ 44 h 53"/>
                <a:gd name="T14" fmla="*/ 0 w 97"/>
                <a:gd name="T15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12"/>
                  </a:moveTo>
                  <a:lnTo>
                    <a:pt x="22" y="0"/>
                  </a:lnTo>
                  <a:lnTo>
                    <a:pt x="74" y="32"/>
                  </a:lnTo>
                  <a:lnTo>
                    <a:pt x="97" y="24"/>
                  </a:lnTo>
                  <a:lnTo>
                    <a:pt x="85" y="53"/>
                  </a:lnTo>
                  <a:lnTo>
                    <a:pt x="24" y="53"/>
                  </a:lnTo>
                  <a:lnTo>
                    <a:pt x="49" y="4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39" name="Freeform 36"/>
            <p:cNvSpPr>
              <a:spLocks/>
            </p:cNvSpPr>
            <p:nvPr/>
          </p:nvSpPr>
          <p:spPr bwMode="auto">
            <a:xfrm>
              <a:off x="7238978" y="1722040"/>
              <a:ext cx="153988" cy="82550"/>
            </a:xfrm>
            <a:custGeom>
              <a:avLst/>
              <a:gdLst>
                <a:gd name="T0" fmla="*/ 97 w 97"/>
                <a:gd name="T1" fmla="*/ 41 h 52"/>
                <a:gd name="T2" fmla="*/ 76 w 97"/>
                <a:gd name="T3" fmla="*/ 52 h 52"/>
                <a:gd name="T4" fmla="*/ 25 w 97"/>
                <a:gd name="T5" fmla="*/ 17 h 52"/>
                <a:gd name="T6" fmla="*/ 0 w 97"/>
                <a:gd name="T7" fmla="*/ 29 h 52"/>
                <a:gd name="T8" fmla="*/ 13 w 97"/>
                <a:gd name="T9" fmla="*/ 0 h 52"/>
                <a:gd name="T10" fmla="*/ 76 w 97"/>
                <a:gd name="T11" fmla="*/ 0 h 52"/>
                <a:gd name="T12" fmla="*/ 49 w 97"/>
                <a:gd name="T13" fmla="*/ 8 h 52"/>
                <a:gd name="T14" fmla="*/ 97 w 97"/>
                <a:gd name="T15" fmla="*/ 4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2">
                  <a:moveTo>
                    <a:pt x="97" y="41"/>
                  </a:moveTo>
                  <a:lnTo>
                    <a:pt x="76" y="52"/>
                  </a:lnTo>
                  <a:lnTo>
                    <a:pt x="25" y="17"/>
                  </a:lnTo>
                  <a:lnTo>
                    <a:pt x="0" y="29"/>
                  </a:lnTo>
                  <a:lnTo>
                    <a:pt x="13" y="0"/>
                  </a:lnTo>
                  <a:lnTo>
                    <a:pt x="76" y="0"/>
                  </a:lnTo>
                  <a:lnTo>
                    <a:pt x="49" y="8"/>
                  </a:lnTo>
                  <a:lnTo>
                    <a:pt x="97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40" name="Freeform 37"/>
            <p:cNvSpPr>
              <a:spLocks/>
            </p:cNvSpPr>
            <p:nvPr/>
          </p:nvSpPr>
          <p:spPr bwMode="auto">
            <a:xfrm>
              <a:off x="7238978" y="1722040"/>
              <a:ext cx="153988" cy="82550"/>
            </a:xfrm>
            <a:custGeom>
              <a:avLst/>
              <a:gdLst>
                <a:gd name="T0" fmla="*/ 97 w 97"/>
                <a:gd name="T1" fmla="*/ 41 h 52"/>
                <a:gd name="T2" fmla="*/ 76 w 97"/>
                <a:gd name="T3" fmla="*/ 52 h 52"/>
                <a:gd name="T4" fmla="*/ 25 w 97"/>
                <a:gd name="T5" fmla="*/ 17 h 52"/>
                <a:gd name="T6" fmla="*/ 0 w 97"/>
                <a:gd name="T7" fmla="*/ 29 h 52"/>
                <a:gd name="T8" fmla="*/ 13 w 97"/>
                <a:gd name="T9" fmla="*/ 0 h 52"/>
                <a:gd name="T10" fmla="*/ 76 w 97"/>
                <a:gd name="T11" fmla="*/ 0 h 52"/>
                <a:gd name="T12" fmla="*/ 49 w 97"/>
                <a:gd name="T13" fmla="*/ 8 h 52"/>
                <a:gd name="T14" fmla="*/ 97 w 97"/>
                <a:gd name="T15" fmla="*/ 4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2">
                  <a:moveTo>
                    <a:pt x="97" y="41"/>
                  </a:moveTo>
                  <a:lnTo>
                    <a:pt x="76" y="52"/>
                  </a:lnTo>
                  <a:lnTo>
                    <a:pt x="25" y="17"/>
                  </a:lnTo>
                  <a:lnTo>
                    <a:pt x="0" y="29"/>
                  </a:lnTo>
                  <a:lnTo>
                    <a:pt x="13" y="0"/>
                  </a:lnTo>
                  <a:lnTo>
                    <a:pt x="76" y="0"/>
                  </a:lnTo>
                  <a:lnTo>
                    <a:pt x="49" y="8"/>
                  </a:lnTo>
                  <a:lnTo>
                    <a:pt x="97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41" name="Line 38"/>
            <p:cNvSpPr>
              <a:spLocks noChangeShapeType="1"/>
            </p:cNvSpPr>
            <p:nvPr/>
          </p:nvSpPr>
          <p:spPr bwMode="auto">
            <a:xfrm>
              <a:off x="7002440" y="1515665"/>
              <a:ext cx="0" cy="560388"/>
            </a:xfrm>
            <a:prstGeom prst="line">
              <a:avLst/>
            </a:prstGeom>
            <a:noFill/>
            <a:ln w="1" cap="rnd">
              <a:solidFill>
                <a:srgbClr val="AAE6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42" name="Line 39"/>
            <p:cNvSpPr>
              <a:spLocks noChangeShapeType="1"/>
            </p:cNvSpPr>
            <p:nvPr/>
          </p:nvSpPr>
          <p:spPr bwMode="auto">
            <a:xfrm>
              <a:off x="7470753" y="1515665"/>
              <a:ext cx="0" cy="560388"/>
            </a:xfrm>
            <a:prstGeom prst="line">
              <a:avLst/>
            </a:prstGeom>
            <a:noFill/>
            <a:ln w="1" cap="rnd">
              <a:solidFill>
                <a:srgbClr val="AAE6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43" name="Freeform 40"/>
            <p:cNvSpPr>
              <a:spLocks/>
            </p:cNvSpPr>
            <p:nvPr/>
          </p:nvSpPr>
          <p:spPr bwMode="auto">
            <a:xfrm>
              <a:off x="7116740" y="1847453"/>
              <a:ext cx="230188" cy="144463"/>
            </a:xfrm>
            <a:custGeom>
              <a:avLst/>
              <a:gdLst>
                <a:gd name="T0" fmla="*/ 22 w 145"/>
                <a:gd name="T1" fmla="*/ 12 h 91"/>
                <a:gd name="T2" fmla="*/ 54 w 145"/>
                <a:gd name="T3" fmla="*/ 12 h 91"/>
                <a:gd name="T4" fmla="*/ 74 w 145"/>
                <a:gd name="T5" fmla="*/ 38 h 91"/>
                <a:gd name="T6" fmla="*/ 93 w 145"/>
                <a:gd name="T7" fmla="*/ 12 h 91"/>
                <a:gd name="T8" fmla="*/ 124 w 145"/>
                <a:gd name="T9" fmla="*/ 12 h 91"/>
                <a:gd name="T10" fmla="*/ 124 w 145"/>
                <a:gd name="T11" fmla="*/ 0 h 91"/>
                <a:gd name="T12" fmla="*/ 145 w 145"/>
                <a:gd name="T13" fmla="*/ 18 h 91"/>
                <a:gd name="T14" fmla="*/ 124 w 145"/>
                <a:gd name="T15" fmla="*/ 35 h 91"/>
                <a:gd name="T16" fmla="*/ 124 w 145"/>
                <a:gd name="T17" fmla="*/ 23 h 91"/>
                <a:gd name="T18" fmla="*/ 97 w 145"/>
                <a:gd name="T19" fmla="*/ 23 h 91"/>
                <a:gd name="T20" fmla="*/ 79 w 145"/>
                <a:gd name="T21" fmla="*/ 44 h 91"/>
                <a:gd name="T22" fmla="*/ 97 w 145"/>
                <a:gd name="T23" fmla="*/ 67 h 91"/>
                <a:gd name="T24" fmla="*/ 124 w 145"/>
                <a:gd name="T25" fmla="*/ 67 h 91"/>
                <a:gd name="T26" fmla="*/ 124 w 145"/>
                <a:gd name="T27" fmla="*/ 53 h 91"/>
                <a:gd name="T28" fmla="*/ 145 w 145"/>
                <a:gd name="T29" fmla="*/ 73 h 91"/>
                <a:gd name="T30" fmla="*/ 124 w 145"/>
                <a:gd name="T31" fmla="*/ 91 h 91"/>
                <a:gd name="T32" fmla="*/ 124 w 145"/>
                <a:gd name="T33" fmla="*/ 79 h 91"/>
                <a:gd name="T34" fmla="*/ 93 w 145"/>
                <a:gd name="T35" fmla="*/ 79 h 91"/>
                <a:gd name="T36" fmla="*/ 74 w 145"/>
                <a:gd name="T37" fmla="*/ 53 h 91"/>
                <a:gd name="T38" fmla="*/ 54 w 145"/>
                <a:gd name="T39" fmla="*/ 79 h 91"/>
                <a:gd name="T40" fmla="*/ 22 w 145"/>
                <a:gd name="T41" fmla="*/ 79 h 91"/>
                <a:gd name="T42" fmla="*/ 22 w 145"/>
                <a:gd name="T43" fmla="*/ 91 h 91"/>
                <a:gd name="T44" fmla="*/ 0 w 145"/>
                <a:gd name="T45" fmla="*/ 73 h 91"/>
                <a:gd name="T46" fmla="*/ 22 w 145"/>
                <a:gd name="T47" fmla="*/ 53 h 91"/>
                <a:gd name="T48" fmla="*/ 22 w 145"/>
                <a:gd name="T49" fmla="*/ 67 h 91"/>
                <a:gd name="T50" fmla="*/ 50 w 145"/>
                <a:gd name="T51" fmla="*/ 67 h 91"/>
                <a:gd name="T52" fmla="*/ 68 w 145"/>
                <a:gd name="T53" fmla="*/ 47 h 91"/>
                <a:gd name="T54" fmla="*/ 50 w 145"/>
                <a:gd name="T55" fmla="*/ 23 h 91"/>
                <a:gd name="T56" fmla="*/ 22 w 145"/>
                <a:gd name="T57" fmla="*/ 23 h 91"/>
                <a:gd name="T58" fmla="*/ 22 w 145"/>
                <a:gd name="T59" fmla="*/ 35 h 91"/>
                <a:gd name="T60" fmla="*/ 0 w 145"/>
                <a:gd name="T61" fmla="*/ 18 h 91"/>
                <a:gd name="T62" fmla="*/ 22 w 145"/>
                <a:gd name="T63" fmla="*/ 0 h 91"/>
                <a:gd name="T64" fmla="*/ 22 w 145"/>
                <a:gd name="T65" fmla="*/ 1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5" h="91">
                  <a:moveTo>
                    <a:pt x="22" y="12"/>
                  </a:moveTo>
                  <a:lnTo>
                    <a:pt x="54" y="12"/>
                  </a:lnTo>
                  <a:lnTo>
                    <a:pt x="74" y="38"/>
                  </a:lnTo>
                  <a:lnTo>
                    <a:pt x="93" y="12"/>
                  </a:lnTo>
                  <a:lnTo>
                    <a:pt x="124" y="12"/>
                  </a:lnTo>
                  <a:lnTo>
                    <a:pt x="124" y="0"/>
                  </a:lnTo>
                  <a:lnTo>
                    <a:pt x="145" y="18"/>
                  </a:lnTo>
                  <a:lnTo>
                    <a:pt x="124" y="35"/>
                  </a:lnTo>
                  <a:lnTo>
                    <a:pt x="124" y="23"/>
                  </a:lnTo>
                  <a:lnTo>
                    <a:pt x="97" y="23"/>
                  </a:lnTo>
                  <a:lnTo>
                    <a:pt x="79" y="44"/>
                  </a:lnTo>
                  <a:lnTo>
                    <a:pt x="97" y="67"/>
                  </a:lnTo>
                  <a:lnTo>
                    <a:pt x="124" y="67"/>
                  </a:lnTo>
                  <a:lnTo>
                    <a:pt x="124" y="53"/>
                  </a:lnTo>
                  <a:lnTo>
                    <a:pt x="145" y="73"/>
                  </a:lnTo>
                  <a:lnTo>
                    <a:pt x="124" y="91"/>
                  </a:lnTo>
                  <a:lnTo>
                    <a:pt x="124" y="79"/>
                  </a:lnTo>
                  <a:lnTo>
                    <a:pt x="93" y="79"/>
                  </a:lnTo>
                  <a:lnTo>
                    <a:pt x="74" y="53"/>
                  </a:lnTo>
                  <a:lnTo>
                    <a:pt x="54" y="79"/>
                  </a:lnTo>
                  <a:lnTo>
                    <a:pt x="22" y="79"/>
                  </a:lnTo>
                  <a:lnTo>
                    <a:pt x="22" y="91"/>
                  </a:lnTo>
                  <a:lnTo>
                    <a:pt x="0" y="73"/>
                  </a:lnTo>
                  <a:lnTo>
                    <a:pt x="22" y="53"/>
                  </a:lnTo>
                  <a:lnTo>
                    <a:pt x="22" y="67"/>
                  </a:lnTo>
                  <a:lnTo>
                    <a:pt x="50" y="67"/>
                  </a:lnTo>
                  <a:lnTo>
                    <a:pt x="68" y="47"/>
                  </a:lnTo>
                  <a:lnTo>
                    <a:pt x="50" y="23"/>
                  </a:lnTo>
                  <a:lnTo>
                    <a:pt x="22" y="23"/>
                  </a:lnTo>
                  <a:lnTo>
                    <a:pt x="22" y="35"/>
                  </a:lnTo>
                  <a:lnTo>
                    <a:pt x="0" y="18"/>
                  </a:lnTo>
                  <a:lnTo>
                    <a:pt x="22" y="0"/>
                  </a:lnTo>
                  <a:lnTo>
                    <a:pt x="22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44" name="Freeform 41"/>
            <p:cNvSpPr>
              <a:spLocks/>
            </p:cNvSpPr>
            <p:nvPr/>
          </p:nvSpPr>
          <p:spPr bwMode="auto">
            <a:xfrm>
              <a:off x="7116740" y="1847453"/>
              <a:ext cx="230188" cy="144463"/>
            </a:xfrm>
            <a:custGeom>
              <a:avLst/>
              <a:gdLst>
                <a:gd name="T0" fmla="*/ 22 w 145"/>
                <a:gd name="T1" fmla="*/ 12 h 91"/>
                <a:gd name="T2" fmla="*/ 54 w 145"/>
                <a:gd name="T3" fmla="*/ 12 h 91"/>
                <a:gd name="T4" fmla="*/ 74 w 145"/>
                <a:gd name="T5" fmla="*/ 38 h 91"/>
                <a:gd name="T6" fmla="*/ 93 w 145"/>
                <a:gd name="T7" fmla="*/ 12 h 91"/>
                <a:gd name="T8" fmla="*/ 124 w 145"/>
                <a:gd name="T9" fmla="*/ 12 h 91"/>
                <a:gd name="T10" fmla="*/ 124 w 145"/>
                <a:gd name="T11" fmla="*/ 0 h 91"/>
                <a:gd name="T12" fmla="*/ 145 w 145"/>
                <a:gd name="T13" fmla="*/ 18 h 91"/>
                <a:gd name="T14" fmla="*/ 124 w 145"/>
                <a:gd name="T15" fmla="*/ 35 h 91"/>
                <a:gd name="T16" fmla="*/ 124 w 145"/>
                <a:gd name="T17" fmla="*/ 23 h 91"/>
                <a:gd name="T18" fmla="*/ 97 w 145"/>
                <a:gd name="T19" fmla="*/ 23 h 91"/>
                <a:gd name="T20" fmla="*/ 79 w 145"/>
                <a:gd name="T21" fmla="*/ 44 h 91"/>
                <a:gd name="T22" fmla="*/ 97 w 145"/>
                <a:gd name="T23" fmla="*/ 67 h 91"/>
                <a:gd name="T24" fmla="*/ 124 w 145"/>
                <a:gd name="T25" fmla="*/ 67 h 91"/>
                <a:gd name="T26" fmla="*/ 124 w 145"/>
                <a:gd name="T27" fmla="*/ 53 h 91"/>
                <a:gd name="T28" fmla="*/ 145 w 145"/>
                <a:gd name="T29" fmla="*/ 73 h 91"/>
                <a:gd name="T30" fmla="*/ 124 w 145"/>
                <a:gd name="T31" fmla="*/ 91 h 91"/>
                <a:gd name="T32" fmla="*/ 124 w 145"/>
                <a:gd name="T33" fmla="*/ 79 h 91"/>
                <a:gd name="T34" fmla="*/ 93 w 145"/>
                <a:gd name="T35" fmla="*/ 79 h 91"/>
                <a:gd name="T36" fmla="*/ 74 w 145"/>
                <a:gd name="T37" fmla="*/ 53 h 91"/>
                <a:gd name="T38" fmla="*/ 54 w 145"/>
                <a:gd name="T39" fmla="*/ 79 h 91"/>
                <a:gd name="T40" fmla="*/ 22 w 145"/>
                <a:gd name="T41" fmla="*/ 79 h 91"/>
                <a:gd name="T42" fmla="*/ 22 w 145"/>
                <a:gd name="T43" fmla="*/ 91 h 91"/>
                <a:gd name="T44" fmla="*/ 0 w 145"/>
                <a:gd name="T45" fmla="*/ 73 h 91"/>
                <a:gd name="T46" fmla="*/ 22 w 145"/>
                <a:gd name="T47" fmla="*/ 53 h 91"/>
                <a:gd name="T48" fmla="*/ 22 w 145"/>
                <a:gd name="T49" fmla="*/ 67 h 91"/>
                <a:gd name="T50" fmla="*/ 50 w 145"/>
                <a:gd name="T51" fmla="*/ 67 h 91"/>
                <a:gd name="T52" fmla="*/ 68 w 145"/>
                <a:gd name="T53" fmla="*/ 47 h 91"/>
                <a:gd name="T54" fmla="*/ 50 w 145"/>
                <a:gd name="T55" fmla="*/ 23 h 91"/>
                <a:gd name="T56" fmla="*/ 22 w 145"/>
                <a:gd name="T57" fmla="*/ 23 h 91"/>
                <a:gd name="T58" fmla="*/ 22 w 145"/>
                <a:gd name="T59" fmla="*/ 35 h 91"/>
                <a:gd name="T60" fmla="*/ 0 w 145"/>
                <a:gd name="T61" fmla="*/ 18 h 91"/>
                <a:gd name="T62" fmla="*/ 22 w 145"/>
                <a:gd name="T63" fmla="*/ 0 h 91"/>
                <a:gd name="T64" fmla="*/ 22 w 145"/>
                <a:gd name="T65" fmla="*/ 1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5" h="91">
                  <a:moveTo>
                    <a:pt x="22" y="12"/>
                  </a:moveTo>
                  <a:lnTo>
                    <a:pt x="54" y="12"/>
                  </a:lnTo>
                  <a:lnTo>
                    <a:pt x="74" y="38"/>
                  </a:lnTo>
                  <a:lnTo>
                    <a:pt x="93" y="12"/>
                  </a:lnTo>
                  <a:lnTo>
                    <a:pt x="124" y="12"/>
                  </a:lnTo>
                  <a:lnTo>
                    <a:pt x="124" y="0"/>
                  </a:lnTo>
                  <a:lnTo>
                    <a:pt x="145" y="18"/>
                  </a:lnTo>
                  <a:lnTo>
                    <a:pt x="124" y="35"/>
                  </a:lnTo>
                  <a:lnTo>
                    <a:pt x="124" y="23"/>
                  </a:lnTo>
                  <a:lnTo>
                    <a:pt x="97" y="23"/>
                  </a:lnTo>
                  <a:lnTo>
                    <a:pt x="79" y="44"/>
                  </a:lnTo>
                  <a:lnTo>
                    <a:pt x="97" y="67"/>
                  </a:lnTo>
                  <a:lnTo>
                    <a:pt x="124" y="67"/>
                  </a:lnTo>
                  <a:lnTo>
                    <a:pt x="124" y="53"/>
                  </a:lnTo>
                  <a:lnTo>
                    <a:pt x="145" y="73"/>
                  </a:lnTo>
                  <a:lnTo>
                    <a:pt x="124" y="91"/>
                  </a:lnTo>
                  <a:lnTo>
                    <a:pt x="124" y="79"/>
                  </a:lnTo>
                  <a:lnTo>
                    <a:pt x="93" y="79"/>
                  </a:lnTo>
                  <a:lnTo>
                    <a:pt x="74" y="53"/>
                  </a:lnTo>
                  <a:lnTo>
                    <a:pt x="54" y="79"/>
                  </a:lnTo>
                  <a:lnTo>
                    <a:pt x="22" y="79"/>
                  </a:lnTo>
                  <a:lnTo>
                    <a:pt x="22" y="91"/>
                  </a:lnTo>
                  <a:lnTo>
                    <a:pt x="0" y="73"/>
                  </a:lnTo>
                  <a:lnTo>
                    <a:pt x="22" y="53"/>
                  </a:lnTo>
                  <a:lnTo>
                    <a:pt x="22" y="67"/>
                  </a:lnTo>
                  <a:lnTo>
                    <a:pt x="50" y="67"/>
                  </a:lnTo>
                  <a:lnTo>
                    <a:pt x="68" y="47"/>
                  </a:lnTo>
                  <a:lnTo>
                    <a:pt x="50" y="23"/>
                  </a:lnTo>
                  <a:lnTo>
                    <a:pt x="22" y="23"/>
                  </a:lnTo>
                  <a:lnTo>
                    <a:pt x="22" y="35"/>
                  </a:lnTo>
                  <a:lnTo>
                    <a:pt x="0" y="18"/>
                  </a:lnTo>
                  <a:lnTo>
                    <a:pt x="22" y="0"/>
                  </a:lnTo>
                  <a:lnTo>
                    <a:pt x="22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45" name="Freeform 42"/>
            <p:cNvSpPr>
              <a:spLocks/>
            </p:cNvSpPr>
            <p:nvPr/>
          </p:nvSpPr>
          <p:spPr bwMode="auto">
            <a:xfrm>
              <a:off x="7119915" y="1852215"/>
              <a:ext cx="230188" cy="144463"/>
            </a:xfrm>
            <a:custGeom>
              <a:avLst/>
              <a:gdLst>
                <a:gd name="T0" fmla="*/ 21 w 145"/>
                <a:gd name="T1" fmla="*/ 12 h 91"/>
                <a:gd name="T2" fmla="*/ 54 w 145"/>
                <a:gd name="T3" fmla="*/ 12 h 91"/>
                <a:gd name="T4" fmla="*/ 73 w 145"/>
                <a:gd name="T5" fmla="*/ 38 h 91"/>
                <a:gd name="T6" fmla="*/ 93 w 145"/>
                <a:gd name="T7" fmla="*/ 12 h 91"/>
                <a:gd name="T8" fmla="*/ 124 w 145"/>
                <a:gd name="T9" fmla="*/ 12 h 91"/>
                <a:gd name="T10" fmla="*/ 124 w 145"/>
                <a:gd name="T11" fmla="*/ 0 h 91"/>
                <a:gd name="T12" fmla="*/ 145 w 145"/>
                <a:gd name="T13" fmla="*/ 17 h 91"/>
                <a:gd name="T14" fmla="*/ 124 w 145"/>
                <a:gd name="T15" fmla="*/ 35 h 91"/>
                <a:gd name="T16" fmla="*/ 124 w 145"/>
                <a:gd name="T17" fmla="*/ 23 h 91"/>
                <a:gd name="T18" fmla="*/ 97 w 145"/>
                <a:gd name="T19" fmla="*/ 23 h 91"/>
                <a:gd name="T20" fmla="*/ 79 w 145"/>
                <a:gd name="T21" fmla="*/ 44 h 91"/>
                <a:gd name="T22" fmla="*/ 97 w 145"/>
                <a:gd name="T23" fmla="*/ 67 h 91"/>
                <a:gd name="T24" fmla="*/ 124 w 145"/>
                <a:gd name="T25" fmla="*/ 67 h 91"/>
                <a:gd name="T26" fmla="*/ 124 w 145"/>
                <a:gd name="T27" fmla="*/ 53 h 91"/>
                <a:gd name="T28" fmla="*/ 145 w 145"/>
                <a:gd name="T29" fmla="*/ 73 h 91"/>
                <a:gd name="T30" fmla="*/ 124 w 145"/>
                <a:gd name="T31" fmla="*/ 91 h 91"/>
                <a:gd name="T32" fmla="*/ 124 w 145"/>
                <a:gd name="T33" fmla="*/ 79 h 91"/>
                <a:gd name="T34" fmla="*/ 93 w 145"/>
                <a:gd name="T35" fmla="*/ 79 h 91"/>
                <a:gd name="T36" fmla="*/ 73 w 145"/>
                <a:gd name="T37" fmla="*/ 53 h 91"/>
                <a:gd name="T38" fmla="*/ 54 w 145"/>
                <a:gd name="T39" fmla="*/ 79 h 91"/>
                <a:gd name="T40" fmla="*/ 21 w 145"/>
                <a:gd name="T41" fmla="*/ 79 h 91"/>
                <a:gd name="T42" fmla="*/ 21 w 145"/>
                <a:gd name="T43" fmla="*/ 91 h 91"/>
                <a:gd name="T44" fmla="*/ 0 w 145"/>
                <a:gd name="T45" fmla="*/ 73 h 91"/>
                <a:gd name="T46" fmla="*/ 21 w 145"/>
                <a:gd name="T47" fmla="*/ 53 h 91"/>
                <a:gd name="T48" fmla="*/ 21 w 145"/>
                <a:gd name="T49" fmla="*/ 67 h 91"/>
                <a:gd name="T50" fmla="*/ 50 w 145"/>
                <a:gd name="T51" fmla="*/ 67 h 91"/>
                <a:gd name="T52" fmla="*/ 68 w 145"/>
                <a:gd name="T53" fmla="*/ 47 h 91"/>
                <a:gd name="T54" fmla="*/ 50 w 145"/>
                <a:gd name="T55" fmla="*/ 23 h 91"/>
                <a:gd name="T56" fmla="*/ 21 w 145"/>
                <a:gd name="T57" fmla="*/ 23 h 91"/>
                <a:gd name="T58" fmla="*/ 21 w 145"/>
                <a:gd name="T59" fmla="*/ 35 h 91"/>
                <a:gd name="T60" fmla="*/ 0 w 145"/>
                <a:gd name="T61" fmla="*/ 17 h 91"/>
                <a:gd name="T62" fmla="*/ 21 w 145"/>
                <a:gd name="T63" fmla="*/ 0 h 91"/>
                <a:gd name="T64" fmla="*/ 21 w 145"/>
                <a:gd name="T65" fmla="*/ 1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5" h="91">
                  <a:moveTo>
                    <a:pt x="21" y="12"/>
                  </a:moveTo>
                  <a:lnTo>
                    <a:pt x="54" y="12"/>
                  </a:lnTo>
                  <a:lnTo>
                    <a:pt x="73" y="38"/>
                  </a:lnTo>
                  <a:lnTo>
                    <a:pt x="93" y="12"/>
                  </a:lnTo>
                  <a:lnTo>
                    <a:pt x="124" y="12"/>
                  </a:lnTo>
                  <a:lnTo>
                    <a:pt x="124" y="0"/>
                  </a:lnTo>
                  <a:lnTo>
                    <a:pt x="145" y="17"/>
                  </a:lnTo>
                  <a:lnTo>
                    <a:pt x="124" y="35"/>
                  </a:lnTo>
                  <a:lnTo>
                    <a:pt x="124" y="23"/>
                  </a:lnTo>
                  <a:lnTo>
                    <a:pt x="97" y="23"/>
                  </a:lnTo>
                  <a:lnTo>
                    <a:pt x="79" y="44"/>
                  </a:lnTo>
                  <a:lnTo>
                    <a:pt x="97" y="67"/>
                  </a:lnTo>
                  <a:lnTo>
                    <a:pt x="124" y="67"/>
                  </a:lnTo>
                  <a:lnTo>
                    <a:pt x="124" y="53"/>
                  </a:lnTo>
                  <a:lnTo>
                    <a:pt x="145" y="73"/>
                  </a:lnTo>
                  <a:lnTo>
                    <a:pt x="124" y="91"/>
                  </a:lnTo>
                  <a:lnTo>
                    <a:pt x="124" y="79"/>
                  </a:lnTo>
                  <a:lnTo>
                    <a:pt x="93" y="79"/>
                  </a:lnTo>
                  <a:lnTo>
                    <a:pt x="73" y="53"/>
                  </a:lnTo>
                  <a:lnTo>
                    <a:pt x="54" y="79"/>
                  </a:lnTo>
                  <a:lnTo>
                    <a:pt x="21" y="79"/>
                  </a:lnTo>
                  <a:lnTo>
                    <a:pt x="21" y="91"/>
                  </a:lnTo>
                  <a:lnTo>
                    <a:pt x="0" y="73"/>
                  </a:lnTo>
                  <a:lnTo>
                    <a:pt x="21" y="53"/>
                  </a:lnTo>
                  <a:lnTo>
                    <a:pt x="21" y="67"/>
                  </a:lnTo>
                  <a:lnTo>
                    <a:pt x="50" y="67"/>
                  </a:lnTo>
                  <a:lnTo>
                    <a:pt x="68" y="47"/>
                  </a:lnTo>
                  <a:lnTo>
                    <a:pt x="50" y="23"/>
                  </a:lnTo>
                  <a:lnTo>
                    <a:pt x="21" y="23"/>
                  </a:lnTo>
                  <a:lnTo>
                    <a:pt x="21" y="35"/>
                  </a:lnTo>
                  <a:lnTo>
                    <a:pt x="0" y="17"/>
                  </a:lnTo>
                  <a:lnTo>
                    <a:pt x="21" y="0"/>
                  </a:lnTo>
                  <a:lnTo>
                    <a:pt x="21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grpSp>
        <p:nvGrpSpPr>
          <p:cNvPr id="446" name="445 Grupo"/>
          <p:cNvGrpSpPr/>
          <p:nvPr/>
        </p:nvGrpSpPr>
        <p:grpSpPr>
          <a:xfrm>
            <a:off x="1127082" y="5426096"/>
            <a:ext cx="468313" cy="560388"/>
            <a:chOff x="7002440" y="1515665"/>
            <a:chExt cx="468313" cy="560388"/>
          </a:xfrm>
        </p:grpSpPr>
        <p:sp>
          <p:nvSpPr>
            <p:cNvPr id="447" name="Oval 16"/>
            <p:cNvSpPr>
              <a:spLocks noChangeArrowheads="1"/>
            </p:cNvSpPr>
            <p:nvPr/>
          </p:nvSpPr>
          <p:spPr bwMode="auto">
            <a:xfrm>
              <a:off x="7002440" y="1758553"/>
              <a:ext cx="468313" cy="261938"/>
            </a:xfrm>
            <a:prstGeom prst="ellipse">
              <a:avLst/>
            </a:prstGeom>
            <a:solidFill>
              <a:srgbClr val="0078A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48" name="Oval 17"/>
            <p:cNvSpPr>
              <a:spLocks noChangeArrowheads="1"/>
            </p:cNvSpPr>
            <p:nvPr/>
          </p:nvSpPr>
          <p:spPr bwMode="auto">
            <a:xfrm>
              <a:off x="7002440" y="1758553"/>
              <a:ext cx="468313" cy="261938"/>
            </a:xfrm>
            <a:prstGeom prst="ellipse">
              <a:avLst/>
            </a:prstGeom>
            <a:noFill/>
            <a:ln w="1" cap="rnd">
              <a:solidFill>
                <a:srgbClr val="AAE6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49" name="Rectangle 18"/>
            <p:cNvSpPr>
              <a:spLocks noChangeArrowheads="1"/>
            </p:cNvSpPr>
            <p:nvPr/>
          </p:nvSpPr>
          <p:spPr bwMode="auto">
            <a:xfrm>
              <a:off x="7002440" y="1707753"/>
              <a:ext cx="468313" cy="185738"/>
            </a:xfrm>
            <a:prstGeom prst="rect">
              <a:avLst/>
            </a:pr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50" name="Rectangle 19"/>
            <p:cNvSpPr>
              <a:spLocks noChangeArrowheads="1"/>
            </p:cNvSpPr>
            <p:nvPr/>
          </p:nvSpPr>
          <p:spPr bwMode="auto">
            <a:xfrm>
              <a:off x="7002440" y="1707753"/>
              <a:ext cx="468313" cy="185738"/>
            </a:xfrm>
            <a:prstGeom prst="rect">
              <a:avLst/>
            </a:pr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51" name="Oval 20"/>
            <p:cNvSpPr>
              <a:spLocks noChangeArrowheads="1"/>
            </p:cNvSpPr>
            <p:nvPr/>
          </p:nvSpPr>
          <p:spPr bwMode="auto">
            <a:xfrm>
              <a:off x="7002440" y="1572815"/>
              <a:ext cx="468313" cy="260350"/>
            </a:xfrm>
            <a:prstGeom prst="ellipse">
              <a:avLst/>
            </a:prstGeom>
            <a:solidFill>
              <a:srgbClr val="00B4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52" name="Oval 21"/>
            <p:cNvSpPr>
              <a:spLocks noChangeArrowheads="1"/>
            </p:cNvSpPr>
            <p:nvPr/>
          </p:nvSpPr>
          <p:spPr bwMode="auto">
            <a:xfrm>
              <a:off x="7002440" y="1572815"/>
              <a:ext cx="468313" cy="260350"/>
            </a:xfrm>
            <a:prstGeom prst="ellipse">
              <a:avLst/>
            </a:prstGeom>
            <a:noFill/>
            <a:ln w="1" cap="rnd">
              <a:solidFill>
                <a:srgbClr val="AAE6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53" name="Freeform 22"/>
            <p:cNvSpPr>
              <a:spLocks/>
            </p:cNvSpPr>
            <p:nvPr/>
          </p:nvSpPr>
          <p:spPr bwMode="auto">
            <a:xfrm>
              <a:off x="7242153" y="1609328"/>
              <a:ext cx="153988" cy="84138"/>
            </a:xfrm>
            <a:custGeom>
              <a:avLst/>
              <a:gdLst>
                <a:gd name="T0" fmla="*/ 0 w 97"/>
                <a:gd name="T1" fmla="*/ 41 h 53"/>
                <a:gd name="T2" fmla="*/ 22 w 97"/>
                <a:gd name="T3" fmla="*/ 53 h 53"/>
                <a:gd name="T4" fmla="*/ 74 w 97"/>
                <a:gd name="T5" fmla="*/ 18 h 53"/>
                <a:gd name="T6" fmla="*/ 97 w 97"/>
                <a:gd name="T7" fmla="*/ 30 h 53"/>
                <a:gd name="T8" fmla="*/ 84 w 97"/>
                <a:gd name="T9" fmla="*/ 0 h 53"/>
                <a:gd name="T10" fmla="*/ 23 w 97"/>
                <a:gd name="T11" fmla="*/ 0 h 53"/>
                <a:gd name="T12" fmla="*/ 48 w 97"/>
                <a:gd name="T13" fmla="*/ 9 h 53"/>
                <a:gd name="T14" fmla="*/ 0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41"/>
                  </a:moveTo>
                  <a:lnTo>
                    <a:pt x="22" y="53"/>
                  </a:lnTo>
                  <a:lnTo>
                    <a:pt x="74" y="18"/>
                  </a:lnTo>
                  <a:lnTo>
                    <a:pt x="97" y="30"/>
                  </a:lnTo>
                  <a:lnTo>
                    <a:pt x="84" y="0"/>
                  </a:lnTo>
                  <a:lnTo>
                    <a:pt x="23" y="0"/>
                  </a:lnTo>
                  <a:lnTo>
                    <a:pt x="48" y="9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54" name="Freeform 23"/>
            <p:cNvSpPr>
              <a:spLocks/>
            </p:cNvSpPr>
            <p:nvPr/>
          </p:nvSpPr>
          <p:spPr bwMode="auto">
            <a:xfrm>
              <a:off x="7242153" y="1609328"/>
              <a:ext cx="153988" cy="84138"/>
            </a:xfrm>
            <a:custGeom>
              <a:avLst/>
              <a:gdLst>
                <a:gd name="T0" fmla="*/ 0 w 97"/>
                <a:gd name="T1" fmla="*/ 41 h 53"/>
                <a:gd name="T2" fmla="*/ 22 w 97"/>
                <a:gd name="T3" fmla="*/ 53 h 53"/>
                <a:gd name="T4" fmla="*/ 74 w 97"/>
                <a:gd name="T5" fmla="*/ 18 h 53"/>
                <a:gd name="T6" fmla="*/ 97 w 97"/>
                <a:gd name="T7" fmla="*/ 30 h 53"/>
                <a:gd name="T8" fmla="*/ 84 w 97"/>
                <a:gd name="T9" fmla="*/ 0 h 53"/>
                <a:gd name="T10" fmla="*/ 23 w 97"/>
                <a:gd name="T11" fmla="*/ 0 h 53"/>
                <a:gd name="T12" fmla="*/ 48 w 97"/>
                <a:gd name="T13" fmla="*/ 9 h 53"/>
                <a:gd name="T14" fmla="*/ 0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41"/>
                  </a:moveTo>
                  <a:lnTo>
                    <a:pt x="22" y="53"/>
                  </a:lnTo>
                  <a:lnTo>
                    <a:pt x="74" y="18"/>
                  </a:lnTo>
                  <a:lnTo>
                    <a:pt x="97" y="30"/>
                  </a:lnTo>
                  <a:lnTo>
                    <a:pt x="84" y="0"/>
                  </a:lnTo>
                  <a:lnTo>
                    <a:pt x="23" y="0"/>
                  </a:lnTo>
                  <a:lnTo>
                    <a:pt x="48" y="9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55" name="Freeform 24"/>
            <p:cNvSpPr>
              <a:spLocks/>
            </p:cNvSpPr>
            <p:nvPr/>
          </p:nvSpPr>
          <p:spPr bwMode="auto">
            <a:xfrm>
              <a:off x="7073878" y="1707753"/>
              <a:ext cx="153988" cy="88900"/>
            </a:xfrm>
            <a:custGeom>
              <a:avLst/>
              <a:gdLst>
                <a:gd name="T0" fmla="*/ 97 w 97"/>
                <a:gd name="T1" fmla="*/ 12 h 56"/>
                <a:gd name="T2" fmla="*/ 75 w 97"/>
                <a:gd name="T3" fmla="*/ 0 h 56"/>
                <a:gd name="T4" fmla="*/ 25 w 97"/>
                <a:gd name="T5" fmla="*/ 35 h 56"/>
                <a:gd name="T6" fmla="*/ 0 w 97"/>
                <a:gd name="T7" fmla="*/ 23 h 56"/>
                <a:gd name="T8" fmla="*/ 13 w 97"/>
                <a:gd name="T9" fmla="*/ 56 h 56"/>
                <a:gd name="T10" fmla="*/ 75 w 97"/>
                <a:gd name="T11" fmla="*/ 56 h 56"/>
                <a:gd name="T12" fmla="*/ 49 w 97"/>
                <a:gd name="T13" fmla="*/ 44 h 56"/>
                <a:gd name="T14" fmla="*/ 97 w 97"/>
                <a:gd name="T15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6">
                  <a:moveTo>
                    <a:pt x="97" y="12"/>
                  </a:moveTo>
                  <a:lnTo>
                    <a:pt x="75" y="0"/>
                  </a:lnTo>
                  <a:lnTo>
                    <a:pt x="25" y="35"/>
                  </a:lnTo>
                  <a:lnTo>
                    <a:pt x="0" y="23"/>
                  </a:lnTo>
                  <a:lnTo>
                    <a:pt x="13" y="56"/>
                  </a:lnTo>
                  <a:lnTo>
                    <a:pt x="75" y="56"/>
                  </a:lnTo>
                  <a:lnTo>
                    <a:pt x="49" y="44"/>
                  </a:lnTo>
                  <a:lnTo>
                    <a:pt x="97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56" name="Freeform 25"/>
            <p:cNvSpPr>
              <a:spLocks/>
            </p:cNvSpPr>
            <p:nvPr/>
          </p:nvSpPr>
          <p:spPr bwMode="auto">
            <a:xfrm>
              <a:off x="7073878" y="1707753"/>
              <a:ext cx="153988" cy="88900"/>
            </a:xfrm>
            <a:custGeom>
              <a:avLst/>
              <a:gdLst>
                <a:gd name="T0" fmla="*/ 97 w 97"/>
                <a:gd name="T1" fmla="*/ 12 h 56"/>
                <a:gd name="T2" fmla="*/ 75 w 97"/>
                <a:gd name="T3" fmla="*/ 0 h 56"/>
                <a:gd name="T4" fmla="*/ 25 w 97"/>
                <a:gd name="T5" fmla="*/ 35 h 56"/>
                <a:gd name="T6" fmla="*/ 0 w 97"/>
                <a:gd name="T7" fmla="*/ 23 h 56"/>
                <a:gd name="T8" fmla="*/ 13 w 97"/>
                <a:gd name="T9" fmla="*/ 56 h 56"/>
                <a:gd name="T10" fmla="*/ 75 w 97"/>
                <a:gd name="T11" fmla="*/ 56 h 56"/>
                <a:gd name="T12" fmla="*/ 49 w 97"/>
                <a:gd name="T13" fmla="*/ 44 h 56"/>
                <a:gd name="T14" fmla="*/ 97 w 97"/>
                <a:gd name="T15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6">
                  <a:moveTo>
                    <a:pt x="97" y="12"/>
                  </a:moveTo>
                  <a:lnTo>
                    <a:pt x="75" y="0"/>
                  </a:lnTo>
                  <a:lnTo>
                    <a:pt x="25" y="35"/>
                  </a:lnTo>
                  <a:lnTo>
                    <a:pt x="0" y="23"/>
                  </a:lnTo>
                  <a:lnTo>
                    <a:pt x="13" y="56"/>
                  </a:lnTo>
                  <a:lnTo>
                    <a:pt x="75" y="56"/>
                  </a:lnTo>
                  <a:lnTo>
                    <a:pt x="49" y="44"/>
                  </a:lnTo>
                  <a:lnTo>
                    <a:pt x="97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57" name="Freeform 26"/>
            <p:cNvSpPr>
              <a:spLocks/>
            </p:cNvSpPr>
            <p:nvPr/>
          </p:nvSpPr>
          <p:spPr bwMode="auto">
            <a:xfrm>
              <a:off x="7081815" y="1604565"/>
              <a:ext cx="153988" cy="84138"/>
            </a:xfrm>
            <a:custGeom>
              <a:avLst/>
              <a:gdLst>
                <a:gd name="T0" fmla="*/ 0 w 97"/>
                <a:gd name="T1" fmla="*/ 12 h 53"/>
                <a:gd name="T2" fmla="*/ 22 w 97"/>
                <a:gd name="T3" fmla="*/ 0 h 53"/>
                <a:gd name="T4" fmla="*/ 74 w 97"/>
                <a:gd name="T5" fmla="*/ 33 h 53"/>
                <a:gd name="T6" fmla="*/ 97 w 97"/>
                <a:gd name="T7" fmla="*/ 24 h 53"/>
                <a:gd name="T8" fmla="*/ 85 w 97"/>
                <a:gd name="T9" fmla="*/ 53 h 53"/>
                <a:gd name="T10" fmla="*/ 24 w 97"/>
                <a:gd name="T11" fmla="*/ 53 h 53"/>
                <a:gd name="T12" fmla="*/ 49 w 97"/>
                <a:gd name="T13" fmla="*/ 44 h 53"/>
                <a:gd name="T14" fmla="*/ 0 w 97"/>
                <a:gd name="T15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12"/>
                  </a:moveTo>
                  <a:lnTo>
                    <a:pt x="22" y="0"/>
                  </a:lnTo>
                  <a:lnTo>
                    <a:pt x="74" y="33"/>
                  </a:lnTo>
                  <a:lnTo>
                    <a:pt x="97" y="24"/>
                  </a:lnTo>
                  <a:lnTo>
                    <a:pt x="85" y="53"/>
                  </a:lnTo>
                  <a:lnTo>
                    <a:pt x="24" y="53"/>
                  </a:lnTo>
                  <a:lnTo>
                    <a:pt x="49" y="4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58" name="Freeform 27"/>
            <p:cNvSpPr>
              <a:spLocks/>
            </p:cNvSpPr>
            <p:nvPr/>
          </p:nvSpPr>
          <p:spPr bwMode="auto">
            <a:xfrm>
              <a:off x="7081815" y="1604565"/>
              <a:ext cx="153988" cy="84138"/>
            </a:xfrm>
            <a:custGeom>
              <a:avLst/>
              <a:gdLst>
                <a:gd name="T0" fmla="*/ 0 w 97"/>
                <a:gd name="T1" fmla="*/ 12 h 53"/>
                <a:gd name="T2" fmla="*/ 22 w 97"/>
                <a:gd name="T3" fmla="*/ 0 h 53"/>
                <a:gd name="T4" fmla="*/ 74 w 97"/>
                <a:gd name="T5" fmla="*/ 33 h 53"/>
                <a:gd name="T6" fmla="*/ 97 w 97"/>
                <a:gd name="T7" fmla="*/ 24 h 53"/>
                <a:gd name="T8" fmla="*/ 85 w 97"/>
                <a:gd name="T9" fmla="*/ 53 h 53"/>
                <a:gd name="T10" fmla="*/ 24 w 97"/>
                <a:gd name="T11" fmla="*/ 53 h 53"/>
                <a:gd name="T12" fmla="*/ 49 w 97"/>
                <a:gd name="T13" fmla="*/ 44 h 53"/>
                <a:gd name="T14" fmla="*/ 0 w 97"/>
                <a:gd name="T15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12"/>
                  </a:moveTo>
                  <a:lnTo>
                    <a:pt x="22" y="0"/>
                  </a:lnTo>
                  <a:lnTo>
                    <a:pt x="74" y="33"/>
                  </a:lnTo>
                  <a:lnTo>
                    <a:pt x="97" y="24"/>
                  </a:lnTo>
                  <a:lnTo>
                    <a:pt x="85" y="53"/>
                  </a:lnTo>
                  <a:lnTo>
                    <a:pt x="24" y="53"/>
                  </a:lnTo>
                  <a:lnTo>
                    <a:pt x="49" y="4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59" name="Freeform 28"/>
            <p:cNvSpPr>
              <a:spLocks/>
            </p:cNvSpPr>
            <p:nvPr/>
          </p:nvSpPr>
          <p:spPr bwMode="auto">
            <a:xfrm>
              <a:off x="7235803" y="1717278"/>
              <a:ext cx="153988" cy="84138"/>
            </a:xfrm>
            <a:custGeom>
              <a:avLst/>
              <a:gdLst>
                <a:gd name="T0" fmla="*/ 97 w 97"/>
                <a:gd name="T1" fmla="*/ 41 h 53"/>
                <a:gd name="T2" fmla="*/ 76 w 97"/>
                <a:gd name="T3" fmla="*/ 53 h 53"/>
                <a:gd name="T4" fmla="*/ 26 w 97"/>
                <a:gd name="T5" fmla="*/ 17 h 53"/>
                <a:gd name="T6" fmla="*/ 0 w 97"/>
                <a:gd name="T7" fmla="*/ 29 h 53"/>
                <a:gd name="T8" fmla="*/ 13 w 97"/>
                <a:gd name="T9" fmla="*/ 0 h 53"/>
                <a:gd name="T10" fmla="*/ 76 w 97"/>
                <a:gd name="T11" fmla="*/ 0 h 53"/>
                <a:gd name="T12" fmla="*/ 49 w 97"/>
                <a:gd name="T13" fmla="*/ 9 h 53"/>
                <a:gd name="T14" fmla="*/ 97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97" y="41"/>
                  </a:moveTo>
                  <a:lnTo>
                    <a:pt x="76" y="53"/>
                  </a:lnTo>
                  <a:lnTo>
                    <a:pt x="26" y="17"/>
                  </a:lnTo>
                  <a:lnTo>
                    <a:pt x="0" y="29"/>
                  </a:lnTo>
                  <a:lnTo>
                    <a:pt x="13" y="0"/>
                  </a:lnTo>
                  <a:lnTo>
                    <a:pt x="76" y="0"/>
                  </a:lnTo>
                  <a:lnTo>
                    <a:pt x="49" y="9"/>
                  </a:lnTo>
                  <a:lnTo>
                    <a:pt x="97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60" name="Freeform 29"/>
            <p:cNvSpPr>
              <a:spLocks/>
            </p:cNvSpPr>
            <p:nvPr/>
          </p:nvSpPr>
          <p:spPr bwMode="auto">
            <a:xfrm>
              <a:off x="7235803" y="1717278"/>
              <a:ext cx="153988" cy="84138"/>
            </a:xfrm>
            <a:custGeom>
              <a:avLst/>
              <a:gdLst>
                <a:gd name="T0" fmla="*/ 97 w 97"/>
                <a:gd name="T1" fmla="*/ 41 h 53"/>
                <a:gd name="T2" fmla="*/ 76 w 97"/>
                <a:gd name="T3" fmla="*/ 53 h 53"/>
                <a:gd name="T4" fmla="*/ 26 w 97"/>
                <a:gd name="T5" fmla="*/ 17 h 53"/>
                <a:gd name="T6" fmla="*/ 0 w 97"/>
                <a:gd name="T7" fmla="*/ 29 h 53"/>
                <a:gd name="T8" fmla="*/ 13 w 97"/>
                <a:gd name="T9" fmla="*/ 0 h 53"/>
                <a:gd name="T10" fmla="*/ 76 w 97"/>
                <a:gd name="T11" fmla="*/ 0 h 53"/>
                <a:gd name="T12" fmla="*/ 49 w 97"/>
                <a:gd name="T13" fmla="*/ 9 h 53"/>
                <a:gd name="T14" fmla="*/ 97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97" y="41"/>
                  </a:moveTo>
                  <a:lnTo>
                    <a:pt x="76" y="53"/>
                  </a:lnTo>
                  <a:lnTo>
                    <a:pt x="26" y="17"/>
                  </a:lnTo>
                  <a:lnTo>
                    <a:pt x="0" y="29"/>
                  </a:lnTo>
                  <a:lnTo>
                    <a:pt x="13" y="0"/>
                  </a:lnTo>
                  <a:lnTo>
                    <a:pt x="76" y="0"/>
                  </a:lnTo>
                  <a:lnTo>
                    <a:pt x="49" y="9"/>
                  </a:lnTo>
                  <a:lnTo>
                    <a:pt x="97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61" name="Freeform 30"/>
            <p:cNvSpPr>
              <a:spLocks/>
            </p:cNvSpPr>
            <p:nvPr/>
          </p:nvSpPr>
          <p:spPr bwMode="auto">
            <a:xfrm>
              <a:off x="7245328" y="1614090"/>
              <a:ext cx="153988" cy="84138"/>
            </a:xfrm>
            <a:custGeom>
              <a:avLst/>
              <a:gdLst>
                <a:gd name="T0" fmla="*/ 0 w 97"/>
                <a:gd name="T1" fmla="*/ 41 h 53"/>
                <a:gd name="T2" fmla="*/ 21 w 97"/>
                <a:gd name="T3" fmla="*/ 53 h 53"/>
                <a:gd name="T4" fmla="*/ 73 w 97"/>
                <a:gd name="T5" fmla="*/ 18 h 53"/>
                <a:gd name="T6" fmla="*/ 97 w 97"/>
                <a:gd name="T7" fmla="*/ 29 h 53"/>
                <a:gd name="T8" fmla="*/ 84 w 97"/>
                <a:gd name="T9" fmla="*/ 0 h 53"/>
                <a:gd name="T10" fmla="*/ 23 w 97"/>
                <a:gd name="T11" fmla="*/ 0 h 53"/>
                <a:gd name="T12" fmla="*/ 48 w 97"/>
                <a:gd name="T13" fmla="*/ 9 h 53"/>
                <a:gd name="T14" fmla="*/ 0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41"/>
                  </a:moveTo>
                  <a:lnTo>
                    <a:pt x="21" y="53"/>
                  </a:lnTo>
                  <a:lnTo>
                    <a:pt x="73" y="18"/>
                  </a:lnTo>
                  <a:lnTo>
                    <a:pt x="97" y="29"/>
                  </a:lnTo>
                  <a:lnTo>
                    <a:pt x="84" y="0"/>
                  </a:lnTo>
                  <a:lnTo>
                    <a:pt x="23" y="0"/>
                  </a:lnTo>
                  <a:lnTo>
                    <a:pt x="48" y="9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62" name="Freeform 31"/>
            <p:cNvSpPr>
              <a:spLocks/>
            </p:cNvSpPr>
            <p:nvPr/>
          </p:nvSpPr>
          <p:spPr bwMode="auto">
            <a:xfrm>
              <a:off x="7245328" y="1614090"/>
              <a:ext cx="153988" cy="84138"/>
            </a:xfrm>
            <a:custGeom>
              <a:avLst/>
              <a:gdLst>
                <a:gd name="T0" fmla="*/ 0 w 97"/>
                <a:gd name="T1" fmla="*/ 41 h 53"/>
                <a:gd name="T2" fmla="*/ 21 w 97"/>
                <a:gd name="T3" fmla="*/ 53 h 53"/>
                <a:gd name="T4" fmla="*/ 73 w 97"/>
                <a:gd name="T5" fmla="*/ 18 h 53"/>
                <a:gd name="T6" fmla="*/ 97 w 97"/>
                <a:gd name="T7" fmla="*/ 29 h 53"/>
                <a:gd name="T8" fmla="*/ 84 w 97"/>
                <a:gd name="T9" fmla="*/ 0 h 53"/>
                <a:gd name="T10" fmla="*/ 23 w 97"/>
                <a:gd name="T11" fmla="*/ 0 h 53"/>
                <a:gd name="T12" fmla="*/ 48 w 97"/>
                <a:gd name="T13" fmla="*/ 9 h 53"/>
                <a:gd name="T14" fmla="*/ 0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41"/>
                  </a:moveTo>
                  <a:lnTo>
                    <a:pt x="21" y="53"/>
                  </a:lnTo>
                  <a:lnTo>
                    <a:pt x="73" y="18"/>
                  </a:lnTo>
                  <a:lnTo>
                    <a:pt x="97" y="29"/>
                  </a:lnTo>
                  <a:lnTo>
                    <a:pt x="84" y="0"/>
                  </a:lnTo>
                  <a:lnTo>
                    <a:pt x="23" y="0"/>
                  </a:lnTo>
                  <a:lnTo>
                    <a:pt x="48" y="9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63" name="Freeform 32"/>
            <p:cNvSpPr>
              <a:spLocks/>
            </p:cNvSpPr>
            <p:nvPr/>
          </p:nvSpPr>
          <p:spPr bwMode="auto">
            <a:xfrm>
              <a:off x="7077053" y="1712515"/>
              <a:ext cx="153988" cy="88900"/>
            </a:xfrm>
            <a:custGeom>
              <a:avLst/>
              <a:gdLst>
                <a:gd name="T0" fmla="*/ 97 w 97"/>
                <a:gd name="T1" fmla="*/ 12 h 56"/>
                <a:gd name="T2" fmla="*/ 75 w 97"/>
                <a:gd name="T3" fmla="*/ 0 h 56"/>
                <a:gd name="T4" fmla="*/ 25 w 97"/>
                <a:gd name="T5" fmla="*/ 35 h 56"/>
                <a:gd name="T6" fmla="*/ 0 w 97"/>
                <a:gd name="T7" fmla="*/ 23 h 56"/>
                <a:gd name="T8" fmla="*/ 12 w 97"/>
                <a:gd name="T9" fmla="*/ 56 h 56"/>
                <a:gd name="T10" fmla="*/ 75 w 97"/>
                <a:gd name="T11" fmla="*/ 56 h 56"/>
                <a:gd name="T12" fmla="*/ 48 w 97"/>
                <a:gd name="T13" fmla="*/ 44 h 56"/>
                <a:gd name="T14" fmla="*/ 97 w 97"/>
                <a:gd name="T15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6">
                  <a:moveTo>
                    <a:pt x="97" y="12"/>
                  </a:moveTo>
                  <a:lnTo>
                    <a:pt x="75" y="0"/>
                  </a:lnTo>
                  <a:lnTo>
                    <a:pt x="25" y="35"/>
                  </a:lnTo>
                  <a:lnTo>
                    <a:pt x="0" y="23"/>
                  </a:lnTo>
                  <a:lnTo>
                    <a:pt x="12" y="56"/>
                  </a:lnTo>
                  <a:lnTo>
                    <a:pt x="75" y="56"/>
                  </a:lnTo>
                  <a:lnTo>
                    <a:pt x="48" y="44"/>
                  </a:lnTo>
                  <a:lnTo>
                    <a:pt x="97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64" name="Freeform 33"/>
            <p:cNvSpPr>
              <a:spLocks/>
            </p:cNvSpPr>
            <p:nvPr/>
          </p:nvSpPr>
          <p:spPr bwMode="auto">
            <a:xfrm>
              <a:off x="7077053" y="1712515"/>
              <a:ext cx="153988" cy="88900"/>
            </a:xfrm>
            <a:custGeom>
              <a:avLst/>
              <a:gdLst>
                <a:gd name="T0" fmla="*/ 97 w 97"/>
                <a:gd name="T1" fmla="*/ 12 h 56"/>
                <a:gd name="T2" fmla="*/ 75 w 97"/>
                <a:gd name="T3" fmla="*/ 0 h 56"/>
                <a:gd name="T4" fmla="*/ 25 w 97"/>
                <a:gd name="T5" fmla="*/ 35 h 56"/>
                <a:gd name="T6" fmla="*/ 0 w 97"/>
                <a:gd name="T7" fmla="*/ 23 h 56"/>
                <a:gd name="T8" fmla="*/ 12 w 97"/>
                <a:gd name="T9" fmla="*/ 56 h 56"/>
                <a:gd name="T10" fmla="*/ 75 w 97"/>
                <a:gd name="T11" fmla="*/ 56 h 56"/>
                <a:gd name="T12" fmla="*/ 48 w 97"/>
                <a:gd name="T13" fmla="*/ 44 h 56"/>
                <a:gd name="T14" fmla="*/ 97 w 97"/>
                <a:gd name="T15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6">
                  <a:moveTo>
                    <a:pt x="97" y="12"/>
                  </a:moveTo>
                  <a:lnTo>
                    <a:pt x="75" y="0"/>
                  </a:lnTo>
                  <a:lnTo>
                    <a:pt x="25" y="35"/>
                  </a:lnTo>
                  <a:lnTo>
                    <a:pt x="0" y="23"/>
                  </a:lnTo>
                  <a:lnTo>
                    <a:pt x="12" y="56"/>
                  </a:lnTo>
                  <a:lnTo>
                    <a:pt x="75" y="56"/>
                  </a:lnTo>
                  <a:lnTo>
                    <a:pt x="48" y="44"/>
                  </a:lnTo>
                  <a:lnTo>
                    <a:pt x="97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65" name="Freeform 34"/>
            <p:cNvSpPr>
              <a:spLocks/>
            </p:cNvSpPr>
            <p:nvPr/>
          </p:nvSpPr>
          <p:spPr bwMode="auto">
            <a:xfrm>
              <a:off x="7084990" y="1609328"/>
              <a:ext cx="153988" cy="84138"/>
            </a:xfrm>
            <a:custGeom>
              <a:avLst/>
              <a:gdLst>
                <a:gd name="T0" fmla="*/ 0 w 97"/>
                <a:gd name="T1" fmla="*/ 12 h 53"/>
                <a:gd name="T2" fmla="*/ 22 w 97"/>
                <a:gd name="T3" fmla="*/ 0 h 53"/>
                <a:gd name="T4" fmla="*/ 74 w 97"/>
                <a:gd name="T5" fmla="*/ 32 h 53"/>
                <a:gd name="T6" fmla="*/ 97 w 97"/>
                <a:gd name="T7" fmla="*/ 24 h 53"/>
                <a:gd name="T8" fmla="*/ 85 w 97"/>
                <a:gd name="T9" fmla="*/ 53 h 53"/>
                <a:gd name="T10" fmla="*/ 24 w 97"/>
                <a:gd name="T11" fmla="*/ 53 h 53"/>
                <a:gd name="T12" fmla="*/ 49 w 97"/>
                <a:gd name="T13" fmla="*/ 44 h 53"/>
                <a:gd name="T14" fmla="*/ 0 w 97"/>
                <a:gd name="T15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12"/>
                  </a:moveTo>
                  <a:lnTo>
                    <a:pt x="22" y="0"/>
                  </a:lnTo>
                  <a:lnTo>
                    <a:pt x="74" y="32"/>
                  </a:lnTo>
                  <a:lnTo>
                    <a:pt x="97" y="24"/>
                  </a:lnTo>
                  <a:lnTo>
                    <a:pt x="85" y="53"/>
                  </a:lnTo>
                  <a:lnTo>
                    <a:pt x="24" y="53"/>
                  </a:lnTo>
                  <a:lnTo>
                    <a:pt x="49" y="4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66" name="Freeform 35"/>
            <p:cNvSpPr>
              <a:spLocks/>
            </p:cNvSpPr>
            <p:nvPr/>
          </p:nvSpPr>
          <p:spPr bwMode="auto">
            <a:xfrm>
              <a:off x="7084990" y="1609328"/>
              <a:ext cx="153988" cy="84138"/>
            </a:xfrm>
            <a:custGeom>
              <a:avLst/>
              <a:gdLst>
                <a:gd name="T0" fmla="*/ 0 w 97"/>
                <a:gd name="T1" fmla="*/ 12 h 53"/>
                <a:gd name="T2" fmla="*/ 22 w 97"/>
                <a:gd name="T3" fmla="*/ 0 h 53"/>
                <a:gd name="T4" fmla="*/ 74 w 97"/>
                <a:gd name="T5" fmla="*/ 32 h 53"/>
                <a:gd name="T6" fmla="*/ 97 w 97"/>
                <a:gd name="T7" fmla="*/ 24 h 53"/>
                <a:gd name="T8" fmla="*/ 85 w 97"/>
                <a:gd name="T9" fmla="*/ 53 h 53"/>
                <a:gd name="T10" fmla="*/ 24 w 97"/>
                <a:gd name="T11" fmla="*/ 53 h 53"/>
                <a:gd name="T12" fmla="*/ 49 w 97"/>
                <a:gd name="T13" fmla="*/ 44 h 53"/>
                <a:gd name="T14" fmla="*/ 0 w 97"/>
                <a:gd name="T15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12"/>
                  </a:moveTo>
                  <a:lnTo>
                    <a:pt x="22" y="0"/>
                  </a:lnTo>
                  <a:lnTo>
                    <a:pt x="74" y="32"/>
                  </a:lnTo>
                  <a:lnTo>
                    <a:pt x="97" y="24"/>
                  </a:lnTo>
                  <a:lnTo>
                    <a:pt x="85" y="53"/>
                  </a:lnTo>
                  <a:lnTo>
                    <a:pt x="24" y="53"/>
                  </a:lnTo>
                  <a:lnTo>
                    <a:pt x="49" y="4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67" name="Freeform 36"/>
            <p:cNvSpPr>
              <a:spLocks/>
            </p:cNvSpPr>
            <p:nvPr/>
          </p:nvSpPr>
          <p:spPr bwMode="auto">
            <a:xfrm>
              <a:off x="7238978" y="1722040"/>
              <a:ext cx="153988" cy="82550"/>
            </a:xfrm>
            <a:custGeom>
              <a:avLst/>
              <a:gdLst>
                <a:gd name="T0" fmla="*/ 97 w 97"/>
                <a:gd name="T1" fmla="*/ 41 h 52"/>
                <a:gd name="T2" fmla="*/ 76 w 97"/>
                <a:gd name="T3" fmla="*/ 52 h 52"/>
                <a:gd name="T4" fmla="*/ 25 w 97"/>
                <a:gd name="T5" fmla="*/ 17 h 52"/>
                <a:gd name="T6" fmla="*/ 0 w 97"/>
                <a:gd name="T7" fmla="*/ 29 h 52"/>
                <a:gd name="T8" fmla="*/ 13 w 97"/>
                <a:gd name="T9" fmla="*/ 0 h 52"/>
                <a:gd name="T10" fmla="*/ 76 w 97"/>
                <a:gd name="T11" fmla="*/ 0 h 52"/>
                <a:gd name="T12" fmla="*/ 49 w 97"/>
                <a:gd name="T13" fmla="*/ 8 h 52"/>
                <a:gd name="T14" fmla="*/ 97 w 97"/>
                <a:gd name="T15" fmla="*/ 4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2">
                  <a:moveTo>
                    <a:pt x="97" y="41"/>
                  </a:moveTo>
                  <a:lnTo>
                    <a:pt x="76" y="52"/>
                  </a:lnTo>
                  <a:lnTo>
                    <a:pt x="25" y="17"/>
                  </a:lnTo>
                  <a:lnTo>
                    <a:pt x="0" y="29"/>
                  </a:lnTo>
                  <a:lnTo>
                    <a:pt x="13" y="0"/>
                  </a:lnTo>
                  <a:lnTo>
                    <a:pt x="76" y="0"/>
                  </a:lnTo>
                  <a:lnTo>
                    <a:pt x="49" y="8"/>
                  </a:lnTo>
                  <a:lnTo>
                    <a:pt x="97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68" name="Freeform 37"/>
            <p:cNvSpPr>
              <a:spLocks/>
            </p:cNvSpPr>
            <p:nvPr/>
          </p:nvSpPr>
          <p:spPr bwMode="auto">
            <a:xfrm>
              <a:off x="7238978" y="1722040"/>
              <a:ext cx="153988" cy="82550"/>
            </a:xfrm>
            <a:custGeom>
              <a:avLst/>
              <a:gdLst>
                <a:gd name="T0" fmla="*/ 97 w 97"/>
                <a:gd name="T1" fmla="*/ 41 h 52"/>
                <a:gd name="T2" fmla="*/ 76 w 97"/>
                <a:gd name="T3" fmla="*/ 52 h 52"/>
                <a:gd name="T4" fmla="*/ 25 w 97"/>
                <a:gd name="T5" fmla="*/ 17 h 52"/>
                <a:gd name="T6" fmla="*/ 0 w 97"/>
                <a:gd name="T7" fmla="*/ 29 h 52"/>
                <a:gd name="T8" fmla="*/ 13 w 97"/>
                <a:gd name="T9" fmla="*/ 0 h 52"/>
                <a:gd name="T10" fmla="*/ 76 w 97"/>
                <a:gd name="T11" fmla="*/ 0 h 52"/>
                <a:gd name="T12" fmla="*/ 49 w 97"/>
                <a:gd name="T13" fmla="*/ 8 h 52"/>
                <a:gd name="T14" fmla="*/ 97 w 97"/>
                <a:gd name="T15" fmla="*/ 4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2">
                  <a:moveTo>
                    <a:pt x="97" y="41"/>
                  </a:moveTo>
                  <a:lnTo>
                    <a:pt x="76" y="52"/>
                  </a:lnTo>
                  <a:lnTo>
                    <a:pt x="25" y="17"/>
                  </a:lnTo>
                  <a:lnTo>
                    <a:pt x="0" y="29"/>
                  </a:lnTo>
                  <a:lnTo>
                    <a:pt x="13" y="0"/>
                  </a:lnTo>
                  <a:lnTo>
                    <a:pt x="76" y="0"/>
                  </a:lnTo>
                  <a:lnTo>
                    <a:pt x="49" y="8"/>
                  </a:lnTo>
                  <a:lnTo>
                    <a:pt x="97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69" name="Line 38"/>
            <p:cNvSpPr>
              <a:spLocks noChangeShapeType="1"/>
            </p:cNvSpPr>
            <p:nvPr/>
          </p:nvSpPr>
          <p:spPr bwMode="auto">
            <a:xfrm>
              <a:off x="7002440" y="1515665"/>
              <a:ext cx="0" cy="560388"/>
            </a:xfrm>
            <a:prstGeom prst="line">
              <a:avLst/>
            </a:prstGeom>
            <a:noFill/>
            <a:ln w="1" cap="rnd">
              <a:solidFill>
                <a:srgbClr val="AAE6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70" name="Line 39"/>
            <p:cNvSpPr>
              <a:spLocks noChangeShapeType="1"/>
            </p:cNvSpPr>
            <p:nvPr/>
          </p:nvSpPr>
          <p:spPr bwMode="auto">
            <a:xfrm>
              <a:off x="7470753" y="1515665"/>
              <a:ext cx="0" cy="560388"/>
            </a:xfrm>
            <a:prstGeom prst="line">
              <a:avLst/>
            </a:prstGeom>
            <a:noFill/>
            <a:ln w="1" cap="rnd">
              <a:solidFill>
                <a:srgbClr val="AAE6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71" name="Freeform 40"/>
            <p:cNvSpPr>
              <a:spLocks/>
            </p:cNvSpPr>
            <p:nvPr/>
          </p:nvSpPr>
          <p:spPr bwMode="auto">
            <a:xfrm>
              <a:off x="7116740" y="1847453"/>
              <a:ext cx="230188" cy="144463"/>
            </a:xfrm>
            <a:custGeom>
              <a:avLst/>
              <a:gdLst>
                <a:gd name="T0" fmla="*/ 22 w 145"/>
                <a:gd name="T1" fmla="*/ 12 h 91"/>
                <a:gd name="T2" fmla="*/ 54 w 145"/>
                <a:gd name="T3" fmla="*/ 12 h 91"/>
                <a:gd name="T4" fmla="*/ 74 w 145"/>
                <a:gd name="T5" fmla="*/ 38 h 91"/>
                <a:gd name="T6" fmla="*/ 93 w 145"/>
                <a:gd name="T7" fmla="*/ 12 h 91"/>
                <a:gd name="T8" fmla="*/ 124 w 145"/>
                <a:gd name="T9" fmla="*/ 12 h 91"/>
                <a:gd name="T10" fmla="*/ 124 w 145"/>
                <a:gd name="T11" fmla="*/ 0 h 91"/>
                <a:gd name="T12" fmla="*/ 145 w 145"/>
                <a:gd name="T13" fmla="*/ 18 h 91"/>
                <a:gd name="T14" fmla="*/ 124 w 145"/>
                <a:gd name="T15" fmla="*/ 35 h 91"/>
                <a:gd name="T16" fmla="*/ 124 w 145"/>
                <a:gd name="T17" fmla="*/ 23 h 91"/>
                <a:gd name="T18" fmla="*/ 97 w 145"/>
                <a:gd name="T19" fmla="*/ 23 h 91"/>
                <a:gd name="T20" fmla="*/ 79 w 145"/>
                <a:gd name="T21" fmla="*/ 44 h 91"/>
                <a:gd name="T22" fmla="*/ 97 w 145"/>
                <a:gd name="T23" fmla="*/ 67 h 91"/>
                <a:gd name="T24" fmla="*/ 124 w 145"/>
                <a:gd name="T25" fmla="*/ 67 h 91"/>
                <a:gd name="T26" fmla="*/ 124 w 145"/>
                <a:gd name="T27" fmla="*/ 53 h 91"/>
                <a:gd name="T28" fmla="*/ 145 w 145"/>
                <a:gd name="T29" fmla="*/ 73 h 91"/>
                <a:gd name="T30" fmla="*/ 124 w 145"/>
                <a:gd name="T31" fmla="*/ 91 h 91"/>
                <a:gd name="T32" fmla="*/ 124 w 145"/>
                <a:gd name="T33" fmla="*/ 79 h 91"/>
                <a:gd name="T34" fmla="*/ 93 w 145"/>
                <a:gd name="T35" fmla="*/ 79 h 91"/>
                <a:gd name="T36" fmla="*/ 74 w 145"/>
                <a:gd name="T37" fmla="*/ 53 h 91"/>
                <a:gd name="T38" fmla="*/ 54 w 145"/>
                <a:gd name="T39" fmla="*/ 79 h 91"/>
                <a:gd name="T40" fmla="*/ 22 w 145"/>
                <a:gd name="T41" fmla="*/ 79 h 91"/>
                <a:gd name="T42" fmla="*/ 22 w 145"/>
                <a:gd name="T43" fmla="*/ 91 h 91"/>
                <a:gd name="T44" fmla="*/ 0 w 145"/>
                <a:gd name="T45" fmla="*/ 73 h 91"/>
                <a:gd name="T46" fmla="*/ 22 w 145"/>
                <a:gd name="T47" fmla="*/ 53 h 91"/>
                <a:gd name="T48" fmla="*/ 22 w 145"/>
                <a:gd name="T49" fmla="*/ 67 h 91"/>
                <a:gd name="T50" fmla="*/ 50 w 145"/>
                <a:gd name="T51" fmla="*/ 67 h 91"/>
                <a:gd name="T52" fmla="*/ 68 w 145"/>
                <a:gd name="T53" fmla="*/ 47 h 91"/>
                <a:gd name="T54" fmla="*/ 50 w 145"/>
                <a:gd name="T55" fmla="*/ 23 h 91"/>
                <a:gd name="T56" fmla="*/ 22 w 145"/>
                <a:gd name="T57" fmla="*/ 23 h 91"/>
                <a:gd name="T58" fmla="*/ 22 w 145"/>
                <a:gd name="T59" fmla="*/ 35 h 91"/>
                <a:gd name="T60" fmla="*/ 0 w 145"/>
                <a:gd name="T61" fmla="*/ 18 h 91"/>
                <a:gd name="T62" fmla="*/ 22 w 145"/>
                <a:gd name="T63" fmla="*/ 0 h 91"/>
                <a:gd name="T64" fmla="*/ 22 w 145"/>
                <a:gd name="T65" fmla="*/ 1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5" h="91">
                  <a:moveTo>
                    <a:pt x="22" y="12"/>
                  </a:moveTo>
                  <a:lnTo>
                    <a:pt x="54" y="12"/>
                  </a:lnTo>
                  <a:lnTo>
                    <a:pt x="74" y="38"/>
                  </a:lnTo>
                  <a:lnTo>
                    <a:pt x="93" y="12"/>
                  </a:lnTo>
                  <a:lnTo>
                    <a:pt x="124" y="12"/>
                  </a:lnTo>
                  <a:lnTo>
                    <a:pt x="124" y="0"/>
                  </a:lnTo>
                  <a:lnTo>
                    <a:pt x="145" y="18"/>
                  </a:lnTo>
                  <a:lnTo>
                    <a:pt x="124" y="35"/>
                  </a:lnTo>
                  <a:lnTo>
                    <a:pt x="124" y="23"/>
                  </a:lnTo>
                  <a:lnTo>
                    <a:pt x="97" y="23"/>
                  </a:lnTo>
                  <a:lnTo>
                    <a:pt x="79" y="44"/>
                  </a:lnTo>
                  <a:lnTo>
                    <a:pt x="97" y="67"/>
                  </a:lnTo>
                  <a:lnTo>
                    <a:pt x="124" y="67"/>
                  </a:lnTo>
                  <a:lnTo>
                    <a:pt x="124" y="53"/>
                  </a:lnTo>
                  <a:lnTo>
                    <a:pt x="145" y="73"/>
                  </a:lnTo>
                  <a:lnTo>
                    <a:pt x="124" y="91"/>
                  </a:lnTo>
                  <a:lnTo>
                    <a:pt x="124" y="79"/>
                  </a:lnTo>
                  <a:lnTo>
                    <a:pt x="93" y="79"/>
                  </a:lnTo>
                  <a:lnTo>
                    <a:pt x="74" y="53"/>
                  </a:lnTo>
                  <a:lnTo>
                    <a:pt x="54" y="79"/>
                  </a:lnTo>
                  <a:lnTo>
                    <a:pt x="22" y="79"/>
                  </a:lnTo>
                  <a:lnTo>
                    <a:pt x="22" y="91"/>
                  </a:lnTo>
                  <a:lnTo>
                    <a:pt x="0" y="73"/>
                  </a:lnTo>
                  <a:lnTo>
                    <a:pt x="22" y="53"/>
                  </a:lnTo>
                  <a:lnTo>
                    <a:pt x="22" y="67"/>
                  </a:lnTo>
                  <a:lnTo>
                    <a:pt x="50" y="67"/>
                  </a:lnTo>
                  <a:lnTo>
                    <a:pt x="68" y="47"/>
                  </a:lnTo>
                  <a:lnTo>
                    <a:pt x="50" y="23"/>
                  </a:lnTo>
                  <a:lnTo>
                    <a:pt x="22" y="23"/>
                  </a:lnTo>
                  <a:lnTo>
                    <a:pt x="22" y="35"/>
                  </a:lnTo>
                  <a:lnTo>
                    <a:pt x="0" y="18"/>
                  </a:lnTo>
                  <a:lnTo>
                    <a:pt x="22" y="0"/>
                  </a:lnTo>
                  <a:lnTo>
                    <a:pt x="22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72" name="Freeform 41"/>
            <p:cNvSpPr>
              <a:spLocks/>
            </p:cNvSpPr>
            <p:nvPr/>
          </p:nvSpPr>
          <p:spPr bwMode="auto">
            <a:xfrm>
              <a:off x="7116740" y="1847453"/>
              <a:ext cx="230188" cy="144463"/>
            </a:xfrm>
            <a:custGeom>
              <a:avLst/>
              <a:gdLst>
                <a:gd name="T0" fmla="*/ 22 w 145"/>
                <a:gd name="T1" fmla="*/ 12 h 91"/>
                <a:gd name="T2" fmla="*/ 54 w 145"/>
                <a:gd name="T3" fmla="*/ 12 h 91"/>
                <a:gd name="T4" fmla="*/ 74 w 145"/>
                <a:gd name="T5" fmla="*/ 38 h 91"/>
                <a:gd name="T6" fmla="*/ 93 w 145"/>
                <a:gd name="T7" fmla="*/ 12 h 91"/>
                <a:gd name="T8" fmla="*/ 124 w 145"/>
                <a:gd name="T9" fmla="*/ 12 h 91"/>
                <a:gd name="T10" fmla="*/ 124 w 145"/>
                <a:gd name="T11" fmla="*/ 0 h 91"/>
                <a:gd name="T12" fmla="*/ 145 w 145"/>
                <a:gd name="T13" fmla="*/ 18 h 91"/>
                <a:gd name="T14" fmla="*/ 124 w 145"/>
                <a:gd name="T15" fmla="*/ 35 h 91"/>
                <a:gd name="T16" fmla="*/ 124 w 145"/>
                <a:gd name="T17" fmla="*/ 23 h 91"/>
                <a:gd name="T18" fmla="*/ 97 w 145"/>
                <a:gd name="T19" fmla="*/ 23 h 91"/>
                <a:gd name="T20" fmla="*/ 79 w 145"/>
                <a:gd name="T21" fmla="*/ 44 h 91"/>
                <a:gd name="T22" fmla="*/ 97 w 145"/>
                <a:gd name="T23" fmla="*/ 67 h 91"/>
                <a:gd name="T24" fmla="*/ 124 w 145"/>
                <a:gd name="T25" fmla="*/ 67 h 91"/>
                <a:gd name="T26" fmla="*/ 124 w 145"/>
                <a:gd name="T27" fmla="*/ 53 h 91"/>
                <a:gd name="T28" fmla="*/ 145 w 145"/>
                <a:gd name="T29" fmla="*/ 73 h 91"/>
                <a:gd name="T30" fmla="*/ 124 w 145"/>
                <a:gd name="T31" fmla="*/ 91 h 91"/>
                <a:gd name="T32" fmla="*/ 124 w 145"/>
                <a:gd name="T33" fmla="*/ 79 h 91"/>
                <a:gd name="T34" fmla="*/ 93 w 145"/>
                <a:gd name="T35" fmla="*/ 79 h 91"/>
                <a:gd name="T36" fmla="*/ 74 w 145"/>
                <a:gd name="T37" fmla="*/ 53 h 91"/>
                <a:gd name="T38" fmla="*/ 54 w 145"/>
                <a:gd name="T39" fmla="*/ 79 h 91"/>
                <a:gd name="T40" fmla="*/ 22 w 145"/>
                <a:gd name="T41" fmla="*/ 79 h 91"/>
                <a:gd name="T42" fmla="*/ 22 w 145"/>
                <a:gd name="T43" fmla="*/ 91 h 91"/>
                <a:gd name="T44" fmla="*/ 0 w 145"/>
                <a:gd name="T45" fmla="*/ 73 h 91"/>
                <a:gd name="T46" fmla="*/ 22 w 145"/>
                <a:gd name="T47" fmla="*/ 53 h 91"/>
                <a:gd name="T48" fmla="*/ 22 w 145"/>
                <a:gd name="T49" fmla="*/ 67 h 91"/>
                <a:gd name="T50" fmla="*/ 50 w 145"/>
                <a:gd name="T51" fmla="*/ 67 h 91"/>
                <a:gd name="T52" fmla="*/ 68 w 145"/>
                <a:gd name="T53" fmla="*/ 47 h 91"/>
                <a:gd name="T54" fmla="*/ 50 w 145"/>
                <a:gd name="T55" fmla="*/ 23 h 91"/>
                <a:gd name="T56" fmla="*/ 22 w 145"/>
                <a:gd name="T57" fmla="*/ 23 h 91"/>
                <a:gd name="T58" fmla="*/ 22 w 145"/>
                <a:gd name="T59" fmla="*/ 35 h 91"/>
                <a:gd name="T60" fmla="*/ 0 w 145"/>
                <a:gd name="T61" fmla="*/ 18 h 91"/>
                <a:gd name="T62" fmla="*/ 22 w 145"/>
                <a:gd name="T63" fmla="*/ 0 h 91"/>
                <a:gd name="T64" fmla="*/ 22 w 145"/>
                <a:gd name="T65" fmla="*/ 1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5" h="91">
                  <a:moveTo>
                    <a:pt x="22" y="12"/>
                  </a:moveTo>
                  <a:lnTo>
                    <a:pt x="54" y="12"/>
                  </a:lnTo>
                  <a:lnTo>
                    <a:pt x="74" y="38"/>
                  </a:lnTo>
                  <a:lnTo>
                    <a:pt x="93" y="12"/>
                  </a:lnTo>
                  <a:lnTo>
                    <a:pt x="124" y="12"/>
                  </a:lnTo>
                  <a:lnTo>
                    <a:pt x="124" y="0"/>
                  </a:lnTo>
                  <a:lnTo>
                    <a:pt x="145" y="18"/>
                  </a:lnTo>
                  <a:lnTo>
                    <a:pt x="124" y="35"/>
                  </a:lnTo>
                  <a:lnTo>
                    <a:pt x="124" y="23"/>
                  </a:lnTo>
                  <a:lnTo>
                    <a:pt x="97" y="23"/>
                  </a:lnTo>
                  <a:lnTo>
                    <a:pt x="79" y="44"/>
                  </a:lnTo>
                  <a:lnTo>
                    <a:pt x="97" y="67"/>
                  </a:lnTo>
                  <a:lnTo>
                    <a:pt x="124" y="67"/>
                  </a:lnTo>
                  <a:lnTo>
                    <a:pt x="124" y="53"/>
                  </a:lnTo>
                  <a:lnTo>
                    <a:pt x="145" y="73"/>
                  </a:lnTo>
                  <a:lnTo>
                    <a:pt x="124" y="91"/>
                  </a:lnTo>
                  <a:lnTo>
                    <a:pt x="124" y="79"/>
                  </a:lnTo>
                  <a:lnTo>
                    <a:pt x="93" y="79"/>
                  </a:lnTo>
                  <a:lnTo>
                    <a:pt x="74" y="53"/>
                  </a:lnTo>
                  <a:lnTo>
                    <a:pt x="54" y="79"/>
                  </a:lnTo>
                  <a:lnTo>
                    <a:pt x="22" y="79"/>
                  </a:lnTo>
                  <a:lnTo>
                    <a:pt x="22" y="91"/>
                  </a:lnTo>
                  <a:lnTo>
                    <a:pt x="0" y="73"/>
                  </a:lnTo>
                  <a:lnTo>
                    <a:pt x="22" y="53"/>
                  </a:lnTo>
                  <a:lnTo>
                    <a:pt x="22" y="67"/>
                  </a:lnTo>
                  <a:lnTo>
                    <a:pt x="50" y="67"/>
                  </a:lnTo>
                  <a:lnTo>
                    <a:pt x="68" y="47"/>
                  </a:lnTo>
                  <a:lnTo>
                    <a:pt x="50" y="23"/>
                  </a:lnTo>
                  <a:lnTo>
                    <a:pt x="22" y="23"/>
                  </a:lnTo>
                  <a:lnTo>
                    <a:pt x="22" y="35"/>
                  </a:lnTo>
                  <a:lnTo>
                    <a:pt x="0" y="18"/>
                  </a:lnTo>
                  <a:lnTo>
                    <a:pt x="22" y="0"/>
                  </a:lnTo>
                  <a:lnTo>
                    <a:pt x="22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73" name="Freeform 42"/>
            <p:cNvSpPr>
              <a:spLocks/>
            </p:cNvSpPr>
            <p:nvPr/>
          </p:nvSpPr>
          <p:spPr bwMode="auto">
            <a:xfrm>
              <a:off x="7119915" y="1852215"/>
              <a:ext cx="230188" cy="144463"/>
            </a:xfrm>
            <a:custGeom>
              <a:avLst/>
              <a:gdLst>
                <a:gd name="T0" fmla="*/ 21 w 145"/>
                <a:gd name="T1" fmla="*/ 12 h 91"/>
                <a:gd name="T2" fmla="*/ 54 w 145"/>
                <a:gd name="T3" fmla="*/ 12 h 91"/>
                <a:gd name="T4" fmla="*/ 73 w 145"/>
                <a:gd name="T5" fmla="*/ 38 h 91"/>
                <a:gd name="T6" fmla="*/ 93 w 145"/>
                <a:gd name="T7" fmla="*/ 12 h 91"/>
                <a:gd name="T8" fmla="*/ 124 w 145"/>
                <a:gd name="T9" fmla="*/ 12 h 91"/>
                <a:gd name="T10" fmla="*/ 124 w 145"/>
                <a:gd name="T11" fmla="*/ 0 h 91"/>
                <a:gd name="T12" fmla="*/ 145 w 145"/>
                <a:gd name="T13" fmla="*/ 17 h 91"/>
                <a:gd name="T14" fmla="*/ 124 w 145"/>
                <a:gd name="T15" fmla="*/ 35 h 91"/>
                <a:gd name="T16" fmla="*/ 124 w 145"/>
                <a:gd name="T17" fmla="*/ 23 h 91"/>
                <a:gd name="T18" fmla="*/ 97 w 145"/>
                <a:gd name="T19" fmla="*/ 23 h 91"/>
                <a:gd name="T20" fmla="*/ 79 w 145"/>
                <a:gd name="T21" fmla="*/ 44 h 91"/>
                <a:gd name="T22" fmla="*/ 97 w 145"/>
                <a:gd name="T23" fmla="*/ 67 h 91"/>
                <a:gd name="T24" fmla="*/ 124 w 145"/>
                <a:gd name="T25" fmla="*/ 67 h 91"/>
                <a:gd name="T26" fmla="*/ 124 w 145"/>
                <a:gd name="T27" fmla="*/ 53 h 91"/>
                <a:gd name="T28" fmla="*/ 145 w 145"/>
                <a:gd name="T29" fmla="*/ 73 h 91"/>
                <a:gd name="T30" fmla="*/ 124 w 145"/>
                <a:gd name="T31" fmla="*/ 91 h 91"/>
                <a:gd name="T32" fmla="*/ 124 w 145"/>
                <a:gd name="T33" fmla="*/ 79 h 91"/>
                <a:gd name="T34" fmla="*/ 93 w 145"/>
                <a:gd name="T35" fmla="*/ 79 h 91"/>
                <a:gd name="T36" fmla="*/ 73 w 145"/>
                <a:gd name="T37" fmla="*/ 53 h 91"/>
                <a:gd name="T38" fmla="*/ 54 w 145"/>
                <a:gd name="T39" fmla="*/ 79 h 91"/>
                <a:gd name="T40" fmla="*/ 21 w 145"/>
                <a:gd name="T41" fmla="*/ 79 h 91"/>
                <a:gd name="T42" fmla="*/ 21 w 145"/>
                <a:gd name="T43" fmla="*/ 91 h 91"/>
                <a:gd name="T44" fmla="*/ 0 w 145"/>
                <a:gd name="T45" fmla="*/ 73 h 91"/>
                <a:gd name="T46" fmla="*/ 21 w 145"/>
                <a:gd name="T47" fmla="*/ 53 h 91"/>
                <a:gd name="T48" fmla="*/ 21 w 145"/>
                <a:gd name="T49" fmla="*/ 67 h 91"/>
                <a:gd name="T50" fmla="*/ 50 w 145"/>
                <a:gd name="T51" fmla="*/ 67 h 91"/>
                <a:gd name="T52" fmla="*/ 68 w 145"/>
                <a:gd name="T53" fmla="*/ 47 h 91"/>
                <a:gd name="T54" fmla="*/ 50 w 145"/>
                <a:gd name="T55" fmla="*/ 23 h 91"/>
                <a:gd name="T56" fmla="*/ 21 w 145"/>
                <a:gd name="T57" fmla="*/ 23 h 91"/>
                <a:gd name="T58" fmla="*/ 21 w 145"/>
                <a:gd name="T59" fmla="*/ 35 h 91"/>
                <a:gd name="T60" fmla="*/ 0 w 145"/>
                <a:gd name="T61" fmla="*/ 17 h 91"/>
                <a:gd name="T62" fmla="*/ 21 w 145"/>
                <a:gd name="T63" fmla="*/ 0 h 91"/>
                <a:gd name="T64" fmla="*/ 21 w 145"/>
                <a:gd name="T65" fmla="*/ 1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5" h="91">
                  <a:moveTo>
                    <a:pt x="21" y="12"/>
                  </a:moveTo>
                  <a:lnTo>
                    <a:pt x="54" y="12"/>
                  </a:lnTo>
                  <a:lnTo>
                    <a:pt x="73" y="38"/>
                  </a:lnTo>
                  <a:lnTo>
                    <a:pt x="93" y="12"/>
                  </a:lnTo>
                  <a:lnTo>
                    <a:pt x="124" y="12"/>
                  </a:lnTo>
                  <a:lnTo>
                    <a:pt x="124" y="0"/>
                  </a:lnTo>
                  <a:lnTo>
                    <a:pt x="145" y="17"/>
                  </a:lnTo>
                  <a:lnTo>
                    <a:pt x="124" y="35"/>
                  </a:lnTo>
                  <a:lnTo>
                    <a:pt x="124" y="23"/>
                  </a:lnTo>
                  <a:lnTo>
                    <a:pt x="97" y="23"/>
                  </a:lnTo>
                  <a:lnTo>
                    <a:pt x="79" y="44"/>
                  </a:lnTo>
                  <a:lnTo>
                    <a:pt x="97" y="67"/>
                  </a:lnTo>
                  <a:lnTo>
                    <a:pt x="124" y="67"/>
                  </a:lnTo>
                  <a:lnTo>
                    <a:pt x="124" y="53"/>
                  </a:lnTo>
                  <a:lnTo>
                    <a:pt x="145" y="73"/>
                  </a:lnTo>
                  <a:lnTo>
                    <a:pt x="124" y="91"/>
                  </a:lnTo>
                  <a:lnTo>
                    <a:pt x="124" y="79"/>
                  </a:lnTo>
                  <a:lnTo>
                    <a:pt x="93" y="79"/>
                  </a:lnTo>
                  <a:lnTo>
                    <a:pt x="73" y="53"/>
                  </a:lnTo>
                  <a:lnTo>
                    <a:pt x="54" y="79"/>
                  </a:lnTo>
                  <a:lnTo>
                    <a:pt x="21" y="79"/>
                  </a:lnTo>
                  <a:lnTo>
                    <a:pt x="21" y="91"/>
                  </a:lnTo>
                  <a:lnTo>
                    <a:pt x="0" y="73"/>
                  </a:lnTo>
                  <a:lnTo>
                    <a:pt x="21" y="53"/>
                  </a:lnTo>
                  <a:lnTo>
                    <a:pt x="21" y="67"/>
                  </a:lnTo>
                  <a:lnTo>
                    <a:pt x="50" y="67"/>
                  </a:lnTo>
                  <a:lnTo>
                    <a:pt x="68" y="47"/>
                  </a:lnTo>
                  <a:lnTo>
                    <a:pt x="50" y="23"/>
                  </a:lnTo>
                  <a:lnTo>
                    <a:pt x="21" y="23"/>
                  </a:lnTo>
                  <a:lnTo>
                    <a:pt x="21" y="35"/>
                  </a:lnTo>
                  <a:lnTo>
                    <a:pt x="0" y="17"/>
                  </a:lnTo>
                  <a:lnTo>
                    <a:pt x="21" y="0"/>
                  </a:lnTo>
                  <a:lnTo>
                    <a:pt x="21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grpSp>
        <p:nvGrpSpPr>
          <p:cNvPr id="474" name="473 Grupo"/>
          <p:cNvGrpSpPr/>
          <p:nvPr/>
        </p:nvGrpSpPr>
        <p:grpSpPr>
          <a:xfrm>
            <a:off x="344414" y="2666161"/>
            <a:ext cx="468313" cy="560388"/>
            <a:chOff x="7002440" y="1515665"/>
            <a:chExt cx="468313" cy="560388"/>
          </a:xfrm>
        </p:grpSpPr>
        <p:sp>
          <p:nvSpPr>
            <p:cNvPr id="475" name="Oval 16"/>
            <p:cNvSpPr>
              <a:spLocks noChangeArrowheads="1"/>
            </p:cNvSpPr>
            <p:nvPr/>
          </p:nvSpPr>
          <p:spPr bwMode="auto">
            <a:xfrm>
              <a:off x="7002440" y="1758553"/>
              <a:ext cx="468313" cy="261938"/>
            </a:xfrm>
            <a:prstGeom prst="ellipse">
              <a:avLst/>
            </a:prstGeom>
            <a:solidFill>
              <a:srgbClr val="0078A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76" name="Oval 17"/>
            <p:cNvSpPr>
              <a:spLocks noChangeArrowheads="1"/>
            </p:cNvSpPr>
            <p:nvPr/>
          </p:nvSpPr>
          <p:spPr bwMode="auto">
            <a:xfrm>
              <a:off x="7002440" y="1758553"/>
              <a:ext cx="468313" cy="261938"/>
            </a:xfrm>
            <a:prstGeom prst="ellipse">
              <a:avLst/>
            </a:prstGeom>
            <a:noFill/>
            <a:ln w="1" cap="rnd">
              <a:solidFill>
                <a:srgbClr val="AAE6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77" name="Rectangle 18"/>
            <p:cNvSpPr>
              <a:spLocks noChangeArrowheads="1"/>
            </p:cNvSpPr>
            <p:nvPr/>
          </p:nvSpPr>
          <p:spPr bwMode="auto">
            <a:xfrm>
              <a:off x="7002440" y="1707753"/>
              <a:ext cx="468313" cy="185738"/>
            </a:xfrm>
            <a:prstGeom prst="rect">
              <a:avLst/>
            </a:pr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78" name="Rectangle 19"/>
            <p:cNvSpPr>
              <a:spLocks noChangeArrowheads="1"/>
            </p:cNvSpPr>
            <p:nvPr/>
          </p:nvSpPr>
          <p:spPr bwMode="auto">
            <a:xfrm>
              <a:off x="7002440" y="1707753"/>
              <a:ext cx="468313" cy="185738"/>
            </a:xfrm>
            <a:prstGeom prst="rect">
              <a:avLst/>
            </a:pr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79" name="Oval 20"/>
            <p:cNvSpPr>
              <a:spLocks noChangeArrowheads="1"/>
            </p:cNvSpPr>
            <p:nvPr/>
          </p:nvSpPr>
          <p:spPr bwMode="auto">
            <a:xfrm>
              <a:off x="7002440" y="1572815"/>
              <a:ext cx="468313" cy="260350"/>
            </a:xfrm>
            <a:prstGeom prst="ellipse">
              <a:avLst/>
            </a:prstGeom>
            <a:solidFill>
              <a:srgbClr val="00B4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80" name="Oval 21"/>
            <p:cNvSpPr>
              <a:spLocks noChangeArrowheads="1"/>
            </p:cNvSpPr>
            <p:nvPr/>
          </p:nvSpPr>
          <p:spPr bwMode="auto">
            <a:xfrm>
              <a:off x="7002440" y="1572815"/>
              <a:ext cx="468313" cy="260350"/>
            </a:xfrm>
            <a:prstGeom prst="ellipse">
              <a:avLst/>
            </a:prstGeom>
            <a:noFill/>
            <a:ln w="1" cap="rnd">
              <a:solidFill>
                <a:srgbClr val="AAE6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81" name="Freeform 22"/>
            <p:cNvSpPr>
              <a:spLocks/>
            </p:cNvSpPr>
            <p:nvPr/>
          </p:nvSpPr>
          <p:spPr bwMode="auto">
            <a:xfrm>
              <a:off x="7242153" y="1609328"/>
              <a:ext cx="153988" cy="84138"/>
            </a:xfrm>
            <a:custGeom>
              <a:avLst/>
              <a:gdLst>
                <a:gd name="T0" fmla="*/ 0 w 97"/>
                <a:gd name="T1" fmla="*/ 41 h 53"/>
                <a:gd name="T2" fmla="*/ 22 w 97"/>
                <a:gd name="T3" fmla="*/ 53 h 53"/>
                <a:gd name="T4" fmla="*/ 74 w 97"/>
                <a:gd name="T5" fmla="*/ 18 h 53"/>
                <a:gd name="T6" fmla="*/ 97 w 97"/>
                <a:gd name="T7" fmla="*/ 30 h 53"/>
                <a:gd name="T8" fmla="*/ 84 w 97"/>
                <a:gd name="T9" fmla="*/ 0 h 53"/>
                <a:gd name="T10" fmla="*/ 23 w 97"/>
                <a:gd name="T11" fmla="*/ 0 h 53"/>
                <a:gd name="T12" fmla="*/ 48 w 97"/>
                <a:gd name="T13" fmla="*/ 9 h 53"/>
                <a:gd name="T14" fmla="*/ 0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41"/>
                  </a:moveTo>
                  <a:lnTo>
                    <a:pt x="22" y="53"/>
                  </a:lnTo>
                  <a:lnTo>
                    <a:pt x="74" y="18"/>
                  </a:lnTo>
                  <a:lnTo>
                    <a:pt x="97" y="30"/>
                  </a:lnTo>
                  <a:lnTo>
                    <a:pt x="84" y="0"/>
                  </a:lnTo>
                  <a:lnTo>
                    <a:pt x="23" y="0"/>
                  </a:lnTo>
                  <a:lnTo>
                    <a:pt x="48" y="9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82" name="Freeform 23"/>
            <p:cNvSpPr>
              <a:spLocks/>
            </p:cNvSpPr>
            <p:nvPr/>
          </p:nvSpPr>
          <p:spPr bwMode="auto">
            <a:xfrm>
              <a:off x="7242153" y="1609328"/>
              <a:ext cx="153988" cy="84138"/>
            </a:xfrm>
            <a:custGeom>
              <a:avLst/>
              <a:gdLst>
                <a:gd name="T0" fmla="*/ 0 w 97"/>
                <a:gd name="T1" fmla="*/ 41 h 53"/>
                <a:gd name="T2" fmla="*/ 22 w 97"/>
                <a:gd name="T3" fmla="*/ 53 h 53"/>
                <a:gd name="T4" fmla="*/ 74 w 97"/>
                <a:gd name="T5" fmla="*/ 18 h 53"/>
                <a:gd name="T6" fmla="*/ 97 w 97"/>
                <a:gd name="T7" fmla="*/ 30 h 53"/>
                <a:gd name="T8" fmla="*/ 84 w 97"/>
                <a:gd name="T9" fmla="*/ 0 h 53"/>
                <a:gd name="T10" fmla="*/ 23 w 97"/>
                <a:gd name="T11" fmla="*/ 0 h 53"/>
                <a:gd name="T12" fmla="*/ 48 w 97"/>
                <a:gd name="T13" fmla="*/ 9 h 53"/>
                <a:gd name="T14" fmla="*/ 0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41"/>
                  </a:moveTo>
                  <a:lnTo>
                    <a:pt x="22" y="53"/>
                  </a:lnTo>
                  <a:lnTo>
                    <a:pt x="74" y="18"/>
                  </a:lnTo>
                  <a:lnTo>
                    <a:pt x="97" y="30"/>
                  </a:lnTo>
                  <a:lnTo>
                    <a:pt x="84" y="0"/>
                  </a:lnTo>
                  <a:lnTo>
                    <a:pt x="23" y="0"/>
                  </a:lnTo>
                  <a:lnTo>
                    <a:pt x="48" y="9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83" name="Freeform 24"/>
            <p:cNvSpPr>
              <a:spLocks/>
            </p:cNvSpPr>
            <p:nvPr/>
          </p:nvSpPr>
          <p:spPr bwMode="auto">
            <a:xfrm>
              <a:off x="7073878" y="1707753"/>
              <a:ext cx="153988" cy="88900"/>
            </a:xfrm>
            <a:custGeom>
              <a:avLst/>
              <a:gdLst>
                <a:gd name="T0" fmla="*/ 97 w 97"/>
                <a:gd name="T1" fmla="*/ 12 h 56"/>
                <a:gd name="T2" fmla="*/ 75 w 97"/>
                <a:gd name="T3" fmla="*/ 0 h 56"/>
                <a:gd name="T4" fmla="*/ 25 w 97"/>
                <a:gd name="T5" fmla="*/ 35 h 56"/>
                <a:gd name="T6" fmla="*/ 0 w 97"/>
                <a:gd name="T7" fmla="*/ 23 h 56"/>
                <a:gd name="T8" fmla="*/ 13 w 97"/>
                <a:gd name="T9" fmla="*/ 56 h 56"/>
                <a:gd name="T10" fmla="*/ 75 w 97"/>
                <a:gd name="T11" fmla="*/ 56 h 56"/>
                <a:gd name="T12" fmla="*/ 49 w 97"/>
                <a:gd name="T13" fmla="*/ 44 h 56"/>
                <a:gd name="T14" fmla="*/ 97 w 97"/>
                <a:gd name="T15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6">
                  <a:moveTo>
                    <a:pt x="97" y="12"/>
                  </a:moveTo>
                  <a:lnTo>
                    <a:pt x="75" y="0"/>
                  </a:lnTo>
                  <a:lnTo>
                    <a:pt x="25" y="35"/>
                  </a:lnTo>
                  <a:lnTo>
                    <a:pt x="0" y="23"/>
                  </a:lnTo>
                  <a:lnTo>
                    <a:pt x="13" y="56"/>
                  </a:lnTo>
                  <a:lnTo>
                    <a:pt x="75" y="56"/>
                  </a:lnTo>
                  <a:lnTo>
                    <a:pt x="49" y="44"/>
                  </a:lnTo>
                  <a:lnTo>
                    <a:pt x="97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84" name="Freeform 25"/>
            <p:cNvSpPr>
              <a:spLocks/>
            </p:cNvSpPr>
            <p:nvPr/>
          </p:nvSpPr>
          <p:spPr bwMode="auto">
            <a:xfrm>
              <a:off x="7073878" y="1707753"/>
              <a:ext cx="153988" cy="88900"/>
            </a:xfrm>
            <a:custGeom>
              <a:avLst/>
              <a:gdLst>
                <a:gd name="T0" fmla="*/ 97 w 97"/>
                <a:gd name="T1" fmla="*/ 12 h 56"/>
                <a:gd name="T2" fmla="*/ 75 w 97"/>
                <a:gd name="T3" fmla="*/ 0 h 56"/>
                <a:gd name="T4" fmla="*/ 25 w 97"/>
                <a:gd name="T5" fmla="*/ 35 h 56"/>
                <a:gd name="T6" fmla="*/ 0 w 97"/>
                <a:gd name="T7" fmla="*/ 23 h 56"/>
                <a:gd name="T8" fmla="*/ 13 w 97"/>
                <a:gd name="T9" fmla="*/ 56 h 56"/>
                <a:gd name="T10" fmla="*/ 75 w 97"/>
                <a:gd name="T11" fmla="*/ 56 h 56"/>
                <a:gd name="T12" fmla="*/ 49 w 97"/>
                <a:gd name="T13" fmla="*/ 44 h 56"/>
                <a:gd name="T14" fmla="*/ 97 w 97"/>
                <a:gd name="T15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6">
                  <a:moveTo>
                    <a:pt x="97" y="12"/>
                  </a:moveTo>
                  <a:lnTo>
                    <a:pt x="75" y="0"/>
                  </a:lnTo>
                  <a:lnTo>
                    <a:pt x="25" y="35"/>
                  </a:lnTo>
                  <a:lnTo>
                    <a:pt x="0" y="23"/>
                  </a:lnTo>
                  <a:lnTo>
                    <a:pt x="13" y="56"/>
                  </a:lnTo>
                  <a:lnTo>
                    <a:pt x="75" y="56"/>
                  </a:lnTo>
                  <a:lnTo>
                    <a:pt x="49" y="44"/>
                  </a:lnTo>
                  <a:lnTo>
                    <a:pt x="97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85" name="Freeform 26"/>
            <p:cNvSpPr>
              <a:spLocks/>
            </p:cNvSpPr>
            <p:nvPr/>
          </p:nvSpPr>
          <p:spPr bwMode="auto">
            <a:xfrm>
              <a:off x="7081815" y="1604565"/>
              <a:ext cx="153988" cy="84138"/>
            </a:xfrm>
            <a:custGeom>
              <a:avLst/>
              <a:gdLst>
                <a:gd name="T0" fmla="*/ 0 w 97"/>
                <a:gd name="T1" fmla="*/ 12 h 53"/>
                <a:gd name="T2" fmla="*/ 22 w 97"/>
                <a:gd name="T3" fmla="*/ 0 h 53"/>
                <a:gd name="T4" fmla="*/ 74 w 97"/>
                <a:gd name="T5" fmla="*/ 33 h 53"/>
                <a:gd name="T6" fmla="*/ 97 w 97"/>
                <a:gd name="T7" fmla="*/ 24 h 53"/>
                <a:gd name="T8" fmla="*/ 85 w 97"/>
                <a:gd name="T9" fmla="*/ 53 h 53"/>
                <a:gd name="T10" fmla="*/ 24 w 97"/>
                <a:gd name="T11" fmla="*/ 53 h 53"/>
                <a:gd name="T12" fmla="*/ 49 w 97"/>
                <a:gd name="T13" fmla="*/ 44 h 53"/>
                <a:gd name="T14" fmla="*/ 0 w 97"/>
                <a:gd name="T15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12"/>
                  </a:moveTo>
                  <a:lnTo>
                    <a:pt x="22" y="0"/>
                  </a:lnTo>
                  <a:lnTo>
                    <a:pt x="74" y="33"/>
                  </a:lnTo>
                  <a:lnTo>
                    <a:pt x="97" y="24"/>
                  </a:lnTo>
                  <a:lnTo>
                    <a:pt x="85" y="53"/>
                  </a:lnTo>
                  <a:lnTo>
                    <a:pt x="24" y="53"/>
                  </a:lnTo>
                  <a:lnTo>
                    <a:pt x="49" y="4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86" name="Freeform 27"/>
            <p:cNvSpPr>
              <a:spLocks/>
            </p:cNvSpPr>
            <p:nvPr/>
          </p:nvSpPr>
          <p:spPr bwMode="auto">
            <a:xfrm>
              <a:off x="7081815" y="1604565"/>
              <a:ext cx="153988" cy="84138"/>
            </a:xfrm>
            <a:custGeom>
              <a:avLst/>
              <a:gdLst>
                <a:gd name="T0" fmla="*/ 0 w 97"/>
                <a:gd name="T1" fmla="*/ 12 h 53"/>
                <a:gd name="T2" fmla="*/ 22 w 97"/>
                <a:gd name="T3" fmla="*/ 0 h 53"/>
                <a:gd name="T4" fmla="*/ 74 w 97"/>
                <a:gd name="T5" fmla="*/ 33 h 53"/>
                <a:gd name="T6" fmla="*/ 97 w 97"/>
                <a:gd name="T7" fmla="*/ 24 h 53"/>
                <a:gd name="T8" fmla="*/ 85 w 97"/>
                <a:gd name="T9" fmla="*/ 53 h 53"/>
                <a:gd name="T10" fmla="*/ 24 w 97"/>
                <a:gd name="T11" fmla="*/ 53 h 53"/>
                <a:gd name="T12" fmla="*/ 49 w 97"/>
                <a:gd name="T13" fmla="*/ 44 h 53"/>
                <a:gd name="T14" fmla="*/ 0 w 97"/>
                <a:gd name="T15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12"/>
                  </a:moveTo>
                  <a:lnTo>
                    <a:pt x="22" y="0"/>
                  </a:lnTo>
                  <a:lnTo>
                    <a:pt x="74" y="33"/>
                  </a:lnTo>
                  <a:lnTo>
                    <a:pt x="97" y="24"/>
                  </a:lnTo>
                  <a:lnTo>
                    <a:pt x="85" y="53"/>
                  </a:lnTo>
                  <a:lnTo>
                    <a:pt x="24" y="53"/>
                  </a:lnTo>
                  <a:lnTo>
                    <a:pt x="49" y="4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87" name="Freeform 28"/>
            <p:cNvSpPr>
              <a:spLocks/>
            </p:cNvSpPr>
            <p:nvPr/>
          </p:nvSpPr>
          <p:spPr bwMode="auto">
            <a:xfrm>
              <a:off x="7235803" y="1717278"/>
              <a:ext cx="153988" cy="84138"/>
            </a:xfrm>
            <a:custGeom>
              <a:avLst/>
              <a:gdLst>
                <a:gd name="T0" fmla="*/ 97 w 97"/>
                <a:gd name="T1" fmla="*/ 41 h 53"/>
                <a:gd name="T2" fmla="*/ 76 w 97"/>
                <a:gd name="T3" fmla="*/ 53 h 53"/>
                <a:gd name="T4" fmla="*/ 26 w 97"/>
                <a:gd name="T5" fmla="*/ 17 h 53"/>
                <a:gd name="T6" fmla="*/ 0 w 97"/>
                <a:gd name="T7" fmla="*/ 29 h 53"/>
                <a:gd name="T8" fmla="*/ 13 w 97"/>
                <a:gd name="T9" fmla="*/ 0 h 53"/>
                <a:gd name="T10" fmla="*/ 76 w 97"/>
                <a:gd name="T11" fmla="*/ 0 h 53"/>
                <a:gd name="T12" fmla="*/ 49 w 97"/>
                <a:gd name="T13" fmla="*/ 9 h 53"/>
                <a:gd name="T14" fmla="*/ 97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97" y="41"/>
                  </a:moveTo>
                  <a:lnTo>
                    <a:pt x="76" y="53"/>
                  </a:lnTo>
                  <a:lnTo>
                    <a:pt x="26" y="17"/>
                  </a:lnTo>
                  <a:lnTo>
                    <a:pt x="0" y="29"/>
                  </a:lnTo>
                  <a:lnTo>
                    <a:pt x="13" y="0"/>
                  </a:lnTo>
                  <a:lnTo>
                    <a:pt x="76" y="0"/>
                  </a:lnTo>
                  <a:lnTo>
                    <a:pt x="49" y="9"/>
                  </a:lnTo>
                  <a:lnTo>
                    <a:pt x="97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88" name="Freeform 29"/>
            <p:cNvSpPr>
              <a:spLocks/>
            </p:cNvSpPr>
            <p:nvPr/>
          </p:nvSpPr>
          <p:spPr bwMode="auto">
            <a:xfrm>
              <a:off x="7235803" y="1717278"/>
              <a:ext cx="153988" cy="84138"/>
            </a:xfrm>
            <a:custGeom>
              <a:avLst/>
              <a:gdLst>
                <a:gd name="T0" fmla="*/ 97 w 97"/>
                <a:gd name="T1" fmla="*/ 41 h 53"/>
                <a:gd name="T2" fmla="*/ 76 w 97"/>
                <a:gd name="T3" fmla="*/ 53 h 53"/>
                <a:gd name="T4" fmla="*/ 26 w 97"/>
                <a:gd name="T5" fmla="*/ 17 h 53"/>
                <a:gd name="T6" fmla="*/ 0 w 97"/>
                <a:gd name="T7" fmla="*/ 29 h 53"/>
                <a:gd name="T8" fmla="*/ 13 w 97"/>
                <a:gd name="T9" fmla="*/ 0 h 53"/>
                <a:gd name="T10" fmla="*/ 76 w 97"/>
                <a:gd name="T11" fmla="*/ 0 h 53"/>
                <a:gd name="T12" fmla="*/ 49 w 97"/>
                <a:gd name="T13" fmla="*/ 9 h 53"/>
                <a:gd name="T14" fmla="*/ 97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97" y="41"/>
                  </a:moveTo>
                  <a:lnTo>
                    <a:pt x="76" y="53"/>
                  </a:lnTo>
                  <a:lnTo>
                    <a:pt x="26" y="17"/>
                  </a:lnTo>
                  <a:lnTo>
                    <a:pt x="0" y="29"/>
                  </a:lnTo>
                  <a:lnTo>
                    <a:pt x="13" y="0"/>
                  </a:lnTo>
                  <a:lnTo>
                    <a:pt x="76" y="0"/>
                  </a:lnTo>
                  <a:lnTo>
                    <a:pt x="49" y="9"/>
                  </a:lnTo>
                  <a:lnTo>
                    <a:pt x="97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89" name="Freeform 30"/>
            <p:cNvSpPr>
              <a:spLocks/>
            </p:cNvSpPr>
            <p:nvPr/>
          </p:nvSpPr>
          <p:spPr bwMode="auto">
            <a:xfrm>
              <a:off x="7245328" y="1614090"/>
              <a:ext cx="153988" cy="84138"/>
            </a:xfrm>
            <a:custGeom>
              <a:avLst/>
              <a:gdLst>
                <a:gd name="T0" fmla="*/ 0 w 97"/>
                <a:gd name="T1" fmla="*/ 41 h 53"/>
                <a:gd name="T2" fmla="*/ 21 w 97"/>
                <a:gd name="T3" fmla="*/ 53 h 53"/>
                <a:gd name="T4" fmla="*/ 73 w 97"/>
                <a:gd name="T5" fmla="*/ 18 h 53"/>
                <a:gd name="T6" fmla="*/ 97 w 97"/>
                <a:gd name="T7" fmla="*/ 29 h 53"/>
                <a:gd name="T8" fmla="*/ 84 w 97"/>
                <a:gd name="T9" fmla="*/ 0 h 53"/>
                <a:gd name="T10" fmla="*/ 23 w 97"/>
                <a:gd name="T11" fmla="*/ 0 h 53"/>
                <a:gd name="T12" fmla="*/ 48 w 97"/>
                <a:gd name="T13" fmla="*/ 9 h 53"/>
                <a:gd name="T14" fmla="*/ 0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41"/>
                  </a:moveTo>
                  <a:lnTo>
                    <a:pt x="21" y="53"/>
                  </a:lnTo>
                  <a:lnTo>
                    <a:pt x="73" y="18"/>
                  </a:lnTo>
                  <a:lnTo>
                    <a:pt x="97" y="29"/>
                  </a:lnTo>
                  <a:lnTo>
                    <a:pt x="84" y="0"/>
                  </a:lnTo>
                  <a:lnTo>
                    <a:pt x="23" y="0"/>
                  </a:lnTo>
                  <a:lnTo>
                    <a:pt x="48" y="9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90" name="Freeform 31"/>
            <p:cNvSpPr>
              <a:spLocks/>
            </p:cNvSpPr>
            <p:nvPr/>
          </p:nvSpPr>
          <p:spPr bwMode="auto">
            <a:xfrm>
              <a:off x="7245328" y="1614090"/>
              <a:ext cx="153988" cy="84138"/>
            </a:xfrm>
            <a:custGeom>
              <a:avLst/>
              <a:gdLst>
                <a:gd name="T0" fmla="*/ 0 w 97"/>
                <a:gd name="T1" fmla="*/ 41 h 53"/>
                <a:gd name="T2" fmla="*/ 21 w 97"/>
                <a:gd name="T3" fmla="*/ 53 h 53"/>
                <a:gd name="T4" fmla="*/ 73 w 97"/>
                <a:gd name="T5" fmla="*/ 18 h 53"/>
                <a:gd name="T6" fmla="*/ 97 w 97"/>
                <a:gd name="T7" fmla="*/ 29 h 53"/>
                <a:gd name="T8" fmla="*/ 84 w 97"/>
                <a:gd name="T9" fmla="*/ 0 h 53"/>
                <a:gd name="T10" fmla="*/ 23 w 97"/>
                <a:gd name="T11" fmla="*/ 0 h 53"/>
                <a:gd name="T12" fmla="*/ 48 w 97"/>
                <a:gd name="T13" fmla="*/ 9 h 53"/>
                <a:gd name="T14" fmla="*/ 0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41"/>
                  </a:moveTo>
                  <a:lnTo>
                    <a:pt x="21" y="53"/>
                  </a:lnTo>
                  <a:lnTo>
                    <a:pt x="73" y="18"/>
                  </a:lnTo>
                  <a:lnTo>
                    <a:pt x="97" y="29"/>
                  </a:lnTo>
                  <a:lnTo>
                    <a:pt x="84" y="0"/>
                  </a:lnTo>
                  <a:lnTo>
                    <a:pt x="23" y="0"/>
                  </a:lnTo>
                  <a:lnTo>
                    <a:pt x="48" y="9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91" name="Freeform 32"/>
            <p:cNvSpPr>
              <a:spLocks/>
            </p:cNvSpPr>
            <p:nvPr/>
          </p:nvSpPr>
          <p:spPr bwMode="auto">
            <a:xfrm>
              <a:off x="7077053" y="1712515"/>
              <a:ext cx="153988" cy="88900"/>
            </a:xfrm>
            <a:custGeom>
              <a:avLst/>
              <a:gdLst>
                <a:gd name="T0" fmla="*/ 97 w 97"/>
                <a:gd name="T1" fmla="*/ 12 h 56"/>
                <a:gd name="T2" fmla="*/ 75 w 97"/>
                <a:gd name="T3" fmla="*/ 0 h 56"/>
                <a:gd name="T4" fmla="*/ 25 w 97"/>
                <a:gd name="T5" fmla="*/ 35 h 56"/>
                <a:gd name="T6" fmla="*/ 0 w 97"/>
                <a:gd name="T7" fmla="*/ 23 h 56"/>
                <a:gd name="T8" fmla="*/ 12 w 97"/>
                <a:gd name="T9" fmla="*/ 56 h 56"/>
                <a:gd name="T10" fmla="*/ 75 w 97"/>
                <a:gd name="T11" fmla="*/ 56 h 56"/>
                <a:gd name="T12" fmla="*/ 48 w 97"/>
                <a:gd name="T13" fmla="*/ 44 h 56"/>
                <a:gd name="T14" fmla="*/ 97 w 97"/>
                <a:gd name="T15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6">
                  <a:moveTo>
                    <a:pt x="97" y="12"/>
                  </a:moveTo>
                  <a:lnTo>
                    <a:pt x="75" y="0"/>
                  </a:lnTo>
                  <a:lnTo>
                    <a:pt x="25" y="35"/>
                  </a:lnTo>
                  <a:lnTo>
                    <a:pt x="0" y="23"/>
                  </a:lnTo>
                  <a:lnTo>
                    <a:pt x="12" y="56"/>
                  </a:lnTo>
                  <a:lnTo>
                    <a:pt x="75" y="56"/>
                  </a:lnTo>
                  <a:lnTo>
                    <a:pt x="48" y="44"/>
                  </a:lnTo>
                  <a:lnTo>
                    <a:pt x="97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92" name="Freeform 33"/>
            <p:cNvSpPr>
              <a:spLocks/>
            </p:cNvSpPr>
            <p:nvPr/>
          </p:nvSpPr>
          <p:spPr bwMode="auto">
            <a:xfrm>
              <a:off x="7077053" y="1712515"/>
              <a:ext cx="153988" cy="88900"/>
            </a:xfrm>
            <a:custGeom>
              <a:avLst/>
              <a:gdLst>
                <a:gd name="T0" fmla="*/ 97 w 97"/>
                <a:gd name="T1" fmla="*/ 12 h 56"/>
                <a:gd name="T2" fmla="*/ 75 w 97"/>
                <a:gd name="T3" fmla="*/ 0 h 56"/>
                <a:gd name="T4" fmla="*/ 25 w 97"/>
                <a:gd name="T5" fmla="*/ 35 h 56"/>
                <a:gd name="T6" fmla="*/ 0 w 97"/>
                <a:gd name="T7" fmla="*/ 23 h 56"/>
                <a:gd name="T8" fmla="*/ 12 w 97"/>
                <a:gd name="T9" fmla="*/ 56 h 56"/>
                <a:gd name="T10" fmla="*/ 75 w 97"/>
                <a:gd name="T11" fmla="*/ 56 h 56"/>
                <a:gd name="T12" fmla="*/ 48 w 97"/>
                <a:gd name="T13" fmla="*/ 44 h 56"/>
                <a:gd name="T14" fmla="*/ 97 w 97"/>
                <a:gd name="T15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6">
                  <a:moveTo>
                    <a:pt x="97" y="12"/>
                  </a:moveTo>
                  <a:lnTo>
                    <a:pt x="75" y="0"/>
                  </a:lnTo>
                  <a:lnTo>
                    <a:pt x="25" y="35"/>
                  </a:lnTo>
                  <a:lnTo>
                    <a:pt x="0" y="23"/>
                  </a:lnTo>
                  <a:lnTo>
                    <a:pt x="12" y="56"/>
                  </a:lnTo>
                  <a:lnTo>
                    <a:pt x="75" y="56"/>
                  </a:lnTo>
                  <a:lnTo>
                    <a:pt x="48" y="44"/>
                  </a:lnTo>
                  <a:lnTo>
                    <a:pt x="97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93" name="Freeform 34"/>
            <p:cNvSpPr>
              <a:spLocks/>
            </p:cNvSpPr>
            <p:nvPr/>
          </p:nvSpPr>
          <p:spPr bwMode="auto">
            <a:xfrm>
              <a:off x="7084990" y="1609328"/>
              <a:ext cx="153988" cy="84138"/>
            </a:xfrm>
            <a:custGeom>
              <a:avLst/>
              <a:gdLst>
                <a:gd name="T0" fmla="*/ 0 w 97"/>
                <a:gd name="T1" fmla="*/ 12 h 53"/>
                <a:gd name="T2" fmla="*/ 22 w 97"/>
                <a:gd name="T3" fmla="*/ 0 h 53"/>
                <a:gd name="T4" fmla="*/ 74 w 97"/>
                <a:gd name="T5" fmla="*/ 32 h 53"/>
                <a:gd name="T6" fmla="*/ 97 w 97"/>
                <a:gd name="T7" fmla="*/ 24 h 53"/>
                <a:gd name="T8" fmla="*/ 85 w 97"/>
                <a:gd name="T9" fmla="*/ 53 h 53"/>
                <a:gd name="T10" fmla="*/ 24 w 97"/>
                <a:gd name="T11" fmla="*/ 53 h 53"/>
                <a:gd name="T12" fmla="*/ 49 w 97"/>
                <a:gd name="T13" fmla="*/ 44 h 53"/>
                <a:gd name="T14" fmla="*/ 0 w 97"/>
                <a:gd name="T15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12"/>
                  </a:moveTo>
                  <a:lnTo>
                    <a:pt x="22" y="0"/>
                  </a:lnTo>
                  <a:lnTo>
                    <a:pt x="74" y="32"/>
                  </a:lnTo>
                  <a:lnTo>
                    <a:pt x="97" y="24"/>
                  </a:lnTo>
                  <a:lnTo>
                    <a:pt x="85" y="53"/>
                  </a:lnTo>
                  <a:lnTo>
                    <a:pt x="24" y="53"/>
                  </a:lnTo>
                  <a:lnTo>
                    <a:pt x="49" y="4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94" name="Freeform 35"/>
            <p:cNvSpPr>
              <a:spLocks/>
            </p:cNvSpPr>
            <p:nvPr/>
          </p:nvSpPr>
          <p:spPr bwMode="auto">
            <a:xfrm>
              <a:off x="7084990" y="1609328"/>
              <a:ext cx="153988" cy="84138"/>
            </a:xfrm>
            <a:custGeom>
              <a:avLst/>
              <a:gdLst>
                <a:gd name="T0" fmla="*/ 0 w 97"/>
                <a:gd name="T1" fmla="*/ 12 h 53"/>
                <a:gd name="T2" fmla="*/ 22 w 97"/>
                <a:gd name="T3" fmla="*/ 0 h 53"/>
                <a:gd name="T4" fmla="*/ 74 w 97"/>
                <a:gd name="T5" fmla="*/ 32 h 53"/>
                <a:gd name="T6" fmla="*/ 97 w 97"/>
                <a:gd name="T7" fmla="*/ 24 h 53"/>
                <a:gd name="T8" fmla="*/ 85 w 97"/>
                <a:gd name="T9" fmla="*/ 53 h 53"/>
                <a:gd name="T10" fmla="*/ 24 w 97"/>
                <a:gd name="T11" fmla="*/ 53 h 53"/>
                <a:gd name="T12" fmla="*/ 49 w 97"/>
                <a:gd name="T13" fmla="*/ 44 h 53"/>
                <a:gd name="T14" fmla="*/ 0 w 97"/>
                <a:gd name="T15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12"/>
                  </a:moveTo>
                  <a:lnTo>
                    <a:pt x="22" y="0"/>
                  </a:lnTo>
                  <a:lnTo>
                    <a:pt x="74" y="32"/>
                  </a:lnTo>
                  <a:lnTo>
                    <a:pt x="97" y="24"/>
                  </a:lnTo>
                  <a:lnTo>
                    <a:pt x="85" y="53"/>
                  </a:lnTo>
                  <a:lnTo>
                    <a:pt x="24" y="53"/>
                  </a:lnTo>
                  <a:lnTo>
                    <a:pt x="49" y="4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95" name="Freeform 36"/>
            <p:cNvSpPr>
              <a:spLocks/>
            </p:cNvSpPr>
            <p:nvPr/>
          </p:nvSpPr>
          <p:spPr bwMode="auto">
            <a:xfrm>
              <a:off x="7238978" y="1722040"/>
              <a:ext cx="153988" cy="82550"/>
            </a:xfrm>
            <a:custGeom>
              <a:avLst/>
              <a:gdLst>
                <a:gd name="T0" fmla="*/ 97 w 97"/>
                <a:gd name="T1" fmla="*/ 41 h 52"/>
                <a:gd name="T2" fmla="*/ 76 w 97"/>
                <a:gd name="T3" fmla="*/ 52 h 52"/>
                <a:gd name="T4" fmla="*/ 25 w 97"/>
                <a:gd name="T5" fmla="*/ 17 h 52"/>
                <a:gd name="T6" fmla="*/ 0 w 97"/>
                <a:gd name="T7" fmla="*/ 29 h 52"/>
                <a:gd name="T8" fmla="*/ 13 w 97"/>
                <a:gd name="T9" fmla="*/ 0 h 52"/>
                <a:gd name="T10" fmla="*/ 76 w 97"/>
                <a:gd name="T11" fmla="*/ 0 h 52"/>
                <a:gd name="T12" fmla="*/ 49 w 97"/>
                <a:gd name="T13" fmla="*/ 8 h 52"/>
                <a:gd name="T14" fmla="*/ 97 w 97"/>
                <a:gd name="T15" fmla="*/ 4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2">
                  <a:moveTo>
                    <a:pt x="97" y="41"/>
                  </a:moveTo>
                  <a:lnTo>
                    <a:pt x="76" y="52"/>
                  </a:lnTo>
                  <a:lnTo>
                    <a:pt x="25" y="17"/>
                  </a:lnTo>
                  <a:lnTo>
                    <a:pt x="0" y="29"/>
                  </a:lnTo>
                  <a:lnTo>
                    <a:pt x="13" y="0"/>
                  </a:lnTo>
                  <a:lnTo>
                    <a:pt x="76" y="0"/>
                  </a:lnTo>
                  <a:lnTo>
                    <a:pt x="49" y="8"/>
                  </a:lnTo>
                  <a:lnTo>
                    <a:pt x="97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96" name="Freeform 37"/>
            <p:cNvSpPr>
              <a:spLocks/>
            </p:cNvSpPr>
            <p:nvPr/>
          </p:nvSpPr>
          <p:spPr bwMode="auto">
            <a:xfrm>
              <a:off x="7238978" y="1722040"/>
              <a:ext cx="153988" cy="82550"/>
            </a:xfrm>
            <a:custGeom>
              <a:avLst/>
              <a:gdLst>
                <a:gd name="T0" fmla="*/ 97 w 97"/>
                <a:gd name="T1" fmla="*/ 41 h 52"/>
                <a:gd name="T2" fmla="*/ 76 w 97"/>
                <a:gd name="T3" fmla="*/ 52 h 52"/>
                <a:gd name="T4" fmla="*/ 25 w 97"/>
                <a:gd name="T5" fmla="*/ 17 h 52"/>
                <a:gd name="T6" fmla="*/ 0 w 97"/>
                <a:gd name="T7" fmla="*/ 29 h 52"/>
                <a:gd name="T8" fmla="*/ 13 w 97"/>
                <a:gd name="T9" fmla="*/ 0 h 52"/>
                <a:gd name="T10" fmla="*/ 76 w 97"/>
                <a:gd name="T11" fmla="*/ 0 h 52"/>
                <a:gd name="T12" fmla="*/ 49 w 97"/>
                <a:gd name="T13" fmla="*/ 8 h 52"/>
                <a:gd name="T14" fmla="*/ 97 w 97"/>
                <a:gd name="T15" fmla="*/ 4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2">
                  <a:moveTo>
                    <a:pt x="97" y="41"/>
                  </a:moveTo>
                  <a:lnTo>
                    <a:pt x="76" y="52"/>
                  </a:lnTo>
                  <a:lnTo>
                    <a:pt x="25" y="17"/>
                  </a:lnTo>
                  <a:lnTo>
                    <a:pt x="0" y="29"/>
                  </a:lnTo>
                  <a:lnTo>
                    <a:pt x="13" y="0"/>
                  </a:lnTo>
                  <a:lnTo>
                    <a:pt x="76" y="0"/>
                  </a:lnTo>
                  <a:lnTo>
                    <a:pt x="49" y="8"/>
                  </a:lnTo>
                  <a:lnTo>
                    <a:pt x="97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97" name="Line 38"/>
            <p:cNvSpPr>
              <a:spLocks noChangeShapeType="1"/>
            </p:cNvSpPr>
            <p:nvPr/>
          </p:nvSpPr>
          <p:spPr bwMode="auto">
            <a:xfrm>
              <a:off x="7002440" y="1515665"/>
              <a:ext cx="0" cy="560388"/>
            </a:xfrm>
            <a:prstGeom prst="line">
              <a:avLst/>
            </a:prstGeom>
            <a:noFill/>
            <a:ln w="1" cap="rnd">
              <a:solidFill>
                <a:srgbClr val="AAE6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98" name="Line 39"/>
            <p:cNvSpPr>
              <a:spLocks noChangeShapeType="1"/>
            </p:cNvSpPr>
            <p:nvPr/>
          </p:nvSpPr>
          <p:spPr bwMode="auto">
            <a:xfrm>
              <a:off x="7470753" y="1515665"/>
              <a:ext cx="0" cy="560388"/>
            </a:xfrm>
            <a:prstGeom prst="line">
              <a:avLst/>
            </a:prstGeom>
            <a:noFill/>
            <a:ln w="1" cap="rnd">
              <a:solidFill>
                <a:srgbClr val="AAE6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99" name="Freeform 40"/>
            <p:cNvSpPr>
              <a:spLocks/>
            </p:cNvSpPr>
            <p:nvPr/>
          </p:nvSpPr>
          <p:spPr bwMode="auto">
            <a:xfrm>
              <a:off x="7116740" y="1847453"/>
              <a:ext cx="230188" cy="144463"/>
            </a:xfrm>
            <a:custGeom>
              <a:avLst/>
              <a:gdLst>
                <a:gd name="T0" fmla="*/ 22 w 145"/>
                <a:gd name="T1" fmla="*/ 12 h 91"/>
                <a:gd name="T2" fmla="*/ 54 w 145"/>
                <a:gd name="T3" fmla="*/ 12 h 91"/>
                <a:gd name="T4" fmla="*/ 74 w 145"/>
                <a:gd name="T5" fmla="*/ 38 h 91"/>
                <a:gd name="T6" fmla="*/ 93 w 145"/>
                <a:gd name="T7" fmla="*/ 12 h 91"/>
                <a:gd name="T8" fmla="*/ 124 w 145"/>
                <a:gd name="T9" fmla="*/ 12 h 91"/>
                <a:gd name="T10" fmla="*/ 124 w 145"/>
                <a:gd name="T11" fmla="*/ 0 h 91"/>
                <a:gd name="T12" fmla="*/ 145 w 145"/>
                <a:gd name="T13" fmla="*/ 18 h 91"/>
                <a:gd name="T14" fmla="*/ 124 w 145"/>
                <a:gd name="T15" fmla="*/ 35 h 91"/>
                <a:gd name="T16" fmla="*/ 124 w 145"/>
                <a:gd name="T17" fmla="*/ 23 h 91"/>
                <a:gd name="T18" fmla="*/ 97 w 145"/>
                <a:gd name="T19" fmla="*/ 23 h 91"/>
                <a:gd name="T20" fmla="*/ 79 w 145"/>
                <a:gd name="T21" fmla="*/ 44 h 91"/>
                <a:gd name="T22" fmla="*/ 97 w 145"/>
                <a:gd name="T23" fmla="*/ 67 h 91"/>
                <a:gd name="T24" fmla="*/ 124 w 145"/>
                <a:gd name="T25" fmla="*/ 67 h 91"/>
                <a:gd name="T26" fmla="*/ 124 w 145"/>
                <a:gd name="T27" fmla="*/ 53 h 91"/>
                <a:gd name="T28" fmla="*/ 145 w 145"/>
                <a:gd name="T29" fmla="*/ 73 h 91"/>
                <a:gd name="T30" fmla="*/ 124 w 145"/>
                <a:gd name="T31" fmla="*/ 91 h 91"/>
                <a:gd name="T32" fmla="*/ 124 w 145"/>
                <a:gd name="T33" fmla="*/ 79 h 91"/>
                <a:gd name="T34" fmla="*/ 93 w 145"/>
                <a:gd name="T35" fmla="*/ 79 h 91"/>
                <a:gd name="T36" fmla="*/ 74 w 145"/>
                <a:gd name="T37" fmla="*/ 53 h 91"/>
                <a:gd name="T38" fmla="*/ 54 w 145"/>
                <a:gd name="T39" fmla="*/ 79 h 91"/>
                <a:gd name="T40" fmla="*/ 22 w 145"/>
                <a:gd name="T41" fmla="*/ 79 h 91"/>
                <a:gd name="T42" fmla="*/ 22 w 145"/>
                <a:gd name="T43" fmla="*/ 91 h 91"/>
                <a:gd name="T44" fmla="*/ 0 w 145"/>
                <a:gd name="T45" fmla="*/ 73 h 91"/>
                <a:gd name="T46" fmla="*/ 22 w 145"/>
                <a:gd name="T47" fmla="*/ 53 h 91"/>
                <a:gd name="T48" fmla="*/ 22 w 145"/>
                <a:gd name="T49" fmla="*/ 67 h 91"/>
                <a:gd name="T50" fmla="*/ 50 w 145"/>
                <a:gd name="T51" fmla="*/ 67 h 91"/>
                <a:gd name="T52" fmla="*/ 68 w 145"/>
                <a:gd name="T53" fmla="*/ 47 h 91"/>
                <a:gd name="T54" fmla="*/ 50 w 145"/>
                <a:gd name="T55" fmla="*/ 23 h 91"/>
                <a:gd name="T56" fmla="*/ 22 w 145"/>
                <a:gd name="T57" fmla="*/ 23 h 91"/>
                <a:gd name="T58" fmla="*/ 22 w 145"/>
                <a:gd name="T59" fmla="*/ 35 h 91"/>
                <a:gd name="T60" fmla="*/ 0 w 145"/>
                <a:gd name="T61" fmla="*/ 18 h 91"/>
                <a:gd name="T62" fmla="*/ 22 w 145"/>
                <a:gd name="T63" fmla="*/ 0 h 91"/>
                <a:gd name="T64" fmla="*/ 22 w 145"/>
                <a:gd name="T65" fmla="*/ 1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5" h="91">
                  <a:moveTo>
                    <a:pt x="22" y="12"/>
                  </a:moveTo>
                  <a:lnTo>
                    <a:pt x="54" y="12"/>
                  </a:lnTo>
                  <a:lnTo>
                    <a:pt x="74" y="38"/>
                  </a:lnTo>
                  <a:lnTo>
                    <a:pt x="93" y="12"/>
                  </a:lnTo>
                  <a:lnTo>
                    <a:pt x="124" y="12"/>
                  </a:lnTo>
                  <a:lnTo>
                    <a:pt x="124" y="0"/>
                  </a:lnTo>
                  <a:lnTo>
                    <a:pt x="145" y="18"/>
                  </a:lnTo>
                  <a:lnTo>
                    <a:pt x="124" y="35"/>
                  </a:lnTo>
                  <a:lnTo>
                    <a:pt x="124" y="23"/>
                  </a:lnTo>
                  <a:lnTo>
                    <a:pt x="97" y="23"/>
                  </a:lnTo>
                  <a:lnTo>
                    <a:pt x="79" y="44"/>
                  </a:lnTo>
                  <a:lnTo>
                    <a:pt x="97" y="67"/>
                  </a:lnTo>
                  <a:lnTo>
                    <a:pt x="124" y="67"/>
                  </a:lnTo>
                  <a:lnTo>
                    <a:pt x="124" y="53"/>
                  </a:lnTo>
                  <a:lnTo>
                    <a:pt x="145" y="73"/>
                  </a:lnTo>
                  <a:lnTo>
                    <a:pt x="124" y="91"/>
                  </a:lnTo>
                  <a:lnTo>
                    <a:pt x="124" y="79"/>
                  </a:lnTo>
                  <a:lnTo>
                    <a:pt x="93" y="79"/>
                  </a:lnTo>
                  <a:lnTo>
                    <a:pt x="74" y="53"/>
                  </a:lnTo>
                  <a:lnTo>
                    <a:pt x="54" y="79"/>
                  </a:lnTo>
                  <a:lnTo>
                    <a:pt x="22" y="79"/>
                  </a:lnTo>
                  <a:lnTo>
                    <a:pt x="22" y="91"/>
                  </a:lnTo>
                  <a:lnTo>
                    <a:pt x="0" y="73"/>
                  </a:lnTo>
                  <a:lnTo>
                    <a:pt x="22" y="53"/>
                  </a:lnTo>
                  <a:lnTo>
                    <a:pt x="22" y="67"/>
                  </a:lnTo>
                  <a:lnTo>
                    <a:pt x="50" y="67"/>
                  </a:lnTo>
                  <a:lnTo>
                    <a:pt x="68" y="47"/>
                  </a:lnTo>
                  <a:lnTo>
                    <a:pt x="50" y="23"/>
                  </a:lnTo>
                  <a:lnTo>
                    <a:pt x="22" y="23"/>
                  </a:lnTo>
                  <a:lnTo>
                    <a:pt x="22" y="35"/>
                  </a:lnTo>
                  <a:lnTo>
                    <a:pt x="0" y="18"/>
                  </a:lnTo>
                  <a:lnTo>
                    <a:pt x="22" y="0"/>
                  </a:lnTo>
                  <a:lnTo>
                    <a:pt x="22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00" name="Freeform 41"/>
            <p:cNvSpPr>
              <a:spLocks/>
            </p:cNvSpPr>
            <p:nvPr/>
          </p:nvSpPr>
          <p:spPr bwMode="auto">
            <a:xfrm>
              <a:off x="7116740" y="1847453"/>
              <a:ext cx="230188" cy="144463"/>
            </a:xfrm>
            <a:custGeom>
              <a:avLst/>
              <a:gdLst>
                <a:gd name="T0" fmla="*/ 22 w 145"/>
                <a:gd name="T1" fmla="*/ 12 h 91"/>
                <a:gd name="T2" fmla="*/ 54 w 145"/>
                <a:gd name="T3" fmla="*/ 12 h 91"/>
                <a:gd name="T4" fmla="*/ 74 w 145"/>
                <a:gd name="T5" fmla="*/ 38 h 91"/>
                <a:gd name="T6" fmla="*/ 93 w 145"/>
                <a:gd name="T7" fmla="*/ 12 h 91"/>
                <a:gd name="T8" fmla="*/ 124 w 145"/>
                <a:gd name="T9" fmla="*/ 12 h 91"/>
                <a:gd name="T10" fmla="*/ 124 w 145"/>
                <a:gd name="T11" fmla="*/ 0 h 91"/>
                <a:gd name="T12" fmla="*/ 145 w 145"/>
                <a:gd name="T13" fmla="*/ 18 h 91"/>
                <a:gd name="T14" fmla="*/ 124 w 145"/>
                <a:gd name="T15" fmla="*/ 35 h 91"/>
                <a:gd name="T16" fmla="*/ 124 w 145"/>
                <a:gd name="T17" fmla="*/ 23 h 91"/>
                <a:gd name="T18" fmla="*/ 97 w 145"/>
                <a:gd name="T19" fmla="*/ 23 h 91"/>
                <a:gd name="T20" fmla="*/ 79 w 145"/>
                <a:gd name="T21" fmla="*/ 44 h 91"/>
                <a:gd name="T22" fmla="*/ 97 w 145"/>
                <a:gd name="T23" fmla="*/ 67 h 91"/>
                <a:gd name="T24" fmla="*/ 124 w 145"/>
                <a:gd name="T25" fmla="*/ 67 h 91"/>
                <a:gd name="T26" fmla="*/ 124 w 145"/>
                <a:gd name="T27" fmla="*/ 53 h 91"/>
                <a:gd name="T28" fmla="*/ 145 w 145"/>
                <a:gd name="T29" fmla="*/ 73 h 91"/>
                <a:gd name="T30" fmla="*/ 124 w 145"/>
                <a:gd name="T31" fmla="*/ 91 h 91"/>
                <a:gd name="T32" fmla="*/ 124 w 145"/>
                <a:gd name="T33" fmla="*/ 79 h 91"/>
                <a:gd name="T34" fmla="*/ 93 w 145"/>
                <a:gd name="T35" fmla="*/ 79 h 91"/>
                <a:gd name="T36" fmla="*/ 74 w 145"/>
                <a:gd name="T37" fmla="*/ 53 h 91"/>
                <a:gd name="T38" fmla="*/ 54 w 145"/>
                <a:gd name="T39" fmla="*/ 79 h 91"/>
                <a:gd name="T40" fmla="*/ 22 w 145"/>
                <a:gd name="T41" fmla="*/ 79 h 91"/>
                <a:gd name="T42" fmla="*/ 22 w 145"/>
                <a:gd name="T43" fmla="*/ 91 h 91"/>
                <a:gd name="T44" fmla="*/ 0 w 145"/>
                <a:gd name="T45" fmla="*/ 73 h 91"/>
                <a:gd name="T46" fmla="*/ 22 w 145"/>
                <a:gd name="T47" fmla="*/ 53 h 91"/>
                <a:gd name="T48" fmla="*/ 22 w 145"/>
                <a:gd name="T49" fmla="*/ 67 h 91"/>
                <a:gd name="T50" fmla="*/ 50 w 145"/>
                <a:gd name="T51" fmla="*/ 67 h 91"/>
                <a:gd name="T52" fmla="*/ 68 w 145"/>
                <a:gd name="T53" fmla="*/ 47 h 91"/>
                <a:gd name="T54" fmla="*/ 50 w 145"/>
                <a:gd name="T55" fmla="*/ 23 h 91"/>
                <a:gd name="T56" fmla="*/ 22 w 145"/>
                <a:gd name="T57" fmla="*/ 23 h 91"/>
                <a:gd name="T58" fmla="*/ 22 w 145"/>
                <a:gd name="T59" fmla="*/ 35 h 91"/>
                <a:gd name="T60" fmla="*/ 0 w 145"/>
                <a:gd name="T61" fmla="*/ 18 h 91"/>
                <a:gd name="T62" fmla="*/ 22 w 145"/>
                <a:gd name="T63" fmla="*/ 0 h 91"/>
                <a:gd name="T64" fmla="*/ 22 w 145"/>
                <a:gd name="T65" fmla="*/ 1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5" h="91">
                  <a:moveTo>
                    <a:pt x="22" y="12"/>
                  </a:moveTo>
                  <a:lnTo>
                    <a:pt x="54" y="12"/>
                  </a:lnTo>
                  <a:lnTo>
                    <a:pt x="74" y="38"/>
                  </a:lnTo>
                  <a:lnTo>
                    <a:pt x="93" y="12"/>
                  </a:lnTo>
                  <a:lnTo>
                    <a:pt x="124" y="12"/>
                  </a:lnTo>
                  <a:lnTo>
                    <a:pt x="124" y="0"/>
                  </a:lnTo>
                  <a:lnTo>
                    <a:pt x="145" y="18"/>
                  </a:lnTo>
                  <a:lnTo>
                    <a:pt x="124" y="35"/>
                  </a:lnTo>
                  <a:lnTo>
                    <a:pt x="124" y="23"/>
                  </a:lnTo>
                  <a:lnTo>
                    <a:pt x="97" y="23"/>
                  </a:lnTo>
                  <a:lnTo>
                    <a:pt x="79" y="44"/>
                  </a:lnTo>
                  <a:lnTo>
                    <a:pt x="97" y="67"/>
                  </a:lnTo>
                  <a:lnTo>
                    <a:pt x="124" y="67"/>
                  </a:lnTo>
                  <a:lnTo>
                    <a:pt x="124" y="53"/>
                  </a:lnTo>
                  <a:lnTo>
                    <a:pt x="145" y="73"/>
                  </a:lnTo>
                  <a:lnTo>
                    <a:pt x="124" y="91"/>
                  </a:lnTo>
                  <a:lnTo>
                    <a:pt x="124" y="79"/>
                  </a:lnTo>
                  <a:lnTo>
                    <a:pt x="93" y="79"/>
                  </a:lnTo>
                  <a:lnTo>
                    <a:pt x="74" y="53"/>
                  </a:lnTo>
                  <a:lnTo>
                    <a:pt x="54" y="79"/>
                  </a:lnTo>
                  <a:lnTo>
                    <a:pt x="22" y="79"/>
                  </a:lnTo>
                  <a:lnTo>
                    <a:pt x="22" y="91"/>
                  </a:lnTo>
                  <a:lnTo>
                    <a:pt x="0" y="73"/>
                  </a:lnTo>
                  <a:lnTo>
                    <a:pt x="22" y="53"/>
                  </a:lnTo>
                  <a:lnTo>
                    <a:pt x="22" y="67"/>
                  </a:lnTo>
                  <a:lnTo>
                    <a:pt x="50" y="67"/>
                  </a:lnTo>
                  <a:lnTo>
                    <a:pt x="68" y="47"/>
                  </a:lnTo>
                  <a:lnTo>
                    <a:pt x="50" y="23"/>
                  </a:lnTo>
                  <a:lnTo>
                    <a:pt x="22" y="23"/>
                  </a:lnTo>
                  <a:lnTo>
                    <a:pt x="22" y="35"/>
                  </a:lnTo>
                  <a:lnTo>
                    <a:pt x="0" y="18"/>
                  </a:lnTo>
                  <a:lnTo>
                    <a:pt x="22" y="0"/>
                  </a:lnTo>
                  <a:lnTo>
                    <a:pt x="22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01" name="Freeform 42"/>
            <p:cNvSpPr>
              <a:spLocks/>
            </p:cNvSpPr>
            <p:nvPr/>
          </p:nvSpPr>
          <p:spPr bwMode="auto">
            <a:xfrm>
              <a:off x="7119915" y="1852215"/>
              <a:ext cx="230188" cy="144463"/>
            </a:xfrm>
            <a:custGeom>
              <a:avLst/>
              <a:gdLst>
                <a:gd name="T0" fmla="*/ 21 w 145"/>
                <a:gd name="T1" fmla="*/ 12 h 91"/>
                <a:gd name="T2" fmla="*/ 54 w 145"/>
                <a:gd name="T3" fmla="*/ 12 h 91"/>
                <a:gd name="T4" fmla="*/ 73 w 145"/>
                <a:gd name="T5" fmla="*/ 38 h 91"/>
                <a:gd name="T6" fmla="*/ 93 w 145"/>
                <a:gd name="T7" fmla="*/ 12 h 91"/>
                <a:gd name="T8" fmla="*/ 124 w 145"/>
                <a:gd name="T9" fmla="*/ 12 h 91"/>
                <a:gd name="T10" fmla="*/ 124 w 145"/>
                <a:gd name="T11" fmla="*/ 0 h 91"/>
                <a:gd name="T12" fmla="*/ 145 w 145"/>
                <a:gd name="T13" fmla="*/ 17 h 91"/>
                <a:gd name="T14" fmla="*/ 124 w 145"/>
                <a:gd name="T15" fmla="*/ 35 h 91"/>
                <a:gd name="T16" fmla="*/ 124 w 145"/>
                <a:gd name="T17" fmla="*/ 23 h 91"/>
                <a:gd name="T18" fmla="*/ 97 w 145"/>
                <a:gd name="T19" fmla="*/ 23 h 91"/>
                <a:gd name="T20" fmla="*/ 79 w 145"/>
                <a:gd name="T21" fmla="*/ 44 h 91"/>
                <a:gd name="T22" fmla="*/ 97 w 145"/>
                <a:gd name="T23" fmla="*/ 67 h 91"/>
                <a:gd name="T24" fmla="*/ 124 w 145"/>
                <a:gd name="T25" fmla="*/ 67 h 91"/>
                <a:gd name="T26" fmla="*/ 124 w 145"/>
                <a:gd name="T27" fmla="*/ 53 h 91"/>
                <a:gd name="T28" fmla="*/ 145 w 145"/>
                <a:gd name="T29" fmla="*/ 73 h 91"/>
                <a:gd name="T30" fmla="*/ 124 w 145"/>
                <a:gd name="T31" fmla="*/ 91 h 91"/>
                <a:gd name="T32" fmla="*/ 124 w 145"/>
                <a:gd name="T33" fmla="*/ 79 h 91"/>
                <a:gd name="T34" fmla="*/ 93 w 145"/>
                <a:gd name="T35" fmla="*/ 79 h 91"/>
                <a:gd name="T36" fmla="*/ 73 w 145"/>
                <a:gd name="T37" fmla="*/ 53 h 91"/>
                <a:gd name="T38" fmla="*/ 54 w 145"/>
                <a:gd name="T39" fmla="*/ 79 h 91"/>
                <a:gd name="T40" fmla="*/ 21 w 145"/>
                <a:gd name="T41" fmla="*/ 79 h 91"/>
                <a:gd name="T42" fmla="*/ 21 w 145"/>
                <a:gd name="T43" fmla="*/ 91 h 91"/>
                <a:gd name="T44" fmla="*/ 0 w 145"/>
                <a:gd name="T45" fmla="*/ 73 h 91"/>
                <a:gd name="T46" fmla="*/ 21 w 145"/>
                <a:gd name="T47" fmla="*/ 53 h 91"/>
                <a:gd name="T48" fmla="*/ 21 w 145"/>
                <a:gd name="T49" fmla="*/ 67 h 91"/>
                <a:gd name="T50" fmla="*/ 50 w 145"/>
                <a:gd name="T51" fmla="*/ 67 h 91"/>
                <a:gd name="T52" fmla="*/ 68 w 145"/>
                <a:gd name="T53" fmla="*/ 47 h 91"/>
                <a:gd name="T54" fmla="*/ 50 w 145"/>
                <a:gd name="T55" fmla="*/ 23 h 91"/>
                <a:gd name="T56" fmla="*/ 21 w 145"/>
                <a:gd name="T57" fmla="*/ 23 h 91"/>
                <a:gd name="T58" fmla="*/ 21 w 145"/>
                <a:gd name="T59" fmla="*/ 35 h 91"/>
                <a:gd name="T60" fmla="*/ 0 w 145"/>
                <a:gd name="T61" fmla="*/ 17 h 91"/>
                <a:gd name="T62" fmla="*/ 21 w 145"/>
                <a:gd name="T63" fmla="*/ 0 h 91"/>
                <a:gd name="T64" fmla="*/ 21 w 145"/>
                <a:gd name="T65" fmla="*/ 1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5" h="91">
                  <a:moveTo>
                    <a:pt x="21" y="12"/>
                  </a:moveTo>
                  <a:lnTo>
                    <a:pt x="54" y="12"/>
                  </a:lnTo>
                  <a:lnTo>
                    <a:pt x="73" y="38"/>
                  </a:lnTo>
                  <a:lnTo>
                    <a:pt x="93" y="12"/>
                  </a:lnTo>
                  <a:lnTo>
                    <a:pt x="124" y="12"/>
                  </a:lnTo>
                  <a:lnTo>
                    <a:pt x="124" y="0"/>
                  </a:lnTo>
                  <a:lnTo>
                    <a:pt x="145" y="17"/>
                  </a:lnTo>
                  <a:lnTo>
                    <a:pt x="124" y="35"/>
                  </a:lnTo>
                  <a:lnTo>
                    <a:pt x="124" y="23"/>
                  </a:lnTo>
                  <a:lnTo>
                    <a:pt x="97" y="23"/>
                  </a:lnTo>
                  <a:lnTo>
                    <a:pt x="79" y="44"/>
                  </a:lnTo>
                  <a:lnTo>
                    <a:pt x="97" y="67"/>
                  </a:lnTo>
                  <a:lnTo>
                    <a:pt x="124" y="67"/>
                  </a:lnTo>
                  <a:lnTo>
                    <a:pt x="124" y="53"/>
                  </a:lnTo>
                  <a:lnTo>
                    <a:pt x="145" y="73"/>
                  </a:lnTo>
                  <a:lnTo>
                    <a:pt x="124" y="91"/>
                  </a:lnTo>
                  <a:lnTo>
                    <a:pt x="124" y="79"/>
                  </a:lnTo>
                  <a:lnTo>
                    <a:pt x="93" y="79"/>
                  </a:lnTo>
                  <a:lnTo>
                    <a:pt x="73" y="53"/>
                  </a:lnTo>
                  <a:lnTo>
                    <a:pt x="54" y="79"/>
                  </a:lnTo>
                  <a:lnTo>
                    <a:pt x="21" y="79"/>
                  </a:lnTo>
                  <a:lnTo>
                    <a:pt x="21" y="91"/>
                  </a:lnTo>
                  <a:lnTo>
                    <a:pt x="0" y="73"/>
                  </a:lnTo>
                  <a:lnTo>
                    <a:pt x="21" y="53"/>
                  </a:lnTo>
                  <a:lnTo>
                    <a:pt x="21" y="67"/>
                  </a:lnTo>
                  <a:lnTo>
                    <a:pt x="50" y="67"/>
                  </a:lnTo>
                  <a:lnTo>
                    <a:pt x="68" y="47"/>
                  </a:lnTo>
                  <a:lnTo>
                    <a:pt x="50" y="23"/>
                  </a:lnTo>
                  <a:lnTo>
                    <a:pt x="21" y="23"/>
                  </a:lnTo>
                  <a:lnTo>
                    <a:pt x="21" y="35"/>
                  </a:lnTo>
                  <a:lnTo>
                    <a:pt x="0" y="17"/>
                  </a:lnTo>
                  <a:lnTo>
                    <a:pt x="21" y="0"/>
                  </a:lnTo>
                  <a:lnTo>
                    <a:pt x="21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pic>
        <p:nvPicPr>
          <p:cNvPr id="506" name="Picture 17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313" y="4681609"/>
            <a:ext cx="314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07" name="506 Grupo"/>
          <p:cNvGrpSpPr/>
          <p:nvPr/>
        </p:nvGrpSpPr>
        <p:grpSpPr>
          <a:xfrm>
            <a:off x="3451773" y="3086692"/>
            <a:ext cx="253700" cy="449124"/>
            <a:chOff x="3524250" y="3238501"/>
            <a:chExt cx="458788" cy="523875"/>
          </a:xfrm>
        </p:grpSpPr>
        <p:sp>
          <p:nvSpPr>
            <p:cNvPr id="508" name="Freeform 222"/>
            <p:cNvSpPr>
              <a:spLocks/>
            </p:cNvSpPr>
            <p:nvPr/>
          </p:nvSpPr>
          <p:spPr bwMode="auto">
            <a:xfrm>
              <a:off x="3627438" y="3238501"/>
              <a:ext cx="271463" cy="163513"/>
            </a:xfrm>
            <a:custGeom>
              <a:avLst/>
              <a:gdLst>
                <a:gd name="T0" fmla="*/ 171 w 171"/>
                <a:gd name="T1" fmla="*/ 79 h 103"/>
                <a:gd name="T2" fmla="*/ 28 w 171"/>
                <a:gd name="T3" fmla="*/ 0 h 103"/>
                <a:gd name="T4" fmla="*/ 0 w 171"/>
                <a:gd name="T5" fmla="*/ 26 h 103"/>
                <a:gd name="T6" fmla="*/ 147 w 171"/>
                <a:gd name="T7" fmla="*/ 103 h 103"/>
                <a:gd name="T8" fmla="*/ 171 w 171"/>
                <a:gd name="T9" fmla="*/ 7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103">
                  <a:moveTo>
                    <a:pt x="171" y="79"/>
                  </a:moveTo>
                  <a:lnTo>
                    <a:pt x="28" y="0"/>
                  </a:lnTo>
                  <a:lnTo>
                    <a:pt x="0" y="26"/>
                  </a:lnTo>
                  <a:lnTo>
                    <a:pt x="147" y="103"/>
                  </a:lnTo>
                  <a:lnTo>
                    <a:pt x="171" y="79"/>
                  </a:lnTo>
                  <a:close/>
                </a:path>
              </a:pathLst>
            </a:custGeom>
            <a:solidFill>
              <a:srgbClr val="55C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09" name="Freeform 223"/>
            <p:cNvSpPr>
              <a:spLocks/>
            </p:cNvSpPr>
            <p:nvPr/>
          </p:nvSpPr>
          <p:spPr bwMode="auto">
            <a:xfrm>
              <a:off x="3627438" y="3238501"/>
              <a:ext cx="271463" cy="163513"/>
            </a:xfrm>
            <a:custGeom>
              <a:avLst/>
              <a:gdLst>
                <a:gd name="T0" fmla="*/ 171 w 171"/>
                <a:gd name="T1" fmla="*/ 79 h 103"/>
                <a:gd name="T2" fmla="*/ 28 w 171"/>
                <a:gd name="T3" fmla="*/ 0 h 103"/>
                <a:gd name="T4" fmla="*/ 0 w 171"/>
                <a:gd name="T5" fmla="*/ 26 h 103"/>
                <a:gd name="T6" fmla="*/ 147 w 171"/>
                <a:gd name="T7" fmla="*/ 103 h 103"/>
                <a:gd name="T8" fmla="*/ 171 w 171"/>
                <a:gd name="T9" fmla="*/ 7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103">
                  <a:moveTo>
                    <a:pt x="171" y="79"/>
                  </a:moveTo>
                  <a:lnTo>
                    <a:pt x="28" y="0"/>
                  </a:lnTo>
                  <a:lnTo>
                    <a:pt x="0" y="26"/>
                  </a:lnTo>
                  <a:lnTo>
                    <a:pt x="147" y="103"/>
                  </a:lnTo>
                  <a:lnTo>
                    <a:pt x="171" y="79"/>
                  </a:lnTo>
                  <a:close/>
                </a:path>
              </a:pathLst>
            </a:custGeom>
            <a:solidFill>
              <a:srgbClr val="55C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10" name="Freeform 224"/>
            <p:cNvSpPr>
              <a:spLocks/>
            </p:cNvSpPr>
            <p:nvPr/>
          </p:nvSpPr>
          <p:spPr bwMode="auto">
            <a:xfrm>
              <a:off x="3627438" y="3238501"/>
              <a:ext cx="271463" cy="163513"/>
            </a:xfrm>
            <a:custGeom>
              <a:avLst/>
              <a:gdLst>
                <a:gd name="T0" fmla="*/ 171 w 171"/>
                <a:gd name="T1" fmla="*/ 79 h 103"/>
                <a:gd name="T2" fmla="*/ 28 w 171"/>
                <a:gd name="T3" fmla="*/ 0 h 103"/>
                <a:gd name="T4" fmla="*/ 0 w 171"/>
                <a:gd name="T5" fmla="*/ 26 h 103"/>
                <a:gd name="T6" fmla="*/ 147 w 171"/>
                <a:gd name="T7" fmla="*/ 103 h 103"/>
                <a:gd name="T8" fmla="*/ 171 w 171"/>
                <a:gd name="T9" fmla="*/ 7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103">
                  <a:moveTo>
                    <a:pt x="171" y="79"/>
                  </a:moveTo>
                  <a:lnTo>
                    <a:pt x="28" y="0"/>
                  </a:lnTo>
                  <a:lnTo>
                    <a:pt x="0" y="26"/>
                  </a:lnTo>
                  <a:lnTo>
                    <a:pt x="147" y="103"/>
                  </a:lnTo>
                  <a:lnTo>
                    <a:pt x="171" y="79"/>
                  </a:lnTo>
                  <a:close/>
                </a:path>
              </a:pathLst>
            </a:custGeom>
            <a:noFill/>
            <a:ln w="2" cap="rnd">
              <a:solidFill>
                <a:srgbClr val="80DA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11" name="Freeform 225"/>
            <p:cNvSpPr>
              <a:spLocks/>
            </p:cNvSpPr>
            <p:nvPr/>
          </p:nvSpPr>
          <p:spPr bwMode="auto">
            <a:xfrm>
              <a:off x="3524250" y="3279776"/>
              <a:ext cx="417513" cy="482600"/>
            </a:xfrm>
            <a:custGeom>
              <a:avLst/>
              <a:gdLst>
                <a:gd name="T0" fmla="*/ 212 w 263"/>
                <a:gd name="T1" fmla="*/ 77 h 304"/>
                <a:gd name="T2" fmla="*/ 65 w 263"/>
                <a:gd name="T3" fmla="*/ 0 h 304"/>
                <a:gd name="T4" fmla="*/ 0 w 263"/>
                <a:gd name="T5" fmla="*/ 0 h 304"/>
                <a:gd name="T6" fmla="*/ 0 w 263"/>
                <a:gd name="T7" fmla="*/ 304 h 304"/>
                <a:gd name="T8" fmla="*/ 65 w 263"/>
                <a:gd name="T9" fmla="*/ 304 h 304"/>
                <a:gd name="T10" fmla="*/ 212 w 263"/>
                <a:gd name="T11" fmla="*/ 231 h 304"/>
                <a:gd name="T12" fmla="*/ 263 w 263"/>
                <a:gd name="T13" fmla="*/ 231 h 304"/>
                <a:gd name="T14" fmla="*/ 263 w 263"/>
                <a:gd name="T15" fmla="*/ 77 h 304"/>
                <a:gd name="T16" fmla="*/ 212 w 263"/>
                <a:gd name="T17" fmla="*/ 77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" h="304">
                  <a:moveTo>
                    <a:pt x="212" y="77"/>
                  </a:moveTo>
                  <a:lnTo>
                    <a:pt x="65" y="0"/>
                  </a:lnTo>
                  <a:lnTo>
                    <a:pt x="0" y="0"/>
                  </a:lnTo>
                  <a:lnTo>
                    <a:pt x="0" y="304"/>
                  </a:lnTo>
                  <a:lnTo>
                    <a:pt x="65" y="304"/>
                  </a:lnTo>
                  <a:lnTo>
                    <a:pt x="212" y="231"/>
                  </a:lnTo>
                  <a:lnTo>
                    <a:pt x="263" y="231"/>
                  </a:lnTo>
                  <a:lnTo>
                    <a:pt x="263" y="77"/>
                  </a:lnTo>
                  <a:lnTo>
                    <a:pt x="212" y="77"/>
                  </a:lnTo>
                  <a:close/>
                </a:path>
              </a:pathLst>
            </a:custGeom>
            <a:solidFill>
              <a:srgbClr val="0096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12" name="Freeform 226"/>
            <p:cNvSpPr>
              <a:spLocks/>
            </p:cNvSpPr>
            <p:nvPr/>
          </p:nvSpPr>
          <p:spPr bwMode="auto">
            <a:xfrm>
              <a:off x="3524250" y="3279776"/>
              <a:ext cx="417513" cy="482600"/>
            </a:xfrm>
            <a:custGeom>
              <a:avLst/>
              <a:gdLst>
                <a:gd name="T0" fmla="*/ 212 w 263"/>
                <a:gd name="T1" fmla="*/ 77 h 304"/>
                <a:gd name="T2" fmla="*/ 65 w 263"/>
                <a:gd name="T3" fmla="*/ 0 h 304"/>
                <a:gd name="T4" fmla="*/ 0 w 263"/>
                <a:gd name="T5" fmla="*/ 0 h 304"/>
                <a:gd name="T6" fmla="*/ 0 w 263"/>
                <a:gd name="T7" fmla="*/ 304 h 304"/>
                <a:gd name="T8" fmla="*/ 65 w 263"/>
                <a:gd name="T9" fmla="*/ 304 h 304"/>
                <a:gd name="T10" fmla="*/ 212 w 263"/>
                <a:gd name="T11" fmla="*/ 231 h 304"/>
                <a:gd name="T12" fmla="*/ 263 w 263"/>
                <a:gd name="T13" fmla="*/ 231 h 304"/>
                <a:gd name="T14" fmla="*/ 263 w 263"/>
                <a:gd name="T15" fmla="*/ 77 h 304"/>
                <a:gd name="T16" fmla="*/ 212 w 263"/>
                <a:gd name="T17" fmla="*/ 77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" h="304">
                  <a:moveTo>
                    <a:pt x="212" y="77"/>
                  </a:moveTo>
                  <a:lnTo>
                    <a:pt x="65" y="0"/>
                  </a:lnTo>
                  <a:lnTo>
                    <a:pt x="0" y="0"/>
                  </a:lnTo>
                  <a:lnTo>
                    <a:pt x="0" y="304"/>
                  </a:lnTo>
                  <a:lnTo>
                    <a:pt x="65" y="304"/>
                  </a:lnTo>
                  <a:lnTo>
                    <a:pt x="212" y="231"/>
                  </a:lnTo>
                  <a:lnTo>
                    <a:pt x="263" y="231"/>
                  </a:lnTo>
                  <a:lnTo>
                    <a:pt x="263" y="77"/>
                  </a:lnTo>
                  <a:lnTo>
                    <a:pt x="212" y="77"/>
                  </a:lnTo>
                  <a:close/>
                </a:path>
              </a:pathLst>
            </a:custGeom>
            <a:solidFill>
              <a:srgbClr val="0096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13" name="Freeform 227"/>
            <p:cNvSpPr>
              <a:spLocks/>
            </p:cNvSpPr>
            <p:nvPr/>
          </p:nvSpPr>
          <p:spPr bwMode="auto">
            <a:xfrm>
              <a:off x="3524250" y="3279776"/>
              <a:ext cx="417513" cy="482600"/>
            </a:xfrm>
            <a:custGeom>
              <a:avLst/>
              <a:gdLst>
                <a:gd name="T0" fmla="*/ 212 w 263"/>
                <a:gd name="T1" fmla="*/ 77 h 304"/>
                <a:gd name="T2" fmla="*/ 65 w 263"/>
                <a:gd name="T3" fmla="*/ 0 h 304"/>
                <a:gd name="T4" fmla="*/ 0 w 263"/>
                <a:gd name="T5" fmla="*/ 0 h 304"/>
                <a:gd name="T6" fmla="*/ 0 w 263"/>
                <a:gd name="T7" fmla="*/ 304 h 304"/>
                <a:gd name="T8" fmla="*/ 65 w 263"/>
                <a:gd name="T9" fmla="*/ 304 h 304"/>
                <a:gd name="T10" fmla="*/ 212 w 263"/>
                <a:gd name="T11" fmla="*/ 231 h 304"/>
                <a:gd name="T12" fmla="*/ 263 w 263"/>
                <a:gd name="T13" fmla="*/ 231 h 304"/>
                <a:gd name="T14" fmla="*/ 263 w 263"/>
                <a:gd name="T15" fmla="*/ 77 h 304"/>
                <a:gd name="T16" fmla="*/ 212 w 263"/>
                <a:gd name="T17" fmla="*/ 77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" h="304">
                  <a:moveTo>
                    <a:pt x="212" y="77"/>
                  </a:moveTo>
                  <a:lnTo>
                    <a:pt x="65" y="0"/>
                  </a:lnTo>
                  <a:lnTo>
                    <a:pt x="0" y="0"/>
                  </a:lnTo>
                  <a:lnTo>
                    <a:pt x="0" y="304"/>
                  </a:lnTo>
                  <a:lnTo>
                    <a:pt x="65" y="304"/>
                  </a:lnTo>
                  <a:lnTo>
                    <a:pt x="212" y="231"/>
                  </a:lnTo>
                  <a:lnTo>
                    <a:pt x="263" y="231"/>
                  </a:lnTo>
                  <a:lnTo>
                    <a:pt x="263" y="77"/>
                  </a:lnTo>
                  <a:lnTo>
                    <a:pt x="212" y="77"/>
                  </a:lnTo>
                  <a:close/>
                </a:path>
              </a:pathLst>
            </a:custGeom>
            <a:noFill/>
            <a:ln w="2" cap="rnd">
              <a:solidFill>
                <a:srgbClr val="80DA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14" name="Freeform 228"/>
            <p:cNvSpPr>
              <a:spLocks/>
            </p:cNvSpPr>
            <p:nvPr/>
          </p:nvSpPr>
          <p:spPr bwMode="auto">
            <a:xfrm>
              <a:off x="3944938" y="3363914"/>
              <a:ext cx="38100" cy="282575"/>
            </a:xfrm>
            <a:custGeom>
              <a:avLst/>
              <a:gdLst>
                <a:gd name="T0" fmla="*/ 0 w 24"/>
                <a:gd name="T1" fmla="*/ 178 h 178"/>
                <a:gd name="T2" fmla="*/ 24 w 24"/>
                <a:gd name="T3" fmla="*/ 152 h 178"/>
                <a:gd name="T4" fmla="*/ 24 w 24"/>
                <a:gd name="T5" fmla="*/ 0 h 178"/>
                <a:gd name="T6" fmla="*/ 0 w 24"/>
                <a:gd name="T7" fmla="*/ 26 h 178"/>
                <a:gd name="T8" fmla="*/ 0 w 24"/>
                <a:gd name="T9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78">
                  <a:moveTo>
                    <a:pt x="0" y="178"/>
                  </a:moveTo>
                  <a:lnTo>
                    <a:pt x="24" y="152"/>
                  </a:lnTo>
                  <a:lnTo>
                    <a:pt x="24" y="0"/>
                  </a:lnTo>
                  <a:lnTo>
                    <a:pt x="0" y="26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15" name="Freeform 229"/>
            <p:cNvSpPr>
              <a:spLocks/>
            </p:cNvSpPr>
            <p:nvPr/>
          </p:nvSpPr>
          <p:spPr bwMode="auto">
            <a:xfrm>
              <a:off x="3944938" y="3363914"/>
              <a:ext cx="38100" cy="282575"/>
            </a:xfrm>
            <a:custGeom>
              <a:avLst/>
              <a:gdLst>
                <a:gd name="T0" fmla="*/ 0 w 24"/>
                <a:gd name="T1" fmla="*/ 178 h 178"/>
                <a:gd name="T2" fmla="*/ 24 w 24"/>
                <a:gd name="T3" fmla="*/ 152 h 178"/>
                <a:gd name="T4" fmla="*/ 24 w 24"/>
                <a:gd name="T5" fmla="*/ 0 h 178"/>
                <a:gd name="T6" fmla="*/ 0 w 24"/>
                <a:gd name="T7" fmla="*/ 26 h 178"/>
                <a:gd name="T8" fmla="*/ 0 w 24"/>
                <a:gd name="T9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78">
                  <a:moveTo>
                    <a:pt x="0" y="178"/>
                  </a:moveTo>
                  <a:lnTo>
                    <a:pt x="24" y="152"/>
                  </a:lnTo>
                  <a:lnTo>
                    <a:pt x="24" y="0"/>
                  </a:lnTo>
                  <a:lnTo>
                    <a:pt x="0" y="26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16" name="Freeform 230"/>
            <p:cNvSpPr>
              <a:spLocks/>
            </p:cNvSpPr>
            <p:nvPr/>
          </p:nvSpPr>
          <p:spPr bwMode="auto">
            <a:xfrm>
              <a:off x="3944938" y="3363914"/>
              <a:ext cx="38100" cy="282575"/>
            </a:xfrm>
            <a:custGeom>
              <a:avLst/>
              <a:gdLst>
                <a:gd name="T0" fmla="*/ 0 w 24"/>
                <a:gd name="T1" fmla="*/ 178 h 178"/>
                <a:gd name="T2" fmla="*/ 24 w 24"/>
                <a:gd name="T3" fmla="*/ 152 h 178"/>
                <a:gd name="T4" fmla="*/ 24 w 24"/>
                <a:gd name="T5" fmla="*/ 0 h 178"/>
                <a:gd name="T6" fmla="*/ 0 w 24"/>
                <a:gd name="T7" fmla="*/ 26 h 178"/>
                <a:gd name="T8" fmla="*/ 0 w 24"/>
                <a:gd name="T9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78">
                  <a:moveTo>
                    <a:pt x="0" y="178"/>
                  </a:moveTo>
                  <a:lnTo>
                    <a:pt x="24" y="152"/>
                  </a:lnTo>
                  <a:lnTo>
                    <a:pt x="24" y="0"/>
                  </a:lnTo>
                  <a:lnTo>
                    <a:pt x="0" y="26"/>
                  </a:lnTo>
                  <a:lnTo>
                    <a:pt x="0" y="178"/>
                  </a:lnTo>
                  <a:close/>
                </a:path>
              </a:pathLst>
            </a:custGeom>
            <a:noFill/>
            <a:ln w="2" cap="rnd">
              <a:solidFill>
                <a:srgbClr val="80DA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17" name="Freeform 231"/>
            <p:cNvSpPr>
              <a:spLocks/>
            </p:cNvSpPr>
            <p:nvPr/>
          </p:nvSpPr>
          <p:spPr bwMode="auto">
            <a:xfrm>
              <a:off x="3524250" y="3238501"/>
              <a:ext cx="147638" cy="41275"/>
            </a:xfrm>
            <a:custGeom>
              <a:avLst/>
              <a:gdLst>
                <a:gd name="T0" fmla="*/ 65 w 93"/>
                <a:gd name="T1" fmla="*/ 26 h 26"/>
                <a:gd name="T2" fmla="*/ 93 w 93"/>
                <a:gd name="T3" fmla="*/ 0 h 26"/>
                <a:gd name="T4" fmla="*/ 26 w 93"/>
                <a:gd name="T5" fmla="*/ 0 h 26"/>
                <a:gd name="T6" fmla="*/ 0 w 93"/>
                <a:gd name="T7" fmla="*/ 26 h 26"/>
                <a:gd name="T8" fmla="*/ 65 w 93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26">
                  <a:moveTo>
                    <a:pt x="65" y="26"/>
                  </a:moveTo>
                  <a:lnTo>
                    <a:pt x="93" y="0"/>
                  </a:lnTo>
                  <a:lnTo>
                    <a:pt x="26" y="0"/>
                  </a:lnTo>
                  <a:lnTo>
                    <a:pt x="0" y="26"/>
                  </a:lnTo>
                  <a:lnTo>
                    <a:pt x="65" y="26"/>
                  </a:ln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18" name="Freeform 232"/>
            <p:cNvSpPr>
              <a:spLocks/>
            </p:cNvSpPr>
            <p:nvPr/>
          </p:nvSpPr>
          <p:spPr bwMode="auto">
            <a:xfrm>
              <a:off x="3524250" y="3238501"/>
              <a:ext cx="147638" cy="41275"/>
            </a:xfrm>
            <a:custGeom>
              <a:avLst/>
              <a:gdLst>
                <a:gd name="T0" fmla="*/ 65 w 93"/>
                <a:gd name="T1" fmla="*/ 26 h 26"/>
                <a:gd name="T2" fmla="*/ 93 w 93"/>
                <a:gd name="T3" fmla="*/ 0 h 26"/>
                <a:gd name="T4" fmla="*/ 26 w 93"/>
                <a:gd name="T5" fmla="*/ 0 h 26"/>
                <a:gd name="T6" fmla="*/ 0 w 93"/>
                <a:gd name="T7" fmla="*/ 26 h 26"/>
                <a:gd name="T8" fmla="*/ 65 w 93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26">
                  <a:moveTo>
                    <a:pt x="65" y="26"/>
                  </a:moveTo>
                  <a:lnTo>
                    <a:pt x="93" y="0"/>
                  </a:lnTo>
                  <a:lnTo>
                    <a:pt x="26" y="0"/>
                  </a:lnTo>
                  <a:lnTo>
                    <a:pt x="0" y="26"/>
                  </a:lnTo>
                  <a:lnTo>
                    <a:pt x="65" y="26"/>
                  </a:ln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19" name="Freeform 233"/>
            <p:cNvSpPr>
              <a:spLocks/>
            </p:cNvSpPr>
            <p:nvPr/>
          </p:nvSpPr>
          <p:spPr bwMode="auto">
            <a:xfrm>
              <a:off x="3524250" y="3238501"/>
              <a:ext cx="147638" cy="41275"/>
            </a:xfrm>
            <a:custGeom>
              <a:avLst/>
              <a:gdLst>
                <a:gd name="T0" fmla="*/ 65 w 93"/>
                <a:gd name="T1" fmla="*/ 26 h 26"/>
                <a:gd name="T2" fmla="*/ 93 w 93"/>
                <a:gd name="T3" fmla="*/ 0 h 26"/>
                <a:gd name="T4" fmla="*/ 26 w 93"/>
                <a:gd name="T5" fmla="*/ 0 h 26"/>
                <a:gd name="T6" fmla="*/ 0 w 93"/>
                <a:gd name="T7" fmla="*/ 26 h 26"/>
                <a:gd name="T8" fmla="*/ 65 w 93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26">
                  <a:moveTo>
                    <a:pt x="65" y="26"/>
                  </a:moveTo>
                  <a:lnTo>
                    <a:pt x="93" y="0"/>
                  </a:lnTo>
                  <a:lnTo>
                    <a:pt x="26" y="0"/>
                  </a:lnTo>
                  <a:lnTo>
                    <a:pt x="0" y="26"/>
                  </a:lnTo>
                  <a:lnTo>
                    <a:pt x="65" y="26"/>
                  </a:lnTo>
                  <a:close/>
                </a:path>
              </a:pathLst>
            </a:custGeom>
            <a:noFill/>
            <a:ln w="2" cap="rnd">
              <a:solidFill>
                <a:srgbClr val="80DA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20" name="Freeform 234"/>
            <p:cNvSpPr>
              <a:spLocks/>
            </p:cNvSpPr>
            <p:nvPr/>
          </p:nvSpPr>
          <p:spPr bwMode="auto">
            <a:xfrm>
              <a:off x="3857625" y="3363914"/>
              <a:ext cx="125413" cy="38100"/>
            </a:xfrm>
            <a:custGeom>
              <a:avLst/>
              <a:gdLst>
                <a:gd name="T0" fmla="*/ 0 w 79"/>
                <a:gd name="T1" fmla="*/ 24 h 24"/>
                <a:gd name="T2" fmla="*/ 55 w 79"/>
                <a:gd name="T3" fmla="*/ 24 h 24"/>
                <a:gd name="T4" fmla="*/ 79 w 79"/>
                <a:gd name="T5" fmla="*/ 0 h 24"/>
                <a:gd name="T6" fmla="*/ 24 w 79"/>
                <a:gd name="T7" fmla="*/ 0 h 24"/>
                <a:gd name="T8" fmla="*/ 0 w 79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4">
                  <a:moveTo>
                    <a:pt x="0" y="24"/>
                  </a:moveTo>
                  <a:lnTo>
                    <a:pt x="55" y="24"/>
                  </a:lnTo>
                  <a:lnTo>
                    <a:pt x="79" y="0"/>
                  </a:lnTo>
                  <a:lnTo>
                    <a:pt x="24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21" name="Freeform 235"/>
            <p:cNvSpPr>
              <a:spLocks/>
            </p:cNvSpPr>
            <p:nvPr/>
          </p:nvSpPr>
          <p:spPr bwMode="auto">
            <a:xfrm>
              <a:off x="3857625" y="3363914"/>
              <a:ext cx="125413" cy="38100"/>
            </a:xfrm>
            <a:custGeom>
              <a:avLst/>
              <a:gdLst>
                <a:gd name="T0" fmla="*/ 0 w 79"/>
                <a:gd name="T1" fmla="*/ 24 h 24"/>
                <a:gd name="T2" fmla="*/ 55 w 79"/>
                <a:gd name="T3" fmla="*/ 24 h 24"/>
                <a:gd name="T4" fmla="*/ 79 w 79"/>
                <a:gd name="T5" fmla="*/ 0 h 24"/>
                <a:gd name="T6" fmla="*/ 24 w 79"/>
                <a:gd name="T7" fmla="*/ 0 h 24"/>
                <a:gd name="T8" fmla="*/ 0 w 79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4">
                  <a:moveTo>
                    <a:pt x="0" y="24"/>
                  </a:moveTo>
                  <a:lnTo>
                    <a:pt x="55" y="24"/>
                  </a:lnTo>
                  <a:lnTo>
                    <a:pt x="79" y="0"/>
                  </a:lnTo>
                  <a:lnTo>
                    <a:pt x="24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22" name="Freeform 236"/>
            <p:cNvSpPr>
              <a:spLocks/>
            </p:cNvSpPr>
            <p:nvPr/>
          </p:nvSpPr>
          <p:spPr bwMode="auto">
            <a:xfrm>
              <a:off x="3857625" y="3363914"/>
              <a:ext cx="125413" cy="38100"/>
            </a:xfrm>
            <a:custGeom>
              <a:avLst/>
              <a:gdLst>
                <a:gd name="T0" fmla="*/ 0 w 79"/>
                <a:gd name="T1" fmla="*/ 24 h 24"/>
                <a:gd name="T2" fmla="*/ 55 w 79"/>
                <a:gd name="T3" fmla="*/ 24 h 24"/>
                <a:gd name="T4" fmla="*/ 79 w 79"/>
                <a:gd name="T5" fmla="*/ 0 h 24"/>
                <a:gd name="T6" fmla="*/ 24 w 79"/>
                <a:gd name="T7" fmla="*/ 0 h 24"/>
                <a:gd name="T8" fmla="*/ 0 w 79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4">
                  <a:moveTo>
                    <a:pt x="0" y="24"/>
                  </a:moveTo>
                  <a:lnTo>
                    <a:pt x="55" y="24"/>
                  </a:lnTo>
                  <a:lnTo>
                    <a:pt x="79" y="0"/>
                  </a:lnTo>
                  <a:lnTo>
                    <a:pt x="24" y="0"/>
                  </a:lnTo>
                  <a:lnTo>
                    <a:pt x="0" y="24"/>
                  </a:lnTo>
                  <a:close/>
                </a:path>
              </a:pathLst>
            </a:custGeom>
            <a:noFill/>
            <a:ln w="2" cap="rnd">
              <a:solidFill>
                <a:srgbClr val="80DA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23" name="Freeform 237"/>
            <p:cNvSpPr>
              <a:spLocks/>
            </p:cNvSpPr>
            <p:nvPr/>
          </p:nvSpPr>
          <p:spPr bwMode="auto">
            <a:xfrm>
              <a:off x="3575050" y="3560764"/>
              <a:ext cx="347663" cy="88900"/>
            </a:xfrm>
            <a:custGeom>
              <a:avLst/>
              <a:gdLst>
                <a:gd name="T0" fmla="*/ 142 w 219"/>
                <a:gd name="T1" fmla="*/ 56 h 56"/>
                <a:gd name="T2" fmla="*/ 196 w 219"/>
                <a:gd name="T3" fmla="*/ 20 h 56"/>
                <a:gd name="T4" fmla="*/ 200 w 219"/>
                <a:gd name="T5" fmla="*/ 28 h 56"/>
                <a:gd name="T6" fmla="*/ 219 w 219"/>
                <a:gd name="T7" fmla="*/ 0 h 56"/>
                <a:gd name="T8" fmla="*/ 186 w 219"/>
                <a:gd name="T9" fmla="*/ 4 h 56"/>
                <a:gd name="T10" fmla="*/ 190 w 219"/>
                <a:gd name="T11" fmla="*/ 10 h 56"/>
                <a:gd name="T12" fmla="*/ 138 w 219"/>
                <a:gd name="T13" fmla="*/ 44 h 56"/>
                <a:gd name="T14" fmla="*/ 0 w 219"/>
                <a:gd name="T15" fmla="*/ 44 h 56"/>
                <a:gd name="T16" fmla="*/ 0 w 219"/>
                <a:gd name="T17" fmla="*/ 56 h 56"/>
                <a:gd name="T18" fmla="*/ 142 w 219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56">
                  <a:moveTo>
                    <a:pt x="142" y="56"/>
                  </a:moveTo>
                  <a:lnTo>
                    <a:pt x="196" y="20"/>
                  </a:lnTo>
                  <a:lnTo>
                    <a:pt x="200" y="28"/>
                  </a:lnTo>
                  <a:lnTo>
                    <a:pt x="219" y="0"/>
                  </a:lnTo>
                  <a:lnTo>
                    <a:pt x="186" y="4"/>
                  </a:lnTo>
                  <a:lnTo>
                    <a:pt x="190" y="10"/>
                  </a:lnTo>
                  <a:lnTo>
                    <a:pt x="138" y="44"/>
                  </a:lnTo>
                  <a:lnTo>
                    <a:pt x="0" y="44"/>
                  </a:lnTo>
                  <a:lnTo>
                    <a:pt x="0" y="56"/>
                  </a:lnTo>
                  <a:lnTo>
                    <a:pt x="142" y="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24" name="Freeform 238"/>
            <p:cNvSpPr>
              <a:spLocks/>
            </p:cNvSpPr>
            <p:nvPr/>
          </p:nvSpPr>
          <p:spPr bwMode="auto">
            <a:xfrm>
              <a:off x="3575050" y="3560764"/>
              <a:ext cx="347663" cy="88900"/>
            </a:xfrm>
            <a:custGeom>
              <a:avLst/>
              <a:gdLst>
                <a:gd name="T0" fmla="*/ 142 w 219"/>
                <a:gd name="T1" fmla="*/ 56 h 56"/>
                <a:gd name="T2" fmla="*/ 196 w 219"/>
                <a:gd name="T3" fmla="*/ 20 h 56"/>
                <a:gd name="T4" fmla="*/ 200 w 219"/>
                <a:gd name="T5" fmla="*/ 28 h 56"/>
                <a:gd name="T6" fmla="*/ 219 w 219"/>
                <a:gd name="T7" fmla="*/ 0 h 56"/>
                <a:gd name="T8" fmla="*/ 186 w 219"/>
                <a:gd name="T9" fmla="*/ 4 h 56"/>
                <a:gd name="T10" fmla="*/ 190 w 219"/>
                <a:gd name="T11" fmla="*/ 10 h 56"/>
                <a:gd name="T12" fmla="*/ 138 w 219"/>
                <a:gd name="T13" fmla="*/ 44 h 56"/>
                <a:gd name="T14" fmla="*/ 0 w 219"/>
                <a:gd name="T15" fmla="*/ 44 h 56"/>
                <a:gd name="T16" fmla="*/ 0 w 219"/>
                <a:gd name="T17" fmla="*/ 56 h 56"/>
                <a:gd name="T18" fmla="*/ 142 w 219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56">
                  <a:moveTo>
                    <a:pt x="142" y="56"/>
                  </a:moveTo>
                  <a:lnTo>
                    <a:pt x="196" y="20"/>
                  </a:lnTo>
                  <a:lnTo>
                    <a:pt x="200" y="28"/>
                  </a:lnTo>
                  <a:lnTo>
                    <a:pt x="219" y="0"/>
                  </a:lnTo>
                  <a:lnTo>
                    <a:pt x="186" y="4"/>
                  </a:lnTo>
                  <a:lnTo>
                    <a:pt x="190" y="10"/>
                  </a:lnTo>
                  <a:lnTo>
                    <a:pt x="138" y="44"/>
                  </a:lnTo>
                  <a:lnTo>
                    <a:pt x="0" y="44"/>
                  </a:lnTo>
                  <a:lnTo>
                    <a:pt x="0" y="56"/>
                  </a:lnTo>
                  <a:lnTo>
                    <a:pt x="142" y="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25" name="Freeform 239"/>
            <p:cNvSpPr>
              <a:spLocks/>
            </p:cNvSpPr>
            <p:nvPr/>
          </p:nvSpPr>
          <p:spPr bwMode="auto">
            <a:xfrm>
              <a:off x="3575050" y="3505201"/>
              <a:ext cx="341313" cy="46038"/>
            </a:xfrm>
            <a:custGeom>
              <a:avLst/>
              <a:gdLst>
                <a:gd name="T0" fmla="*/ 184 w 215"/>
                <a:gd name="T1" fmla="*/ 29 h 29"/>
                <a:gd name="T2" fmla="*/ 215 w 215"/>
                <a:gd name="T3" fmla="*/ 14 h 29"/>
                <a:gd name="T4" fmla="*/ 184 w 215"/>
                <a:gd name="T5" fmla="*/ 0 h 29"/>
                <a:gd name="T6" fmla="*/ 184 w 215"/>
                <a:gd name="T7" fmla="*/ 10 h 29"/>
                <a:gd name="T8" fmla="*/ 0 w 215"/>
                <a:gd name="T9" fmla="*/ 10 h 29"/>
                <a:gd name="T10" fmla="*/ 0 w 215"/>
                <a:gd name="T11" fmla="*/ 21 h 29"/>
                <a:gd name="T12" fmla="*/ 184 w 215"/>
                <a:gd name="T13" fmla="*/ 21 h 29"/>
                <a:gd name="T14" fmla="*/ 184 w 215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29">
                  <a:moveTo>
                    <a:pt x="184" y="29"/>
                  </a:moveTo>
                  <a:lnTo>
                    <a:pt x="215" y="14"/>
                  </a:lnTo>
                  <a:lnTo>
                    <a:pt x="184" y="0"/>
                  </a:lnTo>
                  <a:lnTo>
                    <a:pt x="184" y="10"/>
                  </a:lnTo>
                  <a:lnTo>
                    <a:pt x="0" y="10"/>
                  </a:lnTo>
                  <a:lnTo>
                    <a:pt x="0" y="21"/>
                  </a:lnTo>
                  <a:lnTo>
                    <a:pt x="184" y="21"/>
                  </a:lnTo>
                  <a:lnTo>
                    <a:pt x="184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26" name="Freeform 240"/>
            <p:cNvSpPr>
              <a:spLocks/>
            </p:cNvSpPr>
            <p:nvPr/>
          </p:nvSpPr>
          <p:spPr bwMode="auto">
            <a:xfrm>
              <a:off x="3575050" y="3505201"/>
              <a:ext cx="341313" cy="46038"/>
            </a:xfrm>
            <a:custGeom>
              <a:avLst/>
              <a:gdLst>
                <a:gd name="T0" fmla="*/ 184 w 215"/>
                <a:gd name="T1" fmla="*/ 29 h 29"/>
                <a:gd name="T2" fmla="*/ 215 w 215"/>
                <a:gd name="T3" fmla="*/ 14 h 29"/>
                <a:gd name="T4" fmla="*/ 184 w 215"/>
                <a:gd name="T5" fmla="*/ 0 h 29"/>
                <a:gd name="T6" fmla="*/ 184 w 215"/>
                <a:gd name="T7" fmla="*/ 10 h 29"/>
                <a:gd name="T8" fmla="*/ 0 w 215"/>
                <a:gd name="T9" fmla="*/ 10 h 29"/>
                <a:gd name="T10" fmla="*/ 0 w 215"/>
                <a:gd name="T11" fmla="*/ 21 h 29"/>
                <a:gd name="T12" fmla="*/ 184 w 215"/>
                <a:gd name="T13" fmla="*/ 21 h 29"/>
                <a:gd name="T14" fmla="*/ 184 w 215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29">
                  <a:moveTo>
                    <a:pt x="184" y="29"/>
                  </a:moveTo>
                  <a:lnTo>
                    <a:pt x="215" y="14"/>
                  </a:lnTo>
                  <a:lnTo>
                    <a:pt x="184" y="0"/>
                  </a:lnTo>
                  <a:lnTo>
                    <a:pt x="184" y="10"/>
                  </a:lnTo>
                  <a:lnTo>
                    <a:pt x="0" y="10"/>
                  </a:lnTo>
                  <a:lnTo>
                    <a:pt x="0" y="21"/>
                  </a:lnTo>
                  <a:lnTo>
                    <a:pt x="184" y="21"/>
                  </a:lnTo>
                  <a:lnTo>
                    <a:pt x="184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27" name="Freeform 241"/>
            <p:cNvSpPr>
              <a:spLocks/>
            </p:cNvSpPr>
            <p:nvPr/>
          </p:nvSpPr>
          <p:spPr bwMode="auto">
            <a:xfrm>
              <a:off x="3575050" y="3408364"/>
              <a:ext cx="347663" cy="90488"/>
            </a:xfrm>
            <a:custGeom>
              <a:avLst/>
              <a:gdLst>
                <a:gd name="T0" fmla="*/ 142 w 219"/>
                <a:gd name="T1" fmla="*/ 0 h 57"/>
                <a:gd name="T2" fmla="*/ 196 w 219"/>
                <a:gd name="T3" fmla="*/ 37 h 57"/>
                <a:gd name="T4" fmla="*/ 200 w 219"/>
                <a:gd name="T5" fmla="*/ 29 h 57"/>
                <a:gd name="T6" fmla="*/ 219 w 219"/>
                <a:gd name="T7" fmla="*/ 57 h 57"/>
                <a:gd name="T8" fmla="*/ 186 w 219"/>
                <a:gd name="T9" fmla="*/ 53 h 57"/>
                <a:gd name="T10" fmla="*/ 190 w 219"/>
                <a:gd name="T11" fmla="*/ 45 h 57"/>
                <a:gd name="T12" fmla="*/ 138 w 219"/>
                <a:gd name="T13" fmla="*/ 11 h 57"/>
                <a:gd name="T14" fmla="*/ 0 w 219"/>
                <a:gd name="T15" fmla="*/ 11 h 57"/>
                <a:gd name="T16" fmla="*/ 0 w 219"/>
                <a:gd name="T17" fmla="*/ 0 h 57"/>
                <a:gd name="T18" fmla="*/ 142 w 219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57">
                  <a:moveTo>
                    <a:pt x="142" y="0"/>
                  </a:moveTo>
                  <a:lnTo>
                    <a:pt x="196" y="37"/>
                  </a:lnTo>
                  <a:lnTo>
                    <a:pt x="200" y="29"/>
                  </a:lnTo>
                  <a:lnTo>
                    <a:pt x="219" y="57"/>
                  </a:lnTo>
                  <a:lnTo>
                    <a:pt x="186" y="53"/>
                  </a:lnTo>
                  <a:lnTo>
                    <a:pt x="190" y="45"/>
                  </a:lnTo>
                  <a:lnTo>
                    <a:pt x="138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28" name="Freeform 242"/>
            <p:cNvSpPr>
              <a:spLocks/>
            </p:cNvSpPr>
            <p:nvPr/>
          </p:nvSpPr>
          <p:spPr bwMode="auto">
            <a:xfrm>
              <a:off x="3575050" y="3408364"/>
              <a:ext cx="347663" cy="90488"/>
            </a:xfrm>
            <a:custGeom>
              <a:avLst/>
              <a:gdLst>
                <a:gd name="T0" fmla="*/ 142 w 219"/>
                <a:gd name="T1" fmla="*/ 0 h 57"/>
                <a:gd name="T2" fmla="*/ 196 w 219"/>
                <a:gd name="T3" fmla="*/ 37 h 57"/>
                <a:gd name="T4" fmla="*/ 200 w 219"/>
                <a:gd name="T5" fmla="*/ 29 h 57"/>
                <a:gd name="T6" fmla="*/ 219 w 219"/>
                <a:gd name="T7" fmla="*/ 57 h 57"/>
                <a:gd name="T8" fmla="*/ 186 w 219"/>
                <a:gd name="T9" fmla="*/ 53 h 57"/>
                <a:gd name="T10" fmla="*/ 190 w 219"/>
                <a:gd name="T11" fmla="*/ 45 h 57"/>
                <a:gd name="T12" fmla="*/ 138 w 219"/>
                <a:gd name="T13" fmla="*/ 11 h 57"/>
                <a:gd name="T14" fmla="*/ 0 w 219"/>
                <a:gd name="T15" fmla="*/ 11 h 57"/>
                <a:gd name="T16" fmla="*/ 0 w 219"/>
                <a:gd name="T17" fmla="*/ 0 h 57"/>
                <a:gd name="T18" fmla="*/ 142 w 219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57">
                  <a:moveTo>
                    <a:pt x="142" y="0"/>
                  </a:moveTo>
                  <a:lnTo>
                    <a:pt x="196" y="37"/>
                  </a:lnTo>
                  <a:lnTo>
                    <a:pt x="200" y="29"/>
                  </a:lnTo>
                  <a:lnTo>
                    <a:pt x="219" y="57"/>
                  </a:lnTo>
                  <a:lnTo>
                    <a:pt x="186" y="53"/>
                  </a:lnTo>
                  <a:lnTo>
                    <a:pt x="190" y="45"/>
                  </a:lnTo>
                  <a:lnTo>
                    <a:pt x="138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29" name="Freeform 243"/>
            <p:cNvSpPr>
              <a:spLocks/>
            </p:cNvSpPr>
            <p:nvPr/>
          </p:nvSpPr>
          <p:spPr bwMode="auto">
            <a:xfrm>
              <a:off x="3578225" y="3557589"/>
              <a:ext cx="347663" cy="88900"/>
            </a:xfrm>
            <a:custGeom>
              <a:avLst/>
              <a:gdLst>
                <a:gd name="T0" fmla="*/ 142 w 219"/>
                <a:gd name="T1" fmla="*/ 56 h 56"/>
                <a:gd name="T2" fmla="*/ 196 w 219"/>
                <a:gd name="T3" fmla="*/ 20 h 56"/>
                <a:gd name="T4" fmla="*/ 200 w 219"/>
                <a:gd name="T5" fmla="*/ 28 h 56"/>
                <a:gd name="T6" fmla="*/ 219 w 219"/>
                <a:gd name="T7" fmla="*/ 0 h 56"/>
                <a:gd name="T8" fmla="*/ 186 w 219"/>
                <a:gd name="T9" fmla="*/ 4 h 56"/>
                <a:gd name="T10" fmla="*/ 190 w 219"/>
                <a:gd name="T11" fmla="*/ 10 h 56"/>
                <a:gd name="T12" fmla="*/ 138 w 219"/>
                <a:gd name="T13" fmla="*/ 44 h 56"/>
                <a:gd name="T14" fmla="*/ 0 w 219"/>
                <a:gd name="T15" fmla="*/ 44 h 56"/>
                <a:gd name="T16" fmla="*/ 0 w 219"/>
                <a:gd name="T17" fmla="*/ 56 h 56"/>
                <a:gd name="T18" fmla="*/ 142 w 219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56">
                  <a:moveTo>
                    <a:pt x="142" y="56"/>
                  </a:moveTo>
                  <a:lnTo>
                    <a:pt x="196" y="20"/>
                  </a:lnTo>
                  <a:lnTo>
                    <a:pt x="200" y="28"/>
                  </a:lnTo>
                  <a:lnTo>
                    <a:pt x="219" y="0"/>
                  </a:lnTo>
                  <a:lnTo>
                    <a:pt x="186" y="4"/>
                  </a:lnTo>
                  <a:lnTo>
                    <a:pt x="190" y="10"/>
                  </a:lnTo>
                  <a:lnTo>
                    <a:pt x="138" y="44"/>
                  </a:lnTo>
                  <a:lnTo>
                    <a:pt x="0" y="44"/>
                  </a:lnTo>
                  <a:lnTo>
                    <a:pt x="0" y="56"/>
                  </a:lnTo>
                  <a:lnTo>
                    <a:pt x="142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30" name="Freeform 244"/>
            <p:cNvSpPr>
              <a:spLocks/>
            </p:cNvSpPr>
            <p:nvPr/>
          </p:nvSpPr>
          <p:spPr bwMode="auto">
            <a:xfrm>
              <a:off x="3578225" y="3557589"/>
              <a:ext cx="347663" cy="88900"/>
            </a:xfrm>
            <a:custGeom>
              <a:avLst/>
              <a:gdLst>
                <a:gd name="T0" fmla="*/ 142 w 219"/>
                <a:gd name="T1" fmla="*/ 56 h 56"/>
                <a:gd name="T2" fmla="*/ 196 w 219"/>
                <a:gd name="T3" fmla="*/ 20 h 56"/>
                <a:gd name="T4" fmla="*/ 200 w 219"/>
                <a:gd name="T5" fmla="*/ 28 h 56"/>
                <a:gd name="T6" fmla="*/ 219 w 219"/>
                <a:gd name="T7" fmla="*/ 0 h 56"/>
                <a:gd name="T8" fmla="*/ 186 w 219"/>
                <a:gd name="T9" fmla="*/ 4 h 56"/>
                <a:gd name="T10" fmla="*/ 190 w 219"/>
                <a:gd name="T11" fmla="*/ 10 h 56"/>
                <a:gd name="T12" fmla="*/ 138 w 219"/>
                <a:gd name="T13" fmla="*/ 44 h 56"/>
                <a:gd name="T14" fmla="*/ 0 w 219"/>
                <a:gd name="T15" fmla="*/ 44 h 56"/>
                <a:gd name="T16" fmla="*/ 0 w 219"/>
                <a:gd name="T17" fmla="*/ 56 h 56"/>
                <a:gd name="T18" fmla="*/ 142 w 219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56">
                  <a:moveTo>
                    <a:pt x="142" y="56"/>
                  </a:moveTo>
                  <a:lnTo>
                    <a:pt x="196" y="20"/>
                  </a:lnTo>
                  <a:lnTo>
                    <a:pt x="200" y="28"/>
                  </a:lnTo>
                  <a:lnTo>
                    <a:pt x="219" y="0"/>
                  </a:lnTo>
                  <a:lnTo>
                    <a:pt x="186" y="4"/>
                  </a:lnTo>
                  <a:lnTo>
                    <a:pt x="190" y="10"/>
                  </a:lnTo>
                  <a:lnTo>
                    <a:pt x="138" y="44"/>
                  </a:lnTo>
                  <a:lnTo>
                    <a:pt x="0" y="44"/>
                  </a:lnTo>
                  <a:lnTo>
                    <a:pt x="0" y="56"/>
                  </a:lnTo>
                  <a:lnTo>
                    <a:pt x="142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31" name="Freeform 245"/>
            <p:cNvSpPr>
              <a:spLocks/>
            </p:cNvSpPr>
            <p:nvPr/>
          </p:nvSpPr>
          <p:spPr bwMode="auto">
            <a:xfrm>
              <a:off x="3578225" y="3502026"/>
              <a:ext cx="341313" cy="46038"/>
            </a:xfrm>
            <a:custGeom>
              <a:avLst/>
              <a:gdLst>
                <a:gd name="T0" fmla="*/ 184 w 215"/>
                <a:gd name="T1" fmla="*/ 29 h 29"/>
                <a:gd name="T2" fmla="*/ 215 w 215"/>
                <a:gd name="T3" fmla="*/ 14 h 29"/>
                <a:gd name="T4" fmla="*/ 184 w 215"/>
                <a:gd name="T5" fmla="*/ 0 h 29"/>
                <a:gd name="T6" fmla="*/ 184 w 215"/>
                <a:gd name="T7" fmla="*/ 10 h 29"/>
                <a:gd name="T8" fmla="*/ 0 w 215"/>
                <a:gd name="T9" fmla="*/ 10 h 29"/>
                <a:gd name="T10" fmla="*/ 0 w 215"/>
                <a:gd name="T11" fmla="*/ 21 h 29"/>
                <a:gd name="T12" fmla="*/ 184 w 215"/>
                <a:gd name="T13" fmla="*/ 21 h 29"/>
                <a:gd name="T14" fmla="*/ 184 w 215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29">
                  <a:moveTo>
                    <a:pt x="184" y="29"/>
                  </a:moveTo>
                  <a:lnTo>
                    <a:pt x="215" y="14"/>
                  </a:lnTo>
                  <a:lnTo>
                    <a:pt x="184" y="0"/>
                  </a:lnTo>
                  <a:lnTo>
                    <a:pt x="184" y="10"/>
                  </a:lnTo>
                  <a:lnTo>
                    <a:pt x="0" y="10"/>
                  </a:lnTo>
                  <a:lnTo>
                    <a:pt x="0" y="21"/>
                  </a:lnTo>
                  <a:lnTo>
                    <a:pt x="184" y="21"/>
                  </a:lnTo>
                  <a:lnTo>
                    <a:pt x="184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32" name="Freeform 246"/>
            <p:cNvSpPr>
              <a:spLocks/>
            </p:cNvSpPr>
            <p:nvPr/>
          </p:nvSpPr>
          <p:spPr bwMode="auto">
            <a:xfrm>
              <a:off x="3578225" y="3502026"/>
              <a:ext cx="341313" cy="46038"/>
            </a:xfrm>
            <a:custGeom>
              <a:avLst/>
              <a:gdLst>
                <a:gd name="T0" fmla="*/ 184 w 215"/>
                <a:gd name="T1" fmla="*/ 29 h 29"/>
                <a:gd name="T2" fmla="*/ 215 w 215"/>
                <a:gd name="T3" fmla="*/ 14 h 29"/>
                <a:gd name="T4" fmla="*/ 184 w 215"/>
                <a:gd name="T5" fmla="*/ 0 h 29"/>
                <a:gd name="T6" fmla="*/ 184 w 215"/>
                <a:gd name="T7" fmla="*/ 10 h 29"/>
                <a:gd name="T8" fmla="*/ 0 w 215"/>
                <a:gd name="T9" fmla="*/ 10 h 29"/>
                <a:gd name="T10" fmla="*/ 0 w 215"/>
                <a:gd name="T11" fmla="*/ 21 h 29"/>
                <a:gd name="T12" fmla="*/ 184 w 215"/>
                <a:gd name="T13" fmla="*/ 21 h 29"/>
                <a:gd name="T14" fmla="*/ 184 w 215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29">
                  <a:moveTo>
                    <a:pt x="184" y="29"/>
                  </a:moveTo>
                  <a:lnTo>
                    <a:pt x="215" y="14"/>
                  </a:lnTo>
                  <a:lnTo>
                    <a:pt x="184" y="0"/>
                  </a:lnTo>
                  <a:lnTo>
                    <a:pt x="184" y="10"/>
                  </a:lnTo>
                  <a:lnTo>
                    <a:pt x="0" y="10"/>
                  </a:lnTo>
                  <a:lnTo>
                    <a:pt x="0" y="21"/>
                  </a:lnTo>
                  <a:lnTo>
                    <a:pt x="184" y="21"/>
                  </a:lnTo>
                  <a:lnTo>
                    <a:pt x="184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33" name="Freeform 247"/>
            <p:cNvSpPr>
              <a:spLocks/>
            </p:cNvSpPr>
            <p:nvPr/>
          </p:nvSpPr>
          <p:spPr bwMode="auto">
            <a:xfrm>
              <a:off x="3578225" y="3405189"/>
              <a:ext cx="347663" cy="90488"/>
            </a:xfrm>
            <a:custGeom>
              <a:avLst/>
              <a:gdLst>
                <a:gd name="T0" fmla="*/ 142 w 219"/>
                <a:gd name="T1" fmla="*/ 0 h 57"/>
                <a:gd name="T2" fmla="*/ 196 w 219"/>
                <a:gd name="T3" fmla="*/ 37 h 57"/>
                <a:gd name="T4" fmla="*/ 200 w 219"/>
                <a:gd name="T5" fmla="*/ 29 h 57"/>
                <a:gd name="T6" fmla="*/ 219 w 219"/>
                <a:gd name="T7" fmla="*/ 57 h 57"/>
                <a:gd name="T8" fmla="*/ 186 w 219"/>
                <a:gd name="T9" fmla="*/ 53 h 57"/>
                <a:gd name="T10" fmla="*/ 190 w 219"/>
                <a:gd name="T11" fmla="*/ 45 h 57"/>
                <a:gd name="T12" fmla="*/ 138 w 219"/>
                <a:gd name="T13" fmla="*/ 11 h 57"/>
                <a:gd name="T14" fmla="*/ 0 w 219"/>
                <a:gd name="T15" fmla="*/ 11 h 57"/>
                <a:gd name="T16" fmla="*/ 0 w 219"/>
                <a:gd name="T17" fmla="*/ 0 h 57"/>
                <a:gd name="T18" fmla="*/ 142 w 219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57">
                  <a:moveTo>
                    <a:pt x="142" y="0"/>
                  </a:moveTo>
                  <a:lnTo>
                    <a:pt x="196" y="37"/>
                  </a:lnTo>
                  <a:lnTo>
                    <a:pt x="200" y="29"/>
                  </a:lnTo>
                  <a:lnTo>
                    <a:pt x="219" y="57"/>
                  </a:lnTo>
                  <a:lnTo>
                    <a:pt x="186" y="53"/>
                  </a:lnTo>
                  <a:lnTo>
                    <a:pt x="190" y="45"/>
                  </a:lnTo>
                  <a:lnTo>
                    <a:pt x="138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34" name="Freeform 248"/>
            <p:cNvSpPr>
              <a:spLocks/>
            </p:cNvSpPr>
            <p:nvPr/>
          </p:nvSpPr>
          <p:spPr bwMode="auto">
            <a:xfrm>
              <a:off x="3578225" y="3405189"/>
              <a:ext cx="347663" cy="90488"/>
            </a:xfrm>
            <a:custGeom>
              <a:avLst/>
              <a:gdLst>
                <a:gd name="T0" fmla="*/ 142 w 219"/>
                <a:gd name="T1" fmla="*/ 0 h 57"/>
                <a:gd name="T2" fmla="*/ 196 w 219"/>
                <a:gd name="T3" fmla="*/ 37 h 57"/>
                <a:gd name="T4" fmla="*/ 200 w 219"/>
                <a:gd name="T5" fmla="*/ 29 h 57"/>
                <a:gd name="T6" fmla="*/ 219 w 219"/>
                <a:gd name="T7" fmla="*/ 57 h 57"/>
                <a:gd name="T8" fmla="*/ 186 w 219"/>
                <a:gd name="T9" fmla="*/ 53 h 57"/>
                <a:gd name="T10" fmla="*/ 190 w 219"/>
                <a:gd name="T11" fmla="*/ 45 h 57"/>
                <a:gd name="T12" fmla="*/ 138 w 219"/>
                <a:gd name="T13" fmla="*/ 11 h 57"/>
                <a:gd name="T14" fmla="*/ 0 w 219"/>
                <a:gd name="T15" fmla="*/ 11 h 57"/>
                <a:gd name="T16" fmla="*/ 0 w 219"/>
                <a:gd name="T17" fmla="*/ 0 h 57"/>
                <a:gd name="T18" fmla="*/ 142 w 219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57">
                  <a:moveTo>
                    <a:pt x="142" y="0"/>
                  </a:moveTo>
                  <a:lnTo>
                    <a:pt x="196" y="37"/>
                  </a:lnTo>
                  <a:lnTo>
                    <a:pt x="200" y="29"/>
                  </a:lnTo>
                  <a:lnTo>
                    <a:pt x="219" y="57"/>
                  </a:lnTo>
                  <a:lnTo>
                    <a:pt x="186" y="53"/>
                  </a:lnTo>
                  <a:lnTo>
                    <a:pt x="190" y="45"/>
                  </a:lnTo>
                  <a:lnTo>
                    <a:pt x="138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grpSp>
        <p:nvGrpSpPr>
          <p:cNvPr id="563" name="562 Grupo"/>
          <p:cNvGrpSpPr/>
          <p:nvPr/>
        </p:nvGrpSpPr>
        <p:grpSpPr>
          <a:xfrm>
            <a:off x="3464106" y="3535816"/>
            <a:ext cx="253700" cy="449124"/>
            <a:chOff x="3524250" y="3238501"/>
            <a:chExt cx="458788" cy="523875"/>
          </a:xfrm>
        </p:grpSpPr>
        <p:sp>
          <p:nvSpPr>
            <p:cNvPr id="564" name="Freeform 222"/>
            <p:cNvSpPr>
              <a:spLocks/>
            </p:cNvSpPr>
            <p:nvPr/>
          </p:nvSpPr>
          <p:spPr bwMode="auto">
            <a:xfrm>
              <a:off x="3627438" y="3238501"/>
              <a:ext cx="271463" cy="163513"/>
            </a:xfrm>
            <a:custGeom>
              <a:avLst/>
              <a:gdLst>
                <a:gd name="T0" fmla="*/ 171 w 171"/>
                <a:gd name="T1" fmla="*/ 79 h 103"/>
                <a:gd name="T2" fmla="*/ 28 w 171"/>
                <a:gd name="T3" fmla="*/ 0 h 103"/>
                <a:gd name="T4" fmla="*/ 0 w 171"/>
                <a:gd name="T5" fmla="*/ 26 h 103"/>
                <a:gd name="T6" fmla="*/ 147 w 171"/>
                <a:gd name="T7" fmla="*/ 103 h 103"/>
                <a:gd name="T8" fmla="*/ 171 w 171"/>
                <a:gd name="T9" fmla="*/ 7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103">
                  <a:moveTo>
                    <a:pt x="171" y="79"/>
                  </a:moveTo>
                  <a:lnTo>
                    <a:pt x="28" y="0"/>
                  </a:lnTo>
                  <a:lnTo>
                    <a:pt x="0" y="26"/>
                  </a:lnTo>
                  <a:lnTo>
                    <a:pt x="147" y="103"/>
                  </a:lnTo>
                  <a:lnTo>
                    <a:pt x="171" y="79"/>
                  </a:lnTo>
                  <a:close/>
                </a:path>
              </a:pathLst>
            </a:custGeom>
            <a:solidFill>
              <a:srgbClr val="55C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65" name="Freeform 223"/>
            <p:cNvSpPr>
              <a:spLocks/>
            </p:cNvSpPr>
            <p:nvPr/>
          </p:nvSpPr>
          <p:spPr bwMode="auto">
            <a:xfrm>
              <a:off x="3627438" y="3238501"/>
              <a:ext cx="271463" cy="163513"/>
            </a:xfrm>
            <a:custGeom>
              <a:avLst/>
              <a:gdLst>
                <a:gd name="T0" fmla="*/ 171 w 171"/>
                <a:gd name="T1" fmla="*/ 79 h 103"/>
                <a:gd name="T2" fmla="*/ 28 w 171"/>
                <a:gd name="T3" fmla="*/ 0 h 103"/>
                <a:gd name="T4" fmla="*/ 0 w 171"/>
                <a:gd name="T5" fmla="*/ 26 h 103"/>
                <a:gd name="T6" fmla="*/ 147 w 171"/>
                <a:gd name="T7" fmla="*/ 103 h 103"/>
                <a:gd name="T8" fmla="*/ 171 w 171"/>
                <a:gd name="T9" fmla="*/ 7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103">
                  <a:moveTo>
                    <a:pt x="171" y="79"/>
                  </a:moveTo>
                  <a:lnTo>
                    <a:pt x="28" y="0"/>
                  </a:lnTo>
                  <a:lnTo>
                    <a:pt x="0" y="26"/>
                  </a:lnTo>
                  <a:lnTo>
                    <a:pt x="147" y="103"/>
                  </a:lnTo>
                  <a:lnTo>
                    <a:pt x="171" y="79"/>
                  </a:lnTo>
                  <a:close/>
                </a:path>
              </a:pathLst>
            </a:custGeom>
            <a:solidFill>
              <a:srgbClr val="55C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66" name="Freeform 224"/>
            <p:cNvSpPr>
              <a:spLocks/>
            </p:cNvSpPr>
            <p:nvPr/>
          </p:nvSpPr>
          <p:spPr bwMode="auto">
            <a:xfrm>
              <a:off x="3627438" y="3238501"/>
              <a:ext cx="271463" cy="163513"/>
            </a:xfrm>
            <a:custGeom>
              <a:avLst/>
              <a:gdLst>
                <a:gd name="T0" fmla="*/ 171 w 171"/>
                <a:gd name="T1" fmla="*/ 79 h 103"/>
                <a:gd name="T2" fmla="*/ 28 w 171"/>
                <a:gd name="T3" fmla="*/ 0 h 103"/>
                <a:gd name="T4" fmla="*/ 0 w 171"/>
                <a:gd name="T5" fmla="*/ 26 h 103"/>
                <a:gd name="T6" fmla="*/ 147 w 171"/>
                <a:gd name="T7" fmla="*/ 103 h 103"/>
                <a:gd name="T8" fmla="*/ 171 w 171"/>
                <a:gd name="T9" fmla="*/ 7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103">
                  <a:moveTo>
                    <a:pt x="171" y="79"/>
                  </a:moveTo>
                  <a:lnTo>
                    <a:pt x="28" y="0"/>
                  </a:lnTo>
                  <a:lnTo>
                    <a:pt x="0" y="26"/>
                  </a:lnTo>
                  <a:lnTo>
                    <a:pt x="147" y="103"/>
                  </a:lnTo>
                  <a:lnTo>
                    <a:pt x="171" y="79"/>
                  </a:lnTo>
                  <a:close/>
                </a:path>
              </a:pathLst>
            </a:custGeom>
            <a:noFill/>
            <a:ln w="2" cap="rnd">
              <a:solidFill>
                <a:srgbClr val="80DA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67" name="Freeform 225"/>
            <p:cNvSpPr>
              <a:spLocks/>
            </p:cNvSpPr>
            <p:nvPr/>
          </p:nvSpPr>
          <p:spPr bwMode="auto">
            <a:xfrm>
              <a:off x="3524250" y="3279776"/>
              <a:ext cx="417513" cy="482600"/>
            </a:xfrm>
            <a:custGeom>
              <a:avLst/>
              <a:gdLst>
                <a:gd name="T0" fmla="*/ 212 w 263"/>
                <a:gd name="T1" fmla="*/ 77 h 304"/>
                <a:gd name="T2" fmla="*/ 65 w 263"/>
                <a:gd name="T3" fmla="*/ 0 h 304"/>
                <a:gd name="T4" fmla="*/ 0 w 263"/>
                <a:gd name="T5" fmla="*/ 0 h 304"/>
                <a:gd name="T6" fmla="*/ 0 w 263"/>
                <a:gd name="T7" fmla="*/ 304 h 304"/>
                <a:gd name="T8" fmla="*/ 65 w 263"/>
                <a:gd name="T9" fmla="*/ 304 h 304"/>
                <a:gd name="T10" fmla="*/ 212 w 263"/>
                <a:gd name="T11" fmla="*/ 231 h 304"/>
                <a:gd name="T12" fmla="*/ 263 w 263"/>
                <a:gd name="T13" fmla="*/ 231 h 304"/>
                <a:gd name="T14" fmla="*/ 263 w 263"/>
                <a:gd name="T15" fmla="*/ 77 h 304"/>
                <a:gd name="T16" fmla="*/ 212 w 263"/>
                <a:gd name="T17" fmla="*/ 77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" h="304">
                  <a:moveTo>
                    <a:pt x="212" y="77"/>
                  </a:moveTo>
                  <a:lnTo>
                    <a:pt x="65" y="0"/>
                  </a:lnTo>
                  <a:lnTo>
                    <a:pt x="0" y="0"/>
                  </a:lnTo>
                  <a:lnTo>
                    <a:pt x="0" y="304"/>
                  </a:lnTo>
                  <a:lnTo>
                    <a:pt x="65" y="304"/>
                  </a:lnTo>
                  <a:lnTo>
                    <a:pt x="212" y="231"/>
                  </a:lnTo>
                  <a:lnTo>
                    <a:pt x="263" y="231"/>
                  </a:lnTo>
                  <a:lnTo>
                    <a:pt x="263" y="77"/>
                  </a:lnTo>
                  <a:lnTo>
                    <a:pt x="212" y="77"/>
                  </a:lnTo>
                  <a:close/>
                </a:path>
              </a:pathLst>
            </a:custGeom>
            <a:solidFill>
              <a:srgbClr val="0096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68" name="Freeform 226"/>
            <p:cNvSpPr>
              <a:spLocks/>
            </p:cNvSpPr>
            <p:nvPr/>
          </p:nvSpPr>
          <p:spPr bwMode="auto">
            <a:xfrm>
              <a:off x="3524250" y="3279776"/>
              <a:ext cx="417513" cy="482600"/>
            </a:xfrm>
            <a:custGeom>
              <a:avLst/>
              <a:gdLst>
                <a:gd name="T0" fmla="*/ 212 w 263"/>
                <a:gd name="T1" fmla="*/ 77 h 304"/>
                <a:gd name="T2" fmla="*/ 65 w 263"/>
                <a:gd name="T3" fmla="*/ 0 h 304"/>
                <a:gd name="T4" fmla="*/ 0 w 263"/>
                <a:gd name="T5" fmla="*/ 0 h 304"/>
                <a:gd name="T6" fmla="*/ 0 w 263"/>
                <a:gd name="T7" fmla="*/ 304 h 304"/>
                <a:gd name="T8" fmla="*/ 65 w 263"/>
                <a:gd name="T9" fmla="*/ 304 h 304"/>
                <a:gd name="T10" fmla="*/ 212 w 263"/>
                <a:gd name="T11" fmla="*/ 231 h 304"/>
                <a:gd name="T12" fmla="*/ 263 w 263"/>
                <a:gd name="T13" fmla="*/ 231 h 304"/>
                <a:gd name="T14" fmla="*/ 263 w 263"/>
                <a:gd name="T15" fmla="*/ 77 h 304"/>
                <a:gd name="T16" fmla="*/ 212 w 263"/>
                <a:gd name="T17" fmla="*/ 77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" h="304">
                  <a:moveTo>
                    <a:pt x="212" y="77"/>
                  </a:moveTo>
                  <a:lnTo>
                    <a:pt x="65" y="0"/>
                  </a:lnTo>
                  <a:lnTo>
                    <a:pt x="0" y="0"/>
                  </a:lnTo>
                  <a:lnTo>
                    <a:pt x="0" y="304"/>
                  </a:lnTo>
                  <a:lnTo>
                    <a:pt x="65" y="304"/>
                  </a:lnTo>
                  <a:lnTo>
                    <a:pt x="212" y="231"/>
                  </a:lnTo>
                  <a:lnTo>
                    <a:pt x="263" y="231"/>
                  </a:lnTo>
                  <a:lnTo>
                    <a:pt x="263" y="77"/>
                  </a:lnTo>
                  <a:lnTo>
                    <a:pt x="212" y="77"/>
                  </a:lnTo>
                  <a:close/>
                </a:path>
              </a:pathLst>
            </a:custGeom>
            <a:solidFill>
              <a:srgbClr val="0096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69" name="Freeform 227"/>
            <p:cNvSpPr>
              <a:spLocks/>
            </p:cNvSpPr>
            <p:nvPr/>
          </p:nvSpPr>
          <p:spPr bwMode="auto">
            <a:xfrm>
              <a:off x="3524250" y="3279776"/>
              <a:ext cx="417513" cy="482600"/>
            </a:xfrm>
            <a:custGeom>
              <a:avLst/>
              <a:gdLst>
                <a:gd name="T0" fmla="*/ 212 w 263"/>
                <a:gd name="T1" fmla="*/ 77 h 304"/>
                <a:gd name="T2" fmla="*/ 65 w 263"/>
                <a:gd name="T3" fmla="*/ 0 h 304"/>
                <a:gd name="T4" fmla="*/ 0 w 263"/>
                <a:gd name="T5" fmla="*/ 0 h 304"/>
                <a:gd name="T6" fmla="*/ 0 w 263"/>
                <a:gd name="T7" fmla="*/ 304 h 304"/>
                <a:gd name="T8" fmla="*/ 65 w 263"/>
                <a:gd name="T9" fmla="*/ 304 h 304"/>
                <a:gd name="T10" fmla="*/ 212 w 263"/>
                <a:gd name="T11" fmla="*/ 231 h 304"/>
                <a:gd name="T12" fmla="*/ 263 w 263"/>
                <a:gd name="T13" fmla="*/ 231 h 304"/>
                <a:gd name="T14" fmla="*/ 263 w 263"/>
                <a:gd name="T15" fmla="*/ 77 h 304"/>
                <a:gd name="T16" fmla="*/ 212 w 263"/>
                <a:gd name="T17" fmla="*/ 77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" h="304">
                  <a:moveTo>
                    <a:pt x="212" y="77"/>
                  </a:moveTo>
                  <a:lnTo>
                    <a:pt x="65" y="0"/>
                  </a:lnTo>
                  <a:lnTo>
                    <a:pt x="0" y="0"/>
                  </a:lnTo>
                  <a:lnTo>
                    <a:pt x="0" y="304"/>
                  </a:lnTo>
                  <a:lnTo>
                    <a:pt x="65" y="304"/>
                  </a:lnTo>
                  <a:lnTo>
                    <a:pt x="212" y="231"/>
                  </a:lnTo>
                  <a:lnTo>
                    <a:pt x="263" y="231"/>
                  </a:lnTo>
                  <a:lnTo>
                    <a:pt x="263" y="77"/>
                  </a:lnTo>
                  <a:lnTo>
                    <a:pt x="212" y="77"/>
                  </a:lnTo>
                  <a:close/>
                </a:path>
              </a:pathLst>
            </a:custGeom>
            <a:noFill/>
            <a:ln w="2" cap="rnd">
              <a:solidFill>
                <a:srgbClr val="80DA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70" name="Freeform 228"/>
            <p:cNvSpPr>
              <a:spLocks/>
            </p:cNvSpPr>
            <p:nvPr/>
          </p:nvSpPr>
          <p:spPr bwMode="auto">
            <a:xfrm>
              <a:off x="3944938" y="3363914"/>
              <a:ext cx="38100" cy="282575"/>
            </a:xfrm>
            <a:custGeom>
              <a:avLst/>
              <a:gdLst>
                <a:gd name="T0" fmla="*/ 0 w 24"/>
                <a:gd name="T1" fmla="*/ 178 h 178"/>
                <a:gd name="T2" fmla="*/ 24 w 24"/>
                <a:gd name="T3" fmla="*/ 152 h 178"/>
                <a:gd name="T4" fmla="*/ 24 w 24"/>
                <a:gd name="T5" fmla="*/ 0 h 178"/>
                <a:gd name="T6" fmla="*/ 0 w 24"/>
                <a:gd name="T7" fmla="*/ 26 h 178"/>
                <a:gd name="T8" fmla="*/ 0 w 24"/>
                <a:gd name="T9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78">
                  <a:moveTo>
                    <a:pt x="0" y="178"/>
                  </a:moveTo>
                  <a:lnTo>
                    <a:pt x="24" y="152"/>
                  </a:lnTo>
                  <a:lnTo>
                    <a:pt x="24" y="0"/>
                  </a:lnTo>
                  <a:lnTo>
                    <a:pt x="0" y="26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71" name="Freeform 229"/>
            <p:cNvSpPr>
              <a:spLocks/>
            </p:cNvSpPr>
            <p:nvPr/>
          </p:nvSpPr>
          <p:spPr bwMode="auto">
            <a:xfrm>
              <a:off x="3944938" y="3363914"/>
              <a:ext cx="38100" cy="282575"/>
            </a:xfrm>
            <a:custGeom>
              <a:avLst/>
              <a:gdLst>
                <a:gd name="T0" fmla="*/ 0 w 24"/>
                <a:gd name="T1" fmla="*/ 178 h 178"/>
                <a:gd name="T2" fmla="*/ 24 w 24"/>
                <a:gd name="T3" fmla="*/ 152 h 178"/>
                <a:gd name="T4" fmla="*/ 24 w 24"/>
                <a:gd name="T5" fmla="*/ 0 h 178"/>
                <a:gd name="T6" fmla="*/ 0 w 24"/>
                <a:gd name="T7" fmla="*/ 26 h 178"/>
                <a:gd name="T8" fmla="*/ 0 w 24"/>
                <a:gd name="T9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78">
                  <a:moveTo>
                    <a:pt x="0" y="178"/>
                  </a:moveTo>
                  <a:lnTo>
                    <a:pt x="24" y="152"/>
                  </a:lnTo>
                  <a:lnTo>
                    <a:pt x="24" y="0"/>
                  </a:lnTo>
                  <a:lnTo>
                    <a:pt x="0" y="26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72" name="Freeform 230"/>
            <p:cNvSpPr>
              <a:spLocks/>
            </p:cNvSpPr>
            <p:nvPr/>
          </p:nvSpPr>
          <p:spPr bwMode="auto">
            <a:xfrm>
              <a:off x="3944938" y="3363914"/>
              <a:ext cx="38100" cy="282575"/>
            </a:xfrm>
            <a:custGeom>
              <a:avLst/>
              <a:gdLst>
                <a:gd name="T0" fmla="*/ 0 w 24"/>
                <a:gd name="T1" fmla="*/ 178 h 178"/>
                <a:gd name="T2" fmla="*/ 24 w 24"/>
                <a:gd name="T3" fmla="*/ 152 h 178"/>
                <a:gd name="T4" fmla="*/ 24 w 24"/>
                <a:gd name="T5" fmla="*/ 0 h 178"/>
                <a:gd name="T6" fmla="*/ 0 w 24"/>
                <a:gd name="T7" fmla="*/ 26 h 178"/>
                <a:gd name="T8" fmla="*/ 0 w 24"/>
                <a:gd name="T9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78">
                  <a:moveTo>
                    <a:pt x="0" y="178"/>
                  </a:moveTo>
                  <a:lnTo>
                    <a:pt x="24" y="152"/>
                  </a:lnTo>
                  <a:lnTo>
                    <a:pt x="24" y="0"/>
                  </a:lnTo>
                  <a:lnTo>
                    <a:pt x="0" y="26"/>
                  </a:lnTo>
                  <a:lnTo>
                    <a:pt x="0" y="178"/>
                  </a:lnTo>
                  <a:close/>
                </a:path>
              </a:pathLst>
            </a:custGeom>
            <a:noFill/>
            <a:ln w="2" cap="rnd">
              <a:solidFill>
                <a:srgbClr val="80DA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73" name="Freeform 231"/>
            <p:cNvSpPr>
              <a:spLocks/>
            </p:cNvSpPr>
            <p:nvPr/>
          </p:nvSpPr>
          <p:spPr bwMode="auto">
            <a:xfrm>
              <a:off x="3524250" y="3238501"/>
              <a:ext cx="147638" cy="41275"/>
            </a:xfrm>
            <a:custGeom>
              <a:avLst/>
              <a:gdLst>
                <a:gd name="T0" fmla="*/ 65 w 93"/>
                <a:gd name="T1" fmla="*/ 26 h 26"/>
                <a:gd name="T2" fmla="*/ 93 w 93"/>
                <a:gd name="T3" fmla="*/ 0 h 26"/>
                <a:gd name="T4" fmla="*/ 26 w 93"/>
                <a:gd name="T5" fmla="*/ 0 h 26"/>
                <a:gd name="T6" fmla="*/ 0 w 93"/>
                <a:gd name="T7" fmla="*/ 26 h 26"/>
                <a:gd name="T8" fmla="*/ 65 w 93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26">
                  <a:moveTo>
                    <a:pt x="65" y="26"/>
                  </a:moveTo>
                  <a:lnTo>
                    <a:pt x="93" y="0"/>
                  </a:lnTo>
                  <a:lnTo>
                    <a:pt x="26" y="0"/>
                  </a:lnTo>
                  <a:lnTo>
                    <a:pt x="0" y="26"/>
                  </a:lnTo>
                  <a:lnTo>
                    <a:pt x="65" y="26"/>
                  </a:ln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74" name="Freeform 232"/>
            <p:cNvSpPr>
              <a:spLocks/>
            </p:cNvSpPr>
            <p:nvPr/>
          </p:nvSpPr>
          <p:spPr bwMode="auto">
            <a:xfrm>
              <a:off x="3524250" y="3238501"/>
              <a:ext cx="147638" cy="41275"/>
            </a:xfrm>
            <a:custGeom>
              <a:avLst/>
              <a:gdLst>
                <a:gd name="T0" fmla="*/ 65 w 93"/>
                <a:gd name="T1" fmla="*/ 26 h 26"/>
                <a:gd name="T2" fmla="*/ 93 w 93"/>
                <a:gd name="T3" fmla="*/ 0 h 26"/>
                <a:gd name="T4" fmla="*/ 26 w 93"/>
                <a:gd name="T5" fmla="*/ 0 h 26"/>
                <a:gd name="T6" fmla="*/ 0 w 93"/>
                <a:gd name="T7" fmla="*/ 26 h 26"/>
                <a:gd name="T8" fmla="*/ 65 w 93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26">
                  <a:moveTo>
                    <a:pt x="65" y="26"/>
                  </a:moveTo>
                  <a:lnTo>
                    <a:pt x="93" y="0"/>
                  </a:lnTo>
                  <a:lnTo>
                    <a:pt x="26" y="0"/>
                  </a:lnTo>
                  <a:lnTo>
                    <a:pt x="0" y="26"/>
                  </a:lnTo>
                  <a:lnTo>
                    <a:pt x="65" y="26"/>
                  </a:ln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75" name="Freeform 233"/>
            <p:cNvSpPr>
              <a:spLocks/>
            </p:cNvSpPr>
            <p:nvPr/>
          </p:nvSpPr>
          <p:spPr bwMode="auto">
            <a:xfrm>
              <a:off x="3524250" y="3238501"/>
              <a:ext cx="147638" cy="41275"/>
            </a:xfrm>
            <a:custGeom>
              <a:avLst/>
              <a:gdLst>
                <a:gd name="T0" fmla="*/ 65 w 93"/>
                <a:gd name="T1" fmla="*/ 26 h 26"/>
                <a:gd name="T2" fmla="*/ 93 w 93"/>
                <a:gd name="T3" fmla="*/ 0 h 26"/>
                <a:gd name="T4" fmla="*/ 26 w 93"/>
                <a:gd name="T5" fmla="*/ 0 h 26"/>
                <a:gd name="T6" fmla="*/ 0 w 93"/>
                <a:gd name="T7" fmla="*/ 26 h 26"/>
                <a:gd name="T8" fmla="*/ 65 w 93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26">
                  <a:moveTo>
                    <a:pt x="65" y="26"/>
                  </a:moveTo>
                  <a:lnTo>
                    <a:pt x="93" y="0"/>
                  </a:lnTo>
                  <a:lnTo>
                    <a:pt x="26" y="0"/>
                  </a:lnTo>
                  <a:lnTo>
                    <a:pt x="0" y="26"/>
                  </a:lnTo>
                  <a:lnTo>
                    <a:pt x="65" y="26"/>
                  </a:lnTo>
                  <a:close/>
                </a:path>
              </a:pathLst>
            </a:custGeom>
            <a:noFill/>
            <a:ln w="2" cap="rnd">
              <a:solidFill>
                <a:srgbClr val="80DA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76" name="Freeform 234"/>
            <p:cNvSpPr>
              <a:spLocks/>
            </p:cNvSpPr>
            <p:nvPr/>
          </p:nvSpPr>
          <p:spPr bwMode="auto">
            <a:xfrm>
              <a:off x="3857625" y="3363914"/>
              <a:ext cx="125413" cy="38100"/>
            </a:xfrm>
            <a:custGeom>
              <a:avLst/>
              <a:gdLst>
                <a:gd name="T0" fmla="*/ 0 w 79"/>
                <a:gd name="T1" fmla="*/ 24 h 24"/>
                <a:gd name="T2" fmla="*/ 55 w 79"/>
                <a:gd name="T3" fmla="*/ 24 h 24"/>
                <a:gd name="T4" fmla="*/ 79 w 79"/>
                <a:gd name="T5" fmla="*/ 0 h 24"/>
                <a:gd name="T6" fmla="*/ 24 w 79"/>
                <a:gd name="T7" fmla="*/ 0 h 24"/>
                <a:gd name="T8" fmla="*/ 0 w 79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4">
                  <a:moveTo>
                    <a:pt x="0" y="24"/>
                  </a:moveTo>
                  <a:lnTo>
                    <a:pt x="55" y="24"/>
                  </a:lnTo>
                  <a:lnTo>
                    <a:pt x="79" y="0"/>
                  </a:lnTo>
                  <a:lnTo>
                    <a:pt x="24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77" name="Freeform 235"/>
            <p:cNvSpPr>
              <a:spLocks/>
            </p:cNvSpPr>
            <p:nvPr/>
          </p:nvSpPr>
          <p:spPr bwMode="auto">
            <a:xfrm>
              <a:off x="3857625" y="3363914"/>
              <a:ext cx="125413" cy="38100"/>
            </a:xfrm>
            <a:custGeom>
              <a:avLst/>
              <a:gdLst>
                <a:gd name="T0" fmla="*/ 0 w 79"/>
                <a:gd name="T1" fmla="*/ 24 h 24"/>
                <a:gd name="T2" fmla="*/ 55 w 79"/>
                <a:gd name="T3" fmla="*/ 24 h 24"/>
                <a:gd name="T4" fmla="*/ 79 w 79"/>
                <a:gd name="T5" fmla="*/ 0 h 24"/>
                <a:gd name="T6" fmla="*/ 24 w 79"/>
                <a:gd name="T7" fmla="*/ 0 h 24"/>
                <a:gd name="T8" fmla="*/ 0 w 79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4">
                  <a:moveTo>
                    <a:pt x="0" y="24"/>
                  </a:moveTo>
                  <a:lnTo>
                    <a:pt x="55" y="24"/>
                  </a:lnTo>
                  <a:lnTo>
                    <a:pt x="79" y="0"/>
                  </a:lnTo>
                  <a:lnTo>
                    <a:pt x="24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78" name="Freeform 236"/>
            <p:cNvSpPr>
              <a:spLocks/>
            </p:cNvSpPr>
            <p:nvPr/>
          </p:nvSpPr>
          <p:spPr bwMode="auto">
            <a:xfrm>
              <a:off x="3857625" y="3363914"/>
              <a:ext cx="125413" cy="38100"/>
            </a:xfrm>
            <a:custGeom>
              <a:avLst/>
              <a:gdLst>
                <a:gd name="T0" fmla="*/ 0 w 79"/>
                <a:gd name="T1" fmla="*/ 24 h 24"/>
                <a:gd name="T2" fmla="*/ 55 w 79"/>
                <a:gd name="T3" fmla="*/ 24 h 24"/>
                <a:gd name="T4" fmla="*/ 79 w 79"/>
                <a:gd name="T5" fmla="*/ 0 h 24"/>
                <a:gd name="T6" fmla="*/ 24 w 79"/>
                <a:gd name="T7" fmla="*/ 0 h 24"/>
                <a:gd name="T8" fmla="*/ 0 w 79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4">
                  <a:moveTo>
                    <a:pt x="0" y="24"/>
                  </a:moveTo>
                  <a:lnTo>
                    <a:pt x="55" y="24"/>
                  </a:lnTo>
                  <a:lnTo>
                    <a:pt x="79" y="0"/>
                  </a:lnTo>
                  <a:lnTo>
                    <a:pt x="24" y="0"/>
                  </a:lnTo>
                  <a:lnTo>
                    <a:pt x="0" y="24"/>
                  </a:lnTo>
                  <a:close/>
                </a:path>
              </a:pathLst>
            </a:custGeom>
            <a:noFill/>
            <a:ln w="2" cap="rnd">
              <a:solidFill>
                <a:srgbClr val="80DA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79" name="Freeform 237"/>
            <p:cNvSpPr>
              <a:spLocks/>
            </p:cNvSpPr>
            <p:nvPr/>
          </p:nvSpPr>
          <p:spPr bwMode="auto">
            <a:xfrm>
              <a:off x="3575050" y="3560764"/>
              <a:ext cx="347663" cy="88900"/>
            </a:xfrm>
            <a:custGeom>
              <a:avLst/>
              <a:gdLst>
                <a:gd name="T0" fmla="*/ 142 w 219"/>
                <a:gd name="T1" fmla="*/ 56 h 56"/>
                <a:gd name="T2" fmla="*/ 196 w 219"/>
                <a:gd name="T3" fmla="*/ 20 h 56"/>
                <a:gd name="T4" fmla="*/ 200 w 219"/>
                <a:gd name="T5" fmla="*/ 28 h 56"/>
                <a:gd name="T6" fmla="*/ 219 w 219"/>
                <a:gd name="T7" fmla="*/ 0 h 56"/>
                <a:gd name="T8" fmla="*/ 186 w 219"/>
                <a:gd name="T9" fmla="*/ 4 h 56"/>
                <a:gd name="T10" fmla="*/ 190 w 219"/>
                <a:gd name="T11" fmla="*/ 10 h 56"/>
                <a:gd name="T12" fmla="*/ 138 w 219"/>
                <a:gd name="T13" fmla="*/ 44 h 56"/>
                <a:gd name="T14" fmla="*/ 0 w 219"/>
                <a:gd name="T15" fmla="*/ 44 h 56"/>
                <a:gd name="T16" fmla="*/ 0 w 219"/>
                <a:gd name="T17" fmla="*/ 56 h 56"/>
                <a:gd name="T18" fmla="*/ 142 w 219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56">
                  <a:moveTo>
                    <a:pt x="142" y="56"/>
                  </a:moveTo>
                  <a:lnTo>
                    <a:pt x="196" y="20"/>
                  </a:lnTo>
                  <a:lnTo>
                    <a:pt x="200" y="28"/>
                  </a:lnTo>
                  <a:lnTo>
                    <a:pt x="219" y="0"/>
                  </a:lnTo>
                  <a:lnTo>
                    <a:pt x="186" y="4"/>
                  </a:lnTo>
                  <a:lnTo>
                    <a:pt x="190" y="10"/>
                  </a:lnTo>
                  <a:lnTo>
                    <a:pt x="138" y="44"/>
                  </a:lnTo>
                  <a:lnTo>
                    <a:pt x="0" y="44"/>
                  </a:lnTo>
                  <a:lnTo>
                    <a:pt x="0" y="56"/>
                  </a:lnTo>
                  <a:lnTo>
                    <a:pt x="142" y="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80" name="Freeform 238"/>
            <p:cNvSpPr>
              <a:spLocks/>
            </p:cNvSpPr>
            <p:nvPr/>
          </p:nvSpPr>
          <p:spPr bwMode="auto">
            <a:xfrm>
              <a:off x="3575050" y="3560764"/>
              <a:ext cx="347663" cy="88900"/>
            </a:xfrm>
            <a:custGeom>
              <a:avLst/>
              <a:gdLst>
                <a:gd name="T0" fmla="*/ 142 w 219"/>
                <a:gd name="T1" fmla="*/ 56 h 56"/>
                <a:gd name="T2" fmla="*/ 196 w 219"/>
                <a:gd name="T3" fmla="*/ 20 h 56"/>
                <a:gd name="T4" fmla="*/ 200 w 219"/>
                <a:gd name="T5" fmla="*/ 28 h 56"/>
                <a:gd name="T6" fmla="*/ 219 w 219"/>
                <a:gd name="T7" fmla="*/ 0 h 56"/>
                <a:gd name="T8" fmla="*/ 186 w 219"/>
                <a:gd name="T9" fmla="*/ 4 h 56"/>
                <a:gd name="T10" fmla="*/ 190 w 219"/>
                <a:gd name="T11" fmla="*/ 10 h 56"/>
                <a:gd name="T12" fmla="*/ 138 w 219"/>
                <a:gd name="T13" fmla="*/ 44 h 56"/>
                <a:gd name="T14" fmla="*/ 0 w 219"/>
                <a:gd name="T15" fmla="*/ 44 h 56"/>
                <a:gd name="T16" fmla="*/ 0 w 219"/>
                <a:gd name="T17" fmla="*/ 56 h 56"/>
                <a:gd name="T18" fmla="*/ 142 w 219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56">
                  <a:moveTo>
                    <a:pt x="142" y="56"/>
                  </a:moveTo>
                  <a:lnTo>
                    <a:pt x="196" y="20"/>
                  </a:lnTo>
                  <a:lnTo>
                    <a:pt x="200" y="28"/>
                  </a:lnTo>
                  <a:lnTo>
                    <a:pt x="219" y="0"/>
                  </a:lnTo>
                  <a:lnTo>
                    <a:pt x="186" y="4"/>
                  </a:lnTo>
                  <a:lnTo>
                    <a:pt x="190" y="10"/>
                  </a:lnTo>
                  <a:lnTo>
                    <a:pt x="138" y="44"/>
                  </a:lnTo>
                  <a:lnTo>
                    <a:pt x="0" y="44"/>
                  </a:lnTo>
                  <a:lnTo>
                    <a:pt x="0" y="56"/>
                  </a:lnTo>
                  <a:lnTo>
                    <a:pt x="142" y="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81" name="Freeform 239"/>
            <p:cNvSpPr>
              <a:spLocks/>
            </p:cNvSpPr>
            <p:nvPr/>
          </p:nvSpPr>
          <p:spPr bwMode="auto">
            <a:xfrm>
              <a:off x="3575050" y="3505201"/>
              <a:ext cx="341313" cy="46038"/>
            </a:xfrm>
            <a:custGeom>
              <a:avLst/>
              <a:gdLst>
                <a:gd name="T0" fmla="*/ 184 w 215"/>
                <a:gd name="T1" fmla="*/ 29 h 29"/>
                <a:gd name="T2" fmla="*/ 215 w 215"/>
                <a:gd name="T3" fmla="*/ 14 h 29"/>
                <a:gd name="T4" fmla="*/ 184 w 215"/>
                <a:gd name="T5" fmla="*/ 0 h 29"/>
                <a:gd name="T6" fmla="*/ 184 w 215"/>
                <a:gd name="T7" fmla="*/ 10 h 29"/>
                <a:gd name="T8" fmla="*/ 0 w 215"/>
                <a:gd name="T9" fmla="*/ 10 h 29"/>
                <a:gd name="T10" fmla="*/ 0 w 215"/>
                <a:gd name="T11" fmla="*/ 21 h 29"/>
                <a:gd name="T12" fmla="*/ 184 w 215"/>
                <a:gd name="T13" fmla="*/ 21 h 29"/>
                <a:gd name="T14" fmla="*/ 184 w 215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29">
                  <a:moveTo>
                    <a:pt x="184" y="29"/>
                  </a:moveTo>
                  <a:lnTo>
                    <a:pt x="215" y="14"/>
                  </a:lnTo>
                  <a:lnTo>
                    <a:pt x="184" y="0"/>
                  </a:lnTo>
                  <a:lnTo>
                    <a:pt x="184" y="10"/>
                  </a:lnTo>
                  <a:lnTo>
                    <a:pt x="0" y="10"/>
                  </a:lnTo>
                  <a:lnTo>
                    <a:pt x="0" y="21"/>
                  </a:lnTo>
                  <a:lnTo>
                    <a:pt x="184" y="21"/>
                  </a:lnTo>
                  <a:lnTo>
                    <a:pt x="184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82" name="Freeform 240"/>
            <p:cNvSpPr>
              <a:spLocks/>
            </p:cNvSpPr>
            <p:nvPr/>
          </p:nvSpPr>
          <p:spPr bwMode="auto">
            <a:xfrm>
              <a:off x="3575050" y="3505201"/>
              <a:ext cx="341313" cy="46038"/>
            </a:xfrm>
            <a:custGeom>
              <a:avLst/>
              <a:gdLst>
                <a:gd name="T0" fmla="*/ 184 w 215"/>
                <a:gd name="T1" fmla="*/ 29 h 29"/>
                <a:gd name="T2" fmla="*/ 215 w 215"/>
                <a:gd name="T3" fmla="*/ 14 h 29"/>
                <a:gd name="T4" fmla="*/ 184 w 215"/>
                <a:gd name="T5" fmla="*/ 0 h 29"/>
                <a:gd name="T6" fmla="*/ 184 w 215"/>
                <a:gd name="T7" fmla="*/ 10 h 29"/>
                <a:gd name="T8" fmla="*/ 0 w 215"/>
                <a:gd name="T9" fmla="*/ 10 h 29"/>
                <a:gd name="T10" fmla="*/ 0 w 215"/>
                <a:gd name="T11" fmla="*/ 21 h 29"/>
                <a:gd name="T12" fmla="*/ 184 w 215"/>
                <a:gd name="T13" fmla="*/ 21 h 29"/>
                <a:gd name="T14" fmla="*/ 184 w 215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29">
                  <a:moveTo>
                    <a:pt x="184" y="29"/>
                  </a:moveTo>
                  <a:lnTo>
                    <a:pt x="215" y="14"/>
                  </a:lnTo>
                  <a:lnTo>
                    <a:pt x="184" y="0"/>
                  </a:lnTo>
                  <a:lnTo>
                    <a:pt x="184" y="10"/>
                  </a:lnTo>
                  <a:lnTo>
                    <a:pt x="0" y="10"/>
                  </a:lnTo>
                  <a:lnTo>
                    <a:pt x="0" y="21"/>
                  </a:lnTo>
                  <a:lnTo>
                    <a:pt x="184" y="21"/>
                  </a:lnTo>
                  <a:lnTo>
                    <a:pt x="184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83" name="Freeform 241"/>
            <p:cNvSpPr>
              <a:spLocks/>
            </p:cNvSpPr>
            <p:nvPr/>
          </p:nvSpPr>
          <p:spPr bwMode="auto">
            <a:xfrm>
              <a:off x="3575050" y="3408364"/>
              <a:ext cx="347663" cy="90488"/>
            </a:xfrm>
            <a:custGeom>
              <a:avLst/>
              <a:gdLst>
                <a:gd name="T0" fmla="*/ 142 w 219"/>
                <a:gd name="T1" fmla="*/ 0 h 57"/>
                <a:gd name="T2" fmla="*/ 196 w 219"/>
                <a:gd name="T3" fmla="*/ 37 h 57"/>
                <a:gd name="T4" fmla="*/ 200 w 219"/>
                <a:gd name="T5" fmla="*/ 29 h 57"/>
                <a:gd name="T6" fmla="*/ 219 w 219"/>
                <a:gd name="T7" fmla="*/ 57 h 57"/>
                <a:gd name="T8" fmla="*/ 186 w 219"/>
                <a:gd name="T9" fmla="*/ 53 h 57"/>
                <a:gd name="T10" fmla="*/ 190 w 219"/>
                <a:gd name="T11" fmla="*/ 45 h 57"/>
                <a:gd name="T12" fmla="*/ 138 w 219"/>
                <a:gd name="T13" fmla="*/ 11 h 57"/>
                <a:gd name="T14" fmla="*/ 0 w 219"/>
                <a:gd name="T15" fmla="*/ 11 h 57"/>
                <a:gd name="T16" fmla="*/ 0 w 219"/>
                <a:gd name="T17" fmla="*/ 0 h 57"/>
                <a:gd name="T18" fmla="*/ 142 w 219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57">
                  <a:moveTo>
                    <a:pt x="142" y="0"/>
                  </a:moveTo>
                  <a:lnTo>
                    <a:pt x="196" y="37"/>
                  </a:lnTo>
                  <a:lnTo>
                    <a:pt x="200" y="29"/>
                  </a:lnTo>
                  <a:lnTo>
                    <a:pt x="219" y="57"/>
                  </a:lnTo>
                  <a:lnTo>
                    <a:pt x="186" y="53"/>
                  </a:lnTo>
                  <a:lnTo>
                    <a:pt x="190" y="45"/>
                  </a:lnTo>
                  <a:lnTo>
                    <a:pt x="138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84" name="Freeform 242"/>
            <p:cNvSpPr>
              <a:spLocks/>
            </p:cNvSpPr>
            <p:nvPr/>
          </p:nvSpPr>
          <p:spPr bwMode="auto">
            <a:xfrm>
              <a:off x="3575050" y="3408364"/>
              <a:ext cx="347663" cy="90488"/>
            </a:xfrm>
            <a:custGeom>
              <a:avLst/>
              <a:gdLst>
                <a:gd name="T0" fmla="*/ 142 w 219"/>
                <a:gd name="T1" fmla="*/ 0 h 57"/>
                <a:gd name="T2" fmla="*/ 196 w 219"/>
                <a:gd name="T3" fmla="*/ 37 h 57"/>
                <a:gd name="T4" fmla="*/ 200 w 219"/>
                <a:gd name="T5" fmla="*/ 29 h 57"/>
                <a:gd name="T6" fmla="*/ 219 w 219"/>
                <a:gd name="T7" fmla="*/ 57 h 57"/>
                <a:gd name="T8" fmla="*/ 186 w 219"/>
                <a:gd name="T9" fmla="*/ 53 h 57"/>
                <a:gd name="T10" fmla="*/ 190 w 219"/>
                <a:gd name="T11" fmla="*/ 45 h 57"/>
                <a:gd name="T12" fmla="*/ 138 w 219"/>
                <a:gd name="T13" fmla="*/ 11 h 57"/>
                <a:gd name="T14" fmla="*/ 0 w 219"/>
                <a:gd name="T15" fmla="*/ 11 h 57"/>
                <a:gd name="T16" fmla="*/ 0 w 219"/>
                <a:gd name="T17" fmla="*/ 0 h 57"/>
                <a:gd name="T18" fmla="*/ 142 w 219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57">
                  <a:moveTo>
                    <a:pt x="142" y="0"/>
                  </a:moveTo>
                  <a:lnTo>
                    <a:pt x="196" y="37"/>
                  </a:lnTo>
                  <a:lnTo>
                    <a:pt x="200" y="29"/>
                  </a:lnTo>
                  <a:lnTo>
                    <a:pt x="219" y="57"/>
                  </a:lnTo>
                  <a:lnTo>
                    <a:pt x="186" y="53"/>
                  </a:lnTo>
                  <a:lnTo>
                    <a:pt x="190" y="45"/>
                  </a:lnTo>
                  <a:lnTo>
                    <a:pt x="138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85" name="Freeform 243"/>
            <p:cNvSpPr>
              <a:spLocks/>
            </p:cNvSpPr>
            <p:nvPr/>
          </p:nvSpPr>
          <p:spPr bwMode="auto">
            <a:xfrm>
              <a:off x="3578225" y="3557589"/>
              <a:ext cx="347663" cy="88900"/>
            </a:xfrm>
            <a:custGeom>
              <a:avLst/>
              <a:gdLst>
                <a:gd name="T0" fmla="*/ 142 w 219"/>
                <a:gd name="T1" fmla="*/ 56 h 56"/>
                <a:gd name="T2" fmla="*/ 196 w 219"/>
                <a:gd name="T3" fmla="*/ 20 h 56"/>
                <a:gd name="T4" fmla="*/ 200 w 219"/>
                <a:gd name="T5" fmla="*/ 28 h 56"/>
                <a:gd name="T6" fmla="*/ 219 w 219"/>
                <a:gd name="T7" fmla="*/ 0 h 56"/>
                <a:gd name="T8" fmla="*/ 186 w 219"/>
                <a:gd name="T9" fmla="*/ 4 h 56"/>
                <a:gd name="T10" fmla="*/ 190 w 219"/>
                <a:gd name="T11" fmla="*/ 10 h 56"/>
                <a:gd name="T12" fmla="*/ 138 w 219"/>
                <a:gd name="T13" fmla="*/ 44 h 56"/>
                <a:gd name="T14" fmla="*/ 0 w 219"/>
                <a:gd name="T15" fmla="*/ 44 h 56"/>
                <a:gd name="T16" fmla="*/ 0 w 219"/>
                <a:gd name="T17" fmla="*/ 56 h 56"/>
                <a:gd name="T18" fmla="*/ 142 w 219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56">
                  <a:moveTo>
                    <a:pt x="142" y="56"/>
                  </a:moveTo>
                  <a:lnTo>
                    <a:pt x="196" y="20"/>
                  </a:lnTo>
                  <a:lnTo>
                    <a:pt x="200" y="28"/>
                  </a:lnTo>
                  <a:lnTo>
                    <a:pt x="219" y="0"/>
                  </a:lnTo>
                  <a:lnTo>
                    <a:pt x="186" y="4"/>
                  </a:lnTo>
                  <a:lnTo>
                    <a:pt x="190" y="10"/>
                  </a:lnTo>
                  <a:lnTo>
                    <a:pt x="138" y="44"/>
                  </a:lnTo>
                  <a:lnTo>
                    <a:pt x="0" y="44"/>
                  </a:lnTo>
                  <a:lnTo>
                    <a:pt x="0" y="56"/>
                  </a:lnTo>
                  <a:lnTo>
                    <a:pt x="142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86" name="Freeform 244"/>
            <p:cNvSpPr>
              <a:spLocks/>
            </p:cNvSpPr>
            <p:nvPr/>
          </p:nvSpPr>
          <p:spPr bwMode="auto">
            <a:xfrm>
              <a:off x="3578225" y="3557589"/>
              <a:ext cx="347663" cy="88900"/>
            </a:xfrm>
            <a:custGeom>
              <a:avLst/>
              <a:gdLst>
                <a:gd name="T0" fmla="*/ 142 w 219"/>
                <a:gd name="T1" fmla="*/ 56 h 56"/>
                <a:gd name="T2" fmla="*/ 196 w 219"/>
                <a:gd name="T3" fmla="*/ 20 h 56"/>
                <a:gd name="T4" fmla="*/ 200 w 219"/>
                <a:gd name="T5" fmla="*/ 28 h 56"/>
                <a:gd name="T6" fmla="*/ 219 w 219"/>
                <a:gd name="T7" fmla="*/ 0 h 56"/>
                <a:gd name="T8" fmla="*/ 186 w 219"/>
                <a:gd name="T9" fmla="*/ 4 h 56"/>
                <a:gd name="T10" fmla="*/ 190 w 219"/>
                <a:gd name="T11" fmla="*/ 10 h 56"/>
                <a:gd name="T12" fmla="*/ 138 w 219"/>
                <a:gd name="T13" fmla="*/ 44 h 56"/>
                <a:gd name="T14" fmla="*/ 0 w 219"/>
                <a:gd name="T15" fmla="*/ 44 h 56"/>
                <a:gd name="T16" fmla="*/ 0 w 219"/>
                <a:gd name="T17" fmla="*/ 56 h 56"/>
                <a:gd name="T18" fmla="*/ 142 w 219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56">
                  <a:moveTo>
                    <a:pt x="142" y="56"/>
                  </a:moveTo>
                  <a:lnTo>
                    <a:pt x="196" y="20"/>
                  </a:lnTo>
                  <a:lnTo>
                    <a:pt x="200" y="28"/>
                  </a:lnTo>
                  <a:lnTo>
                    <a:pt x="219" y="0"/>
                  </a:lnTo>
                  <a:lnTo>
                    <a:pt x="186" y="4"/>
                  </a:lnTo>
                  <a:lnTo>
                    <a:pt x="190" y="10"/>
                  </a:lnTo>
                  <a:lnTo>
                    <a:pt x="138" y="44"/>
                  </a:lnTo>
                  <a:lnTo>
                    <a:pt x="0" y="44"/>
                  </a:lnTo>
                  <a:lnTo>
                    <a:pt x="0" y="56"/>
                  </a:lnTo>
                  <a:lnTo>
                    <a:pt x="142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87" name="Freeform 245"/>
            <p:cNvSpPr>
              <a:spLocks/>
            </p:cNvSpPr>
            <p:nvPr/>
          </p:nvSpPr>
          <p:spPr bwMode="auto">
            <a:xfrm>
              <a:off x="3578225" y="3502026"/>
              <a:ext cx="341313" cy="46038"/>
            </a:xfrm>
            <a:custGeom>
              <a:avLst/>
              <a:gdLst>
                <a:gd name="T0" fmla="*/ 184 w 215"/>
                <a:gd name="T1" fmla="*/ 29 h 29"/>
                <a:gd name="T2" fmla="*/ 215 w 215"/>
                <a:gd name="T3" fmla="*/ 14 h 29"/>
                <a:gd name="T4" fmla="*/ 184 w 215"/>
                <a:gd name="T5" fmla="*/ 0 h 29"/>
                <a:gd name="T6" fmla="*/ 184 w 215"/>
                <a:gd name="T7" fmla="*/ 10 h 29"/>
                <a:gd name="T8" fmla="*/ 0 w 215"/>
                <a:gd name="T9" fmla="*/ 10 h 29"/>
                <a:gd name="T10" fmla="*/ 0 w 215"/>
                <a:gd name="T11" fmla="*/ 21 h 29"/>
                <a:gd name="T12" fmla="*/ 184 w 215"/>
                <a:gd name="T13" fmla="*/ 21 h 29"/>
                <a:gd name="T14" fmla="*/ 184 w 215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29">
                  <a:moveTo>
                    <a:pt x="184" y="29"/>
                  </a:moveTo>
                  <a:lnTo>
                    <a:pt x="215" y="14"/>
                  </a:lnTo>
                  <a:lnTo>
                    <a:pt x="184" y="0"/>
                  </a:lnTo>
                  <a:lnTo>
                    <a:pt x="184" y="10"/>
                  </a:lnTo>
                  <a:lnTo>
                    <a:pt x="0" y="10"/>
                  </a:lnTo>
                  <a:lnTo>
                    <a:pt x="0" y="21"/>
                  </a:lnTo>
                  <a:lnTo>
                    <a:pt x="184" y="21"/>
                  </a:lnTo>
                  <a:lnTo>
                    <a:pt x="184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88" name="Freeform 246"/>
            <p:cNvSpPr>
              <a:spLocks/>
            </p:cNvSpPr>
            <p:nvPr/>
          </p:nvSpPr>
          <p:spPr bwMode="auto">
            <a:xfrm>
              <a:off x="3578225" y="3502026"/>
              <a:ext cx="341313" cy="46038"/>
            </a:xfrm>
            <a:custGeom>
              <a:avLst/>
              <a:gdLst>
                <a:gd name="T0" fmla="*/ 184 w 215"/>
                <a:gd name="T1" fmla="*/ 29 h 29"/>
                <a:gd name="T2" fmla="*/ 215 w 215"/>
                <a:gd name="T3" fmla="*/ 14 h 29"/>
                <a:gd name="T4" fmla="*/ 184 w 215"/>
                <a:gd name="T5" fmla="*/ 0 h 29"/>
                <a:gd name="T6" fmla="*/ 184 w 215"/>
                <a:gd name="T7" fmla="*/ 10 h 29"/>
                <a:gd name="T8" fmla="*/ 0 w 215"/>
                <a:gd name="T9" fmla="*/ 10 h 29"/>
                <a:gd name="T10" fmla="*/ 0 w 215"/>
                <a:gd name="T11" fmla="*/ 21 h 29"/>
                <a:gd name="T12" fmla="*/ 184 w 215"/>
                <a:gd name="T13" fmla="*/ 21 h 29"/>
                <a:gd name="T14" fmla="*/ 184 w 215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29">
                  <a:moveTo>
                    <a:pt x="184" y="29"/>
                  </a:moveTo>
                  <a:lnTo>
                    <a:pt x="215" y="14"/>
                  </a:lnTo>
                  <a:lnTo>
                    <a:pt x="184" y="0"/>
                  </a:lnTo>
                  <a:lnTo>
                    <a:pt x="184" y="10"/>
                  </a:lnTo>
                  <a:lnTo>
                    <a:pt x="0" y="10"/>
                  </a:lnTo>
                  <a:lnTo>
                    <a:pt x="0" y="21"/>
                  </a:lnTo>
                  <a:lnTo>
                    <a:pt x="184" y="21"/>
                  </a:lnTo>
                  <a:lnTo>
                    <a:pt x="184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89" name="Freeform 247"/>
            <p:cNvSpPr>
              <a:spLocks/>
            </p:cNvSpPr>
            <p:nvPr/>
          </p:nvSpPr>
          <p:spPr bwMode="auto">
            <a:xfrm>
              <a:off x="3578225" y="3405189"/>
              <a:ext cx="347663" cy="90488"/>
            </a:xfrm>
            <a:custGeom>
              <a:avLst/>
              <a:gdLst>
                <a:gd name="T0" fmla="*/ 142 w 219"/>
                <a:gd name="T1" fmla="*/ 0 h 57"/>
                <a:gd name="T2" fmla="*/ 196 w 219"/>
                <a:gd name="T3" fmla="*/ 37 h 57"/>
                <a:gd name="T4" fmla="*/ 200 w 219"/>
                <a:gd name="T5" fmla="*/ 29 h 57"/>
                <a:gd name="T6" fmla="*/ 219 w 219"/>
                <a:gd name="T7" fmla="*/ 57 h 57"/>
                <a:gd name="T8" fmla="*/ 186 w 219"/>
                <a:gd name="T9" fmla="*/ 53 h 57"/>
                <a:gd name="T10" fmla="*/ 190 w 219"/>
                <a:gd name="T11" fmla="*/ 45 h 57"/>
                <a:gd name="T12" fmla="*/ 138 w 219"/>
                <a:gd name="T13" fmla="*/ 11 h 57"/>
                <a:gd name="T14" fmla="*/ 0 w 219"/>
                <a:gd name="T15" fmla="*/ 11 h 57"/>
                <a:gd name="T16" fmla="*/ 0 w 219"/>
                <a:gd name="T17" fmla="*/ 0 h 57"/>
                <a:gd name="T18" fmla="*/ 142 w 219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57">
                  <a:moveTo>
                    <a:pt x="142" y="0"/>
                  </a:moveTo>
                  <a:lnTo>
                    <a:pt x="196" y="37"/>
                  </a:lnTo>
                  <a:lnTo>
                    <a:pt x="200" y="29"/>
                  </a:lnTo>
                  <a:lnTo>
                    <a:pt x="219" y="57"/>
                  </a:lnTo>
                  <a:lnTo>
                    <a:pt x="186" y="53"/>
                  </a:lnTo>
                  <a:lnTo>
                    <a:pt x="190" y="45"/>
                  </a:lnTo>
                  <a:lnTo>
                    <a:pt x="138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90" name="Freeform 248"/>
            <p:cNvSpPr>
              <a:spLocks/>
            </p:cNvSpPr>
            <p:nvPr/>
          </p:nvSpPr>
          <p:spPr bwMode="auto">
            <a:xfrm>
              <a:off x="3578225" y="3405189"/>
              <a:ext cx="347663" cy="90488"/>
            </a:xfrm>
            <a:custGeom>
              <a:avLst/>
              <a:gdLst>
                <a:gd name="T0" fmla="*/ 142 w 219"/>
                <a:gd name="T1" fmla="*/ 0 h 57"/>
                <a:gd name="T2" fmla="*/ 196 w 219"/>
                <a:gd name="T3" fmla="*/ 37 h 57"/>
                <a:gd name="T4" fmla="*/ 200 w 219"/>
                <a:gd name="T5" fmla="*/ 29 h 57"/>
                <a:gd name="T6" fmla="*/ 219 w 219"/>
                <a:gd name="T7" fmla="*/ 57 h 57"/>
                <a:gd name="T8" fmla="*/ 186 w 219"/>
                <a:gd name="T9" fmla="*/ 53 h 57"/>
                <a:gd name="T10" fmla="*/ 190 w 219"/>
                <a:gd name="T11" fmla="*/ 45 h 57"/>
                <a:gd name="T12" fmla="*/ 138 w 219"/>
                <a:gd name="T13" fmla="*/ 11 h 57"/>
                <a:gd name="T14" fmla="*/ 0 w 219"/>
                <a:gd name="T15" fmla="*/ 11 h 57"/>
                <a:gd name="T16" fmla="*/ 0 w 219"/>
                <a:gd name="T17" fmla="*/ 0 h 57"/>
                <a:gd name="T18" fmla="*/ 142 w 219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57">
                  <a:moveTo>
                    <a:pt x="142" y="0"/>
                  </a:moveTo>
                  <a:lnTo>
                    <a:pt x="196" y="37"/>
                  </a:lnTo>
                  <a:lnTo>
                    <a:pt x="200" y="29"/>
                  </a:lnTo>
                  <a:lnTo>
                    <a:pt x="219" y="57"/>
                  </a:lnTo>
                  <a:lnTo>
                    <a:pt x="186" y="53"/>
                  </a:lnTo>
                  <a:lnTo>
                    <a:pt x="190" y="45"/>
                  </a:lnTo>
                  <a:lnTo>
                    <a:pt x="138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pic>
        <p:nvPicPr>
          <p:cNvPr id="591" name="Picture 5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8827" y="2350933"/>
            <a:ext cx="74295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2" name="Picture 5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1884" y="2085255"/>
            <a:ext cx="74295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8" name="Picture 5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959" y="1979178"/>
            <a:ext cx="74295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9" name="Picture 5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2618" y="1231424"/>
            <a:ext cx="74295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0" name="Picture 5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9290" y="4543940"/>
            <a:ext cx="74295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1" name="Picture 5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1400" y="5445209"/>
            <a:ext cx="74295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" name="Picture 17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5932" y="4113136"/>
            <a:ext cx="228105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5" name="Picture 16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3797" y="4062063"/>
            <a:ext cx="67627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8" name="Picture 2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3855" y="4360617"/>
            <a:ext cx="288553" cy="508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0" name="Picture 2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2671" y="4775857"/>
            <a:ext cx="288553" cy="508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1" name="Picture 2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6473" y="2474786"/>
            <a:ext cx="288553" cy="508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3" name="Picture 2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1561" y="1993059"/>
            <a:ext cx="288553" cy="508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" name="Picture 1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053" y="5284800"/>
            <a:ext cx="307182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" name="Picture 1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7356" y="793726"/>
            <a:ext cx="307182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" name="Picture 1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636" y="2731665"/>
            <a:ext cx="307182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7" name="Picture 1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5203" y="3621611"/>
            <a:ext cx="307182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8" name="Picture 5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5359" y="2641243"/>
            <a:ext cx="74295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9" name="Picture 5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082" y="2789778"/>
            <a:ext cx="74295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1" name="Picture 1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34915">
            <a:off x="2544815" y="4660730"/>
            <a:ext cx="1076325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2" name="Picture 1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181851">
            <a:off x="2537452" y="1421701"/>
            <a:ext cx="624153" cy="37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3" name="Picture 1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29175">
            <a:off x="6594126" y="2471821"/>
            <a:ext cx="1095512" cy="658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" name="Picture 1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93006">
            <a:off x="6132297" y="4197309"/>
            <a:ext cx="605042" cy="658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39" name="1338 Conector recto de flecha"/>
          <p:cNvCxnSpPr>
            <a:stCxn id="598" idx="2"/>
            <a:endCxn id="352" idx="3"/>
          </p:cNvCxnSpPr>
          <p:nvPr/>
        </p:nvCxnSpPr>
        <p:spPr>
          <a:xfrm flipH="1">
            <a:off x="5051194" y="2160153"/>
            <a:ext cx="769240" cy="44491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9" name="628 Conector recto de flecha"/>
          <p:cNvCxnSpPr>
            <a:stCxn id="591" idx="2"/>
            <a:endCxn id="383" idx="3"/>
          </p:cNvCxnSpPr>
          <p:nvPr/>
        </p:nvCxnSpPr>
        <p:spPr>
          <a:xfrm flipH="1">
            <a:off x="5615647" y="2531908"/>
            <a:ext cx="744655" cy="20975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3" name="632 Conector recto de flecha"/>
          <p:cNvCxnSpPr>
            <a:stCxn id="656" idx="0"/>
            <a:endCxn id="618" idx="2"/>
          </p:cNvCxnSpPr>
          <p:nvPr/>
        </p:nvCxnSpPr>
        <p:spPr>
          <a:xfrm flipH="1" flipV="1">
            <a:off x="2906834" y="2822218"/>
            <a:ext cx="165190" cy="32303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9" name="638 Conector recto de flecha"/>
          <p:cNvCxnSpPr>
            <a:stCxn id="385" idx="2"/>
            <a:endCxn id="600" idx="0"/>
          </p:cNvCxnSpPr>
          <p:nvPr/>
        </p:nvCxnSpPr>
        <p:spPr>
          <a:xfrm>
            <a:off x="5051195" y="4286355"/>
            <a:ext cx="339570" cy="25758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2" name="641 Conector recto de flecha"/>
          <p:cNvCxnSpPr>
            <a:endCxn id="619" idx="3"/>
          </p:cNvCxnSpPr>
          <p:nvPr/>
        </p:nvCxnSpPr>
        <p:spPr>
          <a:xfrm flipH="1">
            <a:off x="1870032" y="2781453"/>
            <a:ext cx="832094" cy="9881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5" name="644 Conector recto de flecha"/>
          <p:cNvCxnSpPr>
            <a:stCxn id="619" idx="1"/>
            <a:endCxn id="476" idx="5"/>
          </p:cNvCxnSpPr>
          <p:nvPr/>
        </p:nvCxnSpPr>
        <p:spPr>
          <a:xfrm flipH="1">
            <a:off x="744144" y="2880266"/>
            <a:ext cx="382938" cy="25236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8" name="647 Conector recto de flecha"/>
          <p:cNvCxnSpPr>
            <a:stCxn id="501" idx="19"/>
            <a:endCxn id="663" idx="0"/>
          </p:cNvCxnSpPr>
          <p:nvPr/>
        </p:nvCxnSpPr>
        <p:spPr>
          <a:xfrm flipH="1">
            <a:off x="514240" y="3128124"/>
            <a:ext cx="33374" cy="42994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6" name="Picture 4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711" y="3145256"/>
            <a:ext cx="4286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60" name="659 Conector recto de flecha"/>
          <p:cNvCxnSpPr>
            <a:endCxn id="656" idx="2"/>
          </p:cNvCxnSpPr>
          <p:nvPr/>
        </p:nvCxnSpPr>
        <p:spPr>
          <a:xfrm flipH="1">
            <a:off x="3072024" y="3343098"/>
            <a:ext cx="333908" cy="1170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3" name="Picture 4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927" y="3558073"/>
            <a:ext cx="4286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42" name="341 Conector recto"/>
          <p:cNvCxnSpPr>
            <a:stCxn id="615" idx="3"/>
            <a:endCxn id="359" idx="0"/>
          </p:cNvCxnSpPr>
          <p:nvPr/>
        </p:nvCxnSpPr>
        <p:spPr>
          <a:xfrm flipV="1">
            <a:off x="2594538" y="687641"/>
            <a:ext cx="1968359" cy="372785"/>
          </a:xfrm>
          <a:prstGeom prst="line">
            <a:avLst/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6" name="665 Conector recto"/>
          <p:cNvCxnSpPr>
            <a:stCxn id="381" idx="1"/>
            <a:endCxn id="613" idx="2"/>
          </p:cNvCxnSpPr>
          <p:nvPr/>
        </p:nvCxnSpPr>
        <p:spPr>
          <a:xfrm flipH="1" flipV="1">
            <a:off x="3485838" y="2502002"/>
            <a:ext cx="88395" cy="427973"/>
          </a:xfrm>
          <a:prstGeom prst="line">
            <a:avLst/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9" name="668 Conector recto"/>
          <p:cNvCxnSpPr>
            <a:stCxn id="611" idx="2"/>
            <a:endCxn id="391" idx="4"/>
          </p:cNvCxnSpPr>
          <p:nvPr/>
        </p:nvCxnSpPr>
        <p:spPr>
          <a:xfrm flipV="1">
            <a:off x="8020750" y="2649390"/>
            <a:ext cx="752425" cy="334339"/>
          </a:xfrm>
          <a:prstGeom prst="line">
            <a:avLst/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4" name="673 Conector recto de flecha"/>
          <p:cNvCxnSpPr>
            <a:endCxn id="599" idx="0"/>
          </p:cNvCxnSpPr>
          <p:nvPr/>
        </p:nvCxnSpPr>
        <p:spPr>
          <a:xfrm>
            <a:off x="4722441" y="802005"/>
            <a:ext cx="1091652" cy="42941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7" name="676 Conector recto de flecha"/>
          <p:cNvCxnSpPr>
            <a:stCxn id="599" idx="2"/>
            <a:endCxn id="598" idx="0"/>
          </p:cNvCxnSpPr>
          <p:nvPr/>
        </p:nvCxnSpPr>
        <p:spPr>
          <a:xfrm>
            <a:off x="5814093" y="1412399"/>
            <a:ext cx="6341" cy="56677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0" name="679 Conector recto de flecha"/>
          <p:cNvCxnSpPr>
            <a:stCxn id="591" idx="3"/>
            <a:endCxn id="592" idx="1"/>
          </p:cNvCxnSpPr>
          <p:nvPr/>
        </p:nvCxnSpPr>
        <p:spPr>
          <a:xfrm flipV="1">
            <a:off x="6731777" y="2175743"/>
            <a:ext cx="690107" cy="26567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3" name="682 Conector recto de flecha"/>
          <p:cNvCxnSpPr>
            <a:stCxn id="600" idx="2"/>
            <a:endCxn id="601" idx="0"/>
          </p:cNvCxnSpPr>
          <p:nvPr/>
        </p:nvCxnSpPr>
        <p:spPr>
          <a:xfrm>
            <a:off x="5390765" y="4724915"/>
            <a:ext cx="1142110" cy="72029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7" name="686 Conector recto de flecha"/>
          <p:cNvCxnSpPr>
            <a:stCxn id="422" idx="1"/>
            <a:endCxn id="601" idx="3"/>
          </p:cNvCxnSpPr>
          <p:nvPr/>
        </p:nvCxnSpPr>
        <p:spPr>
          <a:xfrm flipH="1" flipV="1">
            <a:off x="6904350" y="5535697"/>
            <a:ext cx="404977" cy="7296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1" name="690 Conector recto de flecha"/>
          <p:cNvCxnSpPr>
            <a:stCxn id="413" idx="0"/>
            <a:endCxn id="592" idx="3"/>
          </p:cNvCxnSpPr>
          <p:nvPr/>
        </p:nvCxnSpPr>
        <p:spPr>
          <a:xfrm flipH="1">
            <a:off x="8164834" y="2144564"/>
            <a:ext cx="374184" cy="3117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5" name="694 Conector recto"/>
          <p:cNvCxnSpPr>
            <a:stCxn id="423" idx="1"/>
            <a:endCxn id="610" idx="2"/>
          </p:cNvCxnSpPr>
          <p:nvPr/>
        </p:nvCxnSpPr>
        <p:spPr>
          <a:xfrm flipH="1" flipV="1">
            <a:off x="7126948" y="5284800"/>
            <a:ext cx="250962" cy="134180"/>
          </a:xfrm>
          <a:prstGeom prst="line">
            <a:avLst/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8" name="697 Conector recto"/>
          <p:cNvCxnSpPr>
            <a:stCxn id="386" idx="2"/>
            <a:endCxn id="608" idx="2"/>
          </p:cNvCxnSpPr>
          <p:nvPr/>
        </p:nvCxnSpPr>
        <p:spPr>
          <a:xfrm flipH="1">
            <a:off x="3998132" y="4460806"/>
            <a:ext cx="455246" cy="408754"/>
          </a:xfrm>
          <a:prstGeom prst="line">
            <a:avLst/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1" name="700 Conector recto"/>
          <p:cNvCxnSpPr>
            <a:stCxn id="614" idx="2"/>
          </p:cNvCxnSpPr>
          <p:nvPr/>
        </p:nvCxnSpPr>
        <p:spPr>
          <a:xfrm flipH="1">
            <a:off x="1546184" y="5818200"/>
            <a:ext cx="460460" cy="16677"/>
          </a:xfrm>
          <a:prstGeom prst="line">
            <a:avLst/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4" name="703 Conector recto"/>
          <p:cNvCxnSpPr>
            <a:stCxn id="384" idx="3"/>
          </p:cNvCxnSpPr>
          <p:nvPr/>
        </p:nvCxnSpPr>
        <p:spPr>
          <a:xfrm>
            <a:off x="5615646" y="3745963"/>
            <a:ext cx="146594" cy="367173"/>
          </a:xfrm>
          <a:prstGeom prst="line">
            <a:avLst/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7" name="706 Conector recto"/>
          <p:cNvCxnSpPr>
            <a:stCxn id="616" idx="2"/>
            <a:endCxn id="382" idx="3"/>
          </p:cNvCxnSpPr>
          <p:nvPr/>
        </p:nvCxnSpPr>
        <p:spPr>
          <a:xfrm flipH="1" flipV="1">
            <a:off x="5820434" y="3151233"/>
            <a:ext cx="460793" cy="113832"/>
          </a:xfrm>
          <a:prstGeom prst="line">
            <a:avLst/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2" name="711 Conector recto de flecha"/>
          <p:cNvCxnSpPr/>
          <p:nvPr/>
        </p:nvCxnSpPr>
        <p:spPr>
          <a:xfrm flipH="1">
            <a:off x="3562207" y="4130027"/>
            <a:ext cx="286532" cy="27525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5" name="714 Conector recto de flecha"/>
          <p:cNvCxnSpPr>
            <a:stCxn id="466" idx="3"/>
            <a:endCxn id="506" idx="2"/>
          </p:cNvCxnSpPr>
          <p:nvPr/>
        </p:nvCxnSpPr>
        <p:spPr>
          <a:xfrm flipH="1" flipV="1">
            <a:off x="1356476" y="5138809"/>
            <a:ext cx="7144" cy="41905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8" name="717 Conector recto"/>
          <p:cNvCxnSpPr>
            <a:stCxn id="588" idx="5"/>
            <a:endCxn id="663" idx="2"/>
          </p:cNvCxnSpPr>
          <p:nvPr/>
        </p:nvCxnSpPr>
        <p:spPr>
          <a:xfrm flipH="1" flipV="1">
            <a:off x="514240" y="3767623"/>
            <a:ext cx="2979713" cy="22697"/>
          </a:xfrm>
          <a:prstGeom prst="line">
            <a:avLst/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1" name="630 CuadroTexto"/>
          <p:cNvSpPr txBox="1"/>
          <p:nvPr/>
        </p:nvSpPr>
        <p:spPr>
          <a:xfrm rot="19984968">
            <a:off x="2337998" y="4959135"/>
            <a:ext cx="15238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err="1" smtClean="0"/>
              <a:t>Uk</a:t>
            </a:r>
            <a:r>
              <a:rPr lang="es-ES" sz="1100" dirty="0" smtClean="0"/>
              <a:t> radio no licenciado</a:t>
            </a:r>
            <a:endParaRPr lang="es-ES" sz="1100" dirty="0"/>
          </a:p>
        </p:txBody>
      </p:sp>
      <p:sp>
        <p:nvSpPr>
          <p:cNvPr id="723" name="722 CuadroTexto"/>
          <p:cNvSpPr txBox="1"/>
          <p:nvPr/>
        </p:nvSpPr>
        <p:spPr>
          <a:xfrm rot="2796238">
            <a:off x="5925342" y="4184403"/>
            <a:ext cx="12846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err="1" smtClean="0"/>
              <a:t>Uk</a:t>
            </a:r>
            <a:r>
              <a:rPr lang="es-ES" sz="1100" dirty="0" smtClean="0"/>
              <a:t> radio licenciado</a:t>
            </a:r>
            <a:endParaRPr lang="es-ES" sz="1100" dirty="0"/>
          </a:p>
        </p:txBody>
      </p:sp>
      <p:sp>
        <p:nvSpPr>
          <p:cNvPr id="724" name="723 CuadroTexto"/>
          <p:cNvSpPr txBox="1"/>
          <p:nvPr/>
        </p:nvSpPr>
        <p:spPr>
          <a:xfrm rot="20672546">
            <a:off x="6579074" y="2899800"/>
            <a:ext cx="12971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err="1" smtClean="0"/>
              <a:t>Uk</a:t>
            </a:r>
            <a:r>
              <a:rPr lang="es-ES" sz="1100" dirty="0" smtClean="0"/>
              <a:t> radio licenciado</a:t>
            </a:r>
            <a:endParaRPr lang="es-ES" sz="1100" dirty="0"/>
          </a:p>
        </p:txBody>
      </p:sp>
      <p:sp>
        <p:nvSpPr>
          <p:cNvPr id="725" name="724 CuadroTexto"/>
          <p:cNvSpPr txBox="1"/>
          <p:nvPr/>
        </p:nvSpPr>
        <p:spPr>
          <a:xfrm>
            <a:off x="2121108" y="1379387"/>
            <a:ext cx="8058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err="1" smtClean="0"/>
              <a:t>Uk</a:t>
            </a:r>
            <a:r>
              <a:rPr lang="es-ES" sz="1100" dirty="0" smtClean="0"/>
              <a:t> radio </a:t>
            </a:r>
          </a:p>
          <a:p>
            <a:r>
              <a:rPr lang="es-ES" sz="1100" dirty="0" smtClean="0"/>
              <a:t>licenciado</a:t>
            </a:r>
            <a:endParaRPr lang="es-ES" sz="1100" dirty="0"/>
          </a:p>
        </p:txBody>
      </p:sp>
      <p:sp>
        <p:nvSpPr>
          <p:cNvPr id="726" name="725 CuadroTexto"/>
          <p:cNvSpPr txBox="1"/>
          <p:nvPr/>
        </p:nvSpPr>
        <p:spPr>
          <a:xfrm rot="20336430">
            <a:off x="6644056" y="2013907"/>
            <a:ext cx="6485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err="1" smtClean="0"/>
              <a:t>Uk</a:t>
            </a:r>
            <a:r>
              <a:rPr lang="es-ES" sz="1100" dirty="0" smtClean="0"/>
              <a:t> </a:t>
            </a:r>
            <a:r>
              <a:rPr lang="es-ES" sz="1100" dirty="0" err="1" smtClean="0"/>
              <a:t>FiO</a:t>
            </a:r>
            <a:endParaRPr lang="es-ES" sz="1100" dirty="0"/>
          </a:p>
        </p:txBody>
      </p:sp>
      <p:sp>
        <p:nvSpPr>
          <p:cNvPr id="727" name="726 CuadroTexto"/>
          <p:cNvSpPr txBox="1"/>
          <p:nvPr/>
        </p:nvSpPr>
        <p:spPr>
          <a:xfrm>
            <a:off x="5066468" y="1567191"/>
            <a:ext cx="6485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err="1" smtClean="0"/>
              <a:t>Uk</a:t>
            </a:r>
            <a:r>
              <a:rPr lang="es-ES" sz="1100" dirty="0" smtClean="0"/>
              <a:t> </a:t>
            </a:r>
            <a:r>
              <a:rPr lang="es-ES" sz="1100" dirty="0" err="1" smtClean="0"/>
              <a:t>FiO</a:t>
            </a:r>
            <a:endParaRPr lang="es-ES" sz="1100" dirty="0"/>
          </a:p>
        </p:txBody>
      </p:sp>
      <p:sp>
        <p:nvSpPr>
          <p:cNvPr id="728" name="727 CuadroTexto"/>
          <p:cNvSpPr txBox="1"/>
          <p:nvPr/>
        </p:nvSpPr>
        <p:spPr>
          <a:xfrm rot="1042174">
            <a:off x="2093051" y="2370783"/>
            <a:ext cx="6485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err="1" smtClean="0"/>
              <a:t>Uk</a:t>
            </a:r>
            <a:r>
              <a:rPr lang="es-ES" sz="1100" dirty="0" smtClean="0"/>
              <a:t> </a:t>
            </a:r>
            <a:r>
              <a:rPr lang="es-ES" sz="1100" dirty="0" err="1" smtClean="0"/>
              <a:t>FiO</a:t>
            </a:r>
            <a:endParaRPr lang="es-ES" sz="1100" dirty="0"/>
          </a:p>
        </p:txBody>
      </p:sp>
      <p:sp>
        <p:nvSpPr>
          <p:cNvPr id="729" name="728 CuadroTexto"/>
          <p:cNvSpPr txBox="1"/>
          <p:nvPr/>
        </p:nvSpPr>
        <p:spPr>
          <a:xfrm rot="2300790">
            <a:off x="5453813" y="5042141"/>
            <a:ext cx="6485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err="1" smtClean="0"/>
              <a:t>Uk</a:t>
            </a:r>
            <a:r>
              <a:rPr lang="es-ES" sz="1100" dirty="0" smtClean="0"/>
              <a:t> </a:t>
            </a:r>
            <a:r>
              <a:rPr lang="es-ES" sz="1100" dirty="0" err="1" smtClean="0"/>
              <a:t>FiO</a:t>
            </a:r>
            <a:endParaRPr lang="es-ES" sz="1100" dirty="0"/>
          </a:p>
        </p:txBody>
      </p:sp>
      <p:sp>
        <p:nvSpPr>
          <p:cNvPr id="730" name="729 CuadroTexto"/>
          <p:cNvSpPr txBox="1"/>
          <p:nvPr/>
        </p:nvSpPr>
        <p:spPr>
          <a:xfrm>
            <a:off x="2053533" y="4315209"/>
            <a:ext cx="64859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/>
              <a:t>U.K Satelital </a:t>
            </a:r>
            <a:endParaRPr lang="es-ES" sz="1100" dirty="0"/>
          </a:p>
        </p:txBody>
      </p:sp>
      <p:sp>
        <p:nvSpPr>
          <p:cNvPr id="731" name="730 CuadroTexto"/>
          <p:cNvSpPr txBox="1"/>
          <p:nvPr/>
        </p:nvSpPr>
        <p:spPr>
          <a:xfrm>
            <a:off x="1500465" y="3440397"/>
            <a:ext cx="11203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/>
              <a:t>U.K </a:t>
            </a:r>
            <a:r>
              <a:rPr lang="es-ES" sz="1100" dirty="0" err="1" smtClean="0"/>
              <a:t>cobrel</a:t>
            </a:r>
            <a:r>
              <a:rPr lang="es-ES" sz="1100" dirty="0" smtClean="0"/>
              <a:t> </a:t>
            </a:r>
            <a:endParaRPr lang="es-ES" sz="1100" dirty="0"/>
          </a:p>
        </p:txBody>
      </p:sp>
      <p:pic>
        <p:nvPicPr>
          <p:cNvPr id="316" name="Picture 5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490" y="1994915"/>
            <a:ext cx="74295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" name="Picture 5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149" y="1247161"/>
            <a:ext cx="74295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18" name="317 Conector recto de flecha"/>
          <p:cNvCxnSpPr>
            <a:stCxn id="317" idx="2"/>
            <a:endCxn id="316" idx="0"/>
          </p:cNvCxnSpPr>
          <p:nvPr/>
        </p:nvCxnSpPr>
        <p:spPr>
          <a:xfrm>
            <a:off x="5023624" y="1428136"/>
            <a:ext cx="6341" cy="56677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9" name="318 Conector recto de flecha"/>
          <p:cNvCxnSpPr>
            <a:endCxn id="317" idx="0"/>
          </p:cNvCxnSpPr>
          <p:nvPr/>
        </p:nvCxnSpPr>
        <p:spPr>
          <a:xfrm>
            <a:off x="4725616" y="1039272"/>
            <a:ext cx="298008" cy="20788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4" name="333 Conector recto de flecha"/>
          <p:cNvCxnSpPr>
            <a:stCxn id="316" idx="2"/>
            <a:endCxn id="352" idx="0"/>
          </p:cNvCxnSpPr>
          <p:nvPr/>
        </p:nvCxnSpPr>
        <p:spPr>
          <a:xfrm flipH="1">
            <a:off x="4846407" y="2175890"/>
            <a:ext cx="183558" cy="22439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7" name="336 Grupo"/>
          <p:cNvGrpSpPr/>
          <p:nvPr/>
        </p:nvGrpSpPr>
        <p:grpSpPr>
          <a:xfrm rot="4557361">
            <a:off x="4124331" y="2405947"/>
            <a:ext cx="322629" cy="472883"/>
            <a:chOff x="3524250" y="3238501"/>
            <a:chExt cx="458788" cy="523875"/>
          </a:xfrm>
        </p:grpSpPr>
        <p:sp>
          <p:nvSpPr>
            <p:cNvPr id="338" name="Freeform 222"/>
            <p:cNvSpPr>
              <a:spLocks/>
            </p:cNvSpPr>
            <p:nvPr/>
          </p:nvSpPr>
          <p:spPr bwMode="auto">
            <a:xfrm>
              <a:off x="3627438" y="3238501"/>
              <a:ext cx="271463" cy="163513"/>
            </a:xfrm>
            <a:custGeom>
              <a:avLst/>
              <a:gdLst>
                <a:gd name="T0" fmla="*/ 171 w 171"/>
                <a:gd name="T1" fmla="*/ 79 h 103"/>
                <a:gd name="T2" fmla="*/ 28 w 171"/>
                <a:gd name="T3" fmla="*/ 0 h 103"/>
                <a:gd name="T4" fmla="*/ 0 w 171"/>
                <a:gd name="T5" fmla="*/ 26 h 103"/>
                <a:gd name="T6" fmla="*/ 147 w 171"/>
                <a:gd name="T7" fmla="*/ 103 h 103"/>
                <a:gd name="T8" fmla="*/ 171 w 171"/>
                <a:gd name="T9" fmla="*/ 7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103">
                  <a:moveTo>
                    <a:pt x="171" y="79"/>
                  </a:moveTo>
                  <a:lnTo>
                    <a:pt x="28" y="0"/>
                  </a:lnTo>
                  <a:lnTo>
                    <a:pt x="0" y="26"/>
                  </a:lnTo>
                  <a:lnTo>
                    <a:pt x="147" y="103"/>
                  </a:lnTo>
                  <a:lnTo>
                    <a:pt x="171" y="79"/>
                  </a:lnTo>
                  <a:close/>
                </a:path>
              </a:pathLst>
            </a:custGeom>
            <a:solidFill>
              <a:srgbClr val="55C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39" name="Freeform 223"/>
            <p:cNvSpPr>
              <a:spLocks/>
            </p:cNvSpPr>
            <p:nvPr/>
          </p:nvSpPr>
          <p:spPr bwMode="auto">
            <a:xfrm>
              <a:off x="3627438" y="3238501"/>
              <a:ext cx="271463" cy="163513"/>
            </a:xfrm>
            <a:custGeom>
              <a:avLst/>
              <a:gdLst>
                <a:gd name="T0" fmla="*/ 171 w 171"/>
                <a:gd name="T1" fmla="*/ 79 h 103"/>
                <a:gd name="T2" fmla="*/ 28 w 171"/>
                <a:gd name="T3" fmla="*/ 0 h 103"/>
                <a:gd name="T4" fmla="*/ 0 w 171"/>
                <a:gd name="T5" fmla="*/ 26 h 103"/>
                <a:gd name="T6" fmla="*/ 147 w 171"/>
                <a:gd name="T7" fmla="*/ 103 h 103"/>
                <a:gd name="T8" fmla="*/ 171 w 171"/>
                <a:gd name="T9" fmla="*/ 7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103">
                  <a:moveTo>
                    <a:pt x="171" y="79"/>
                  </a:moveTo>
                  <a:lnTo>
                    <a:pt x="28" y="0"/>
                  </a:lnTo>
                  <a:lnTo>
                    <a:pt x="0" y="26"/>
                  </a:lnTo>
                  <a:lnTo>
                    <a:pt x="147" y="103"/>
                  </a:lnTo>
                  <a:lnTo>
                    <a:pt x="171" y="79"/>
                  </a:lnTo>
                  <a:close/>
                </a:path>
              </a:pathLst>
            </a:custGeom>
            <a:solidFill>
              <a:srgbClr val="55C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40" name="Freeform 224"/>
            <p:cNvSpPr>
              <a:spLocks/>
            </p:cNvSpPr>
            <p:nvPr/>
          </p:nvSpPr>
          <p:spPr bwMode="auto">
            <a:xfrm>
              <a:off x="3627438" y="3238501"/>
              <a:ext cx="271463" cy="163513"/>
            </a:xfrm>
            <a:custGeom>
              <a:avLst/>
              <a:gdLst>
                <a:gd name="T0" fmla="*/ 171 w 171"/>
                <a:gd name="T1" fmla="*/ 79 h 103"/>
                <a:gd name="T2" fmla="*/ 28 w 171"/>
                <a:gd name="T3" fmla="*/ 0 h 103"/>
                <a:gd name="T4" fmla="*/ 0 w 171"/>
                <a:gd name="T5" fmla="*/ 26 h 103"/>
                <a:gd name="T6" fmla="*/ 147 w 171"/>
                <a:gd name="T7" fmla="*/ 103 h 103"/>
                <a:gd name="T8" fmla="*/ 171 w 171"/>
                <a:gd name="T9" fmla="*/ 7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103">
                  <a:moveTo>
                    <a:pt x="171" y="79"/>
                  </a:moveTo>
                  <a:lnTo>
                    <a:pt x="28" y="0"/>
                  </a:lnTo>
                  <a:lnTo>
                    <a:pt x="0" y="26"/>
                  </a:lnTo>
                  <a:lnTo>
                    <a:pt x="147" y="103"/>
                  </a:lnTo>
                  <a:lnTo>
                    <a:pt x="171" y="79"/>
                  </a:lnTo>
                  <a:close/>
                </a:path>
              </a:pathLst>
            </a:custGeom>
            <a:noFill/>
            <a:ln w="2" cap="rnd">
              <a:solidFill>
                <a:srgbClr val="80DA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41" name="Freeform 225"/>
            <p:cNvSpPr>
              <a:spLocks/>
            </p:cNvSpPr>
            <p:nvPr/>
          </p:nvSpPr>
          <p:spPr bwMode="auto">
            <a:xfrm>
              <a:off x="3524250" y="3279776"/>
              <a:ext cx="417513" cy="482600"/>
            </a:xfrm>
            <a:custGeom>
              <a:avLst/>
              <a:gdLst>
                <a:gd name="T0" fmla="*/ 212 w 263"/>
                <a:gd name="T1" fmla="*/ 77 h 304"/>
                <a:gd name="T2" fmla="*/ 65 w 263"/>
                <a:gd name="T3" fmla="*/ 0 h 304"/>
                <a:gd name="T4" fmla="*/ 0 w 263"/>
                <a:gd name="T5" fmla="*/ 0 h 304"/>
                <a:gd name="T6" fmla="*/ 0 w 263"/>
                <a:gd name="T7" fmla="*/ 304 h 304"/>
                <a:gd name="T8" fmla="*/ 65 w 263"/>
                <a:gd name="T9" fmla="*/ 304 h 304"/>
                <a:gd name="T10" fmla="*/ 212 w 263"/>
                <a:gd name="T11" fmla="*/ 231 h 304"/>
                <a:gd name="T12" fmla="*/ 263 w 263"/>
                <a:gd name="T13" fmla="*/ 231 h 304"/>
                <a:gd name="T14" fmla="*/ 263 w 263"/>
                <a:gd name="T15" fmla="*/ 77 h 304"/>
                <a:gd name="T16" fmla="*/ 212 w 263"/>
                <a:gd name="T17" fmla="*/ 77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" h="304">
                  <a:moveTo>
                    <a:pt x="212" y="77"/>
                  </a:moveTo>
                  <a:lnTo>
                    <a:pt x="65" y="0"/>
                  </a:lnTo>
                  <a:lnTo>
                    <a:pt x="0" y="0"/>
                  </a:lnTo>
                  <a:lnTo>
                    <a:pt x="0" y="304"/>
                  </a:lnTo>
                  <a:lnTo>
                    <a:pt x="65" y="304"/>
                  </a:lnTo>
                  <a:lnTo>
                    <a:pt x="212" y="231"/>
                  </a:lnTo>
                  <a:lnTo>
                    <a:pt x="263" y="231"/>
                  </a:lnTo>
                  <a:lnTo>
                    <a:pt x="263" y="77"/>
                  </a:lnTo>
                  <a:lnTo>
                    <a:pt x="212" y="77"/>
                  </a:lnTo>
                  <a:close/>
                </a:path>
              </a:pathLst>
            </a:custGeom>
            <a:solidFill>
              <a:srgbClr val="0096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43" name="Freeform 226"/>
            <p:cNvSpPr>
              <a:spLocks/>
            </p:cNvSpPr>
            <p:nvPr/>
          </p:nvSpPr>
          <p:spPr bwMode="auto">
            <a:xfrm>
              <a:off x="3524250" y="3279776"/>
              <a:ext cx="417513" cy="482600"/>
            </a:xfrm>
            <a:custGeom>
              <a:avLst/>
              <a:gdLst>
                <a:gd name="T0" fmla="*/ 212 w 263"/>
                <a:gd name="T1" fmla="*/ 77 h 304"/>
                <a:gd name="T2" fmla="*/ 65 w 263"/>
                <a:gd name="T3" fmla="*/ 0 h 304"/>
                <a:gd name="T4" fmla="*/ 0 w 263"/>
                <a:gd name="T5" fmla="*/ 0 h 304"/>
                <a:gd name="T6" fmla="*/ 0 w 263"/>
                <a:gd name="T7" fmla="*/ 304 h 304"/>
                <a:gd name="T8" fmla="*/ 65 w 263"/>
                <a:gd name="T9" fmla="*/ 304 h 304"/>
                <a:gd name="T10" fmla="*/ 212 w 263"/>
                <a:gd name="T11" fmla="*/ 231 h 304"/>
                <a:gd name="T12" fmla="*/ 263 w 263"/>
                <a:gd name="T13" fmla="*/ 231 h 304"/>
                <a:gd name="T14" fmla="*/ 263 w 263"/>
                <a:gd name="T15" fmla="*/ 77 h 304"/>
                <a:gd name="T16" fmla="*/ 212 w 263"/>
                <a:gd name="T17" fmla="*/ 77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" h="304">
                  <a:moveTo>
                    <a:pt x="212" y="77"/>
                  </a:moveTo>
                  <a:lnTo>
                    <a:pt x="65" y="0"/>
                  </a:lnTo>
                  <a:lnTo>
                    <a:pt x="0" y="0"/>
                  </a:lnTo>
                  <a:lnTo>
                    <a:pt x="0" y="304"/>
                  </a:lnTo>
                  <a:lnTo>
                    <a:pt x="65" y="304"/>
                  </a:lnTo>
                  <a:lnTo>
                    <a:pt x="212" y="231"/>
                  </a:lnTo>
                  <a:lnTo>
                    <a:pt x="263" y="231"/>
                  </a:lnTo>
                  <a:lnTo>
                    <a:pt x="263" y="77"/>
                  </a:lnTo>
                  <a:lnTo>
                    <a:pt x="212" y="77"/>
                  </a:lnTo>
                  <a:close/>
                </a:path>
              </a:pathLst>
            </a:custGeom>
            <a:solidFill>
              <a:srgbClr val="0096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44" name="Freeform 227"/>
            <p:cNvSpPr>
              <a:spLocks/>
            </p:cNvSpPr>
            <p:nvPr/>
          </p:nvSpPr>
          <p:spPr bwMode="auto">
            <a:xfrm>
              <a:off x="3524250" y="3279776"/>
              <a:ext cx="417513" cy="482600"/>
            </a:xfrm>
            <a:custGeom>
              <a:avLst/>
              <a:gdLst>
                <a:gd name="T0" fmla="*/ 212 w 263"/>
                <a:gd name="T1" fmla="*/ 77 h 304"/>
                <a:gd name="T2" fmla="*/ 65 w 263"/>
                <a:gd name="T3" fmla="*/ 0 h 304"/>
                <a:gd name="T4" fmla="*/ 0 w 263"/>
                <a:gd name="T5" fmla="*/ 0 h 304"/>
                <a:gd name="T6" fmla="*/ 0 w 263"/>
                <a:gd name="T7" fmla="*/ 304 h 304"/>
                <a:gd name="T8" fmla="*/ 65 w 263"/>
                <a:gd name="T9" fmla="*/ 304 h 304"/>
                <a:gd name="T10" fmla="*/ 212 w 263"/>
                <a:gd name="T11" fmla="*/ 231 h 304"/>
                <a:gd name="T12" fmla="*/ 263 w 263"/>
                <a:gd name="T13" fmla="*/ 231 h 304"/>
                <a:gd name="T14" fmla="*/ 263 w 263"/>
                <a:gd name="T15" fmla="*/ 77 h 304"/>
                <a:gd name="T16" fmla="*/ 212 w 263"/>
                <a:gd name="T17" fmla="*/ 77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" h="304">
                  <a:moveTo>
                    <a:pt x="212" y="77"/>
                  </a:moveTo>
                  <a:lnTo>
                    <a:pt x="65" y="0"/>
                  </a:lnTo>
                  <a:lnTo>
                    <a:pt x="0" y="0"/>
                  </a:lnTo>
                  <a:lnTo>
                    <a:pt x="0" y="304"/>
                  </a:lnTo>
                  <a:lnTo>
                    <a:pt x="65" y="304"/>
                  </a:lnTo>
                  <a:lnTo>
                    <a:pt x="212" y="231"/>
                  </a:lnTo>
                  <a:lnTo>
                    <a:pt x="263" y="231"/>
                  </a:lnTo>
                  <a:lnTo>
                    <a:pt x="263" y="77"/>
                  </a:lnTo>
                  <a:lnTo>
                    <a:pt x="212" y="77"/>
                  </a:lnTo>
                  <a:close/>
                </a:path>
              </a:pathLst>
            </a:custGeom>
            <a:noFill/>
            <a:ln w="2" cap="rnd">
              <a:solidFill>
                <a:srgbClr val="80DA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45" name="Freeform 228"/>
            <p:cNvSpPr>
              <a:spLocks/>
            </p:cNvSpPr>
            <p:nvPr/>
          </p:nvSpPr>
          <p:spPr bwMode="auto">
            <a:xfrm>
              <a:off x="3944938" y="3363914"/>
              <a:ext cx="38100" cy="282575"/>
            </a:xfrm>
            <a:custGeom>
              <a:avLst/>
              <a:gdLst>
                <a:gd name="T0" fmla="*/ 0 w 24"/>
                <a:gd name="T1" fmla="*/ 178 h 178"/>
                <a:gd name="T2" fmla="*/ 24 w 24"/>
                <a:gd name="T3" fmla="*/ 152 h 178"/>
                <a:gd name="T4" fmla="*/ 24 w 24"/>
                <a:gd name="T5" fmla="*/ 0 h 178"/>
                <a:gd name="T6" fmla="*/ 0 w 24"/>
                <a:gd name="T7" fmla="*/ 26 h 178"/>
                <a:gd name="T8" fmla="*/ 0 w 24"/>
                <a:gd name="T9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78">
                  <a:moveTo>
                    <a:pt x="0" y="178"/>
                  </a:moveTo>
                  <a:lnTo>
                    <a:pt x="24" y="152"/>
                  </a:lnTo>
                  <a:lnTo>
                    <a:pt x="24" y="0"/>
                  </a:lnTo>
                  <a:lnTo>
                    <a:pt x="0" y="26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46" name="Freeform 229"/>
            <p:cNvSpPr>
              <a:spLocks/>
            </p:cNvSpPr>
            <p:nvPr/>
          </p:nvSpPr>
          <p:spPr bwMode="auto">
            <a:xfrm>
              <a:off x="3944938" y="3363914"/>
              <a:ext cx="38100" cy="282575"/>
            </a:xfrm>
            <a:custGeom>
              <a:avLst/>
              <a:gdLst>
                <a:gd name="T0" fmla="*/ 0 w 24"/>
                <a:gd name="T1" fmla="*/ 178 h 178"/>
                <a:gd name="T2" fmla="*/ 24 w 24"/>
                <a:gd name="T3" fmla="*/ 152 h 178"/>
                <a:gd name="T4" fmla="*/ 24 w 24"/>
                <a:gd name="T5" fmla="*/ 0 h 178"/>
                <a:gd name="T6" fmla="*/ 0 w 24"/>
                <a:gd name="T7" fmla="*/ 26 h 178"/>
                <a:gd name="T8" fmla="*/ 0 w 24"/>
                <a:gd name="T9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78">
                  <a:moveTo>
                    <a:pt x="0" y="178"/>
                  </a:moveTo>
                  <a:lnTo>
                    <a:pt x="24" y="152"/>
                  </a:lnTo>
                  <a:lnTo>
                    <a:pt x="24" y="0"/>
                  </a:lnTo>
                  <a:lnTo>
                    <a:pt x="0" y="26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47" name="Freeform 230"/>
            <p:cNvSpPr>
              <a:spLocks/>
            </p:cNvSpPr>
            <p:nvPr/>
          </p:nvSpPr>
          <p:spPr bwMode="auto">
            <a:xfrm>
              <a:off x="3944938" y="3363914"/>
              <a:ext cx="38100" cy="282575"/>
            </a:xfrm>
            <a:custGeom>
              <a:avLst/>
              <a:gdLst>
                <a:gd name="T0" fmla="*/ 0 w 24"/>
                <a:gd name="T1" fmla="*/ 178 h 178"/>
                <a:gd name="T2" fmla="*/ 24 w 24"/>
                <a:gd name="T3" fmla="*/ 152 h 178"/>
                <a:gd name="T4" fmla="*/ 24 w 24"/>
                <a:gd name="T5" fmla="*/ 0 h 178"/>
                <a:gd name="T6" fmla="*/ 0 w 24"/>
                <a:gd name="T7" fmla="*/ 26 h 178"/>
                <a:gd name="T8" fmla="*/ 0 w 24"/>
                <a:gd name="T9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78">
                  <a:moveTo>
                    <a:pt x="0" y="178"/>
                  </a:moveTo>
                  <a:lnTo>
                    <a:pt x="24" y="152"/>
                  </a:lnTo>
                  <a:lnTo>
                    <a:pt x="24" y="0"/>
                  </a:lnTo>
                  <a:lnTo>
                    <a:pt x="0" y="26"/>
                  </a:lnTo>
                  <a:lnTo>
                    <a:pt x="0" y="178"/>
                  </a:lnTo>
                  <a:close/>
                </a:path>
              </a:pathLst>
            </a:custGeom>
            <a:noFill/>
            <a:ln w="2" cap="rnd">
              <a:solidFill>
                <a:srgbClr val="80DA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88" name="Freeform 231"/>
            <p:cNvSpPr>
              <a:spLocks/>
            </p:cNvSpPr>
            <p:nvPr/>
          </p:nvSpPr>
          <p:spPr bwMode="auto">
            <a:xfrm>
              <a:off x="3524250" y="3238501"/>
              <a:ext cx="147638" cy="41275"/>
            </a:xfrm>
            <a:custGeom>
              <a:avLst/>
              <a:gdLst>
                <a:gd name="T0" fmla="*/ 65 w 93"/>
                <a:gd name="T1" fmla="*/ 26 h 26"/>
                <a:gd name="T2" fmla="*/ 93 w 93"/>
                <a:gd name="T3" fmla="*/ 0 h 26"/>
                <a:gd name="T4" fmla="*/ 26 w 93"/>
                <a:gd name="T5" fmla="*/ 0 h 26"/>
                <a:gd name="T6" fmla="*/ 0 w 93"/>
                <a:gd name="T7" fmla="*/ 26 h 26"/>
                <a:gd name="T8" fmla="*/ 65 w 93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26">
                  <a:moveTo>
                    <a:pt x="65" y="26"/>
                  </a:moveTo>
                  <a:lnTo>
                    <a:pt x="93" y="0"/>
                  </a:lnTo>
                  <a:lnTo>
                    <a:pt x="26" y="0"/>
                  </a:lnTo>
                  <a:lnTo>
                    <a:pt x="0" y="26"/>
                  </a:lnTo>
                  <a:lnTo>
                    <a:pt x="65" y="26"/>
                  </a:ln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89" name="Freeform 232"/>
            <p:cNvSpPr>
              <a:spLocks/>
            </p:cNvSpPr>
            <p:nvPr/>
          </p:nvSpPr>
          <p:spPr bwMode="auto">
            <a:xfrm>
              <a:off x="3524250" y="3238501"/>
              <a:ext cx="147638" cy="41275"/>
            </a:xfrm>
            <a:custGeom>
              <a:avLst/>
              <a:gdLst>
                <a:gd name="T0" fmla="*/ 65 w 93"/>
                <a:gd name="T1" fmla="*/ 26 h 26"/>
                <a:gd name="T2" fmla="*/ 93 w 93"/>
                <a:gd name="T3" fmla="*/ 0 h 26"/>
                <a:gd name="T4" fmla="*/ 26 w 93"/>
                <a:gd name="T5" fmla="*/ 0 h 26"/>
                <a:gd name="T6" fmla="*/ 0 w 93"/>
                <a:gd name="T7" fmla="*/ 26 h 26"/>
                <a:gd name="T8" fmla="*/ 65 w 93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26">
                  <a:moveTo>
                    <a:pt x="65" y="26"/>
                  </a:moveTo>
                  <a:lnTo>
                    <a:pt x="93" y="0"/>
                  </a:lnTo>
                  <a:lnTo>
                    <a:pt x="26" y="0"/>
                  </a:lnTo>
                  <a:lnTo>
                    <a:pt x="0" y="26"/>
                  </a:lnTo>
                  <a:lnTo>
                    <a:pt x="65" y="26"/>
                  </a:ln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02" name="Freeform 233"/>
            <p:cNvSpPr>
              <a:spLocks/>
            </p:cNvSpPr>
            <p:nvPr/>
          </p:nvSpPr>
          <p:spPr bwMode="auto">
            <a:xfrm>
              <a:off x="3524250" y="3238501"/>
              <a:ext cx="147638" cy="41275"/>
            </a:xfrm>
            <a:custGeom>
              <a:avLst/>
              <a:gdLst>
                <a:gd name="T0" fmla="*/ 65 w 93"/>
                <a:gd name="T1" fmla="*/ 26 h 26"/>
                <a:gd name="T2" fmla="*/ 93 w 93"/>
                <a:gd name="T3" fmla="*/ 0 h 26"/>
                <a:gd name="T4" fmla="*/ 26 w 93"/>
                <a:gd name="T5" fmla="*/ 0 h 26"/>
                <a:gd name="T6" fmla="*/ 0 w 93"/>
                <a:gd name="T7" fmla="*/ 26 h 26"/>
                <a:gd name="T8" fmla="*/ 65 w 93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26">
                  <a:moveTo>
                    <a:pt x="65" y="26"/>
                  </a:moveTo>
                  <a:lnTo>
                    <a:pt x="93" y="0"/>
                  </a:lnTo>
                  <a:lnTo>
                    <a:pt x="26" y="0"/>
                  </a:lnTo>
                  <a:lnTo>
                    <a:pt x="0" y="26"/>
                  </a:lnTo>
                  <a:lnTo>
                    <a:pt x="65" y="26"/>
                  </a:lnTo>
                  <a:close/>
                </a:path>
              </a:pathLst>
            </a:custGeom>
            <a:noFill/>
            <a:ln w="2" cap="rnd">
              <a:solidFill>
                <a:srgbClr val="80DA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03" name="Freeform 234"/>
            <p:cNvSpPr>
              <a:spLocks/>
            </p:cNvSpPr>
            <p:nvPr/>
          </p:nvSpPr>
          <p:spPr bwMode="auto">
            <a:xfrm>
              <a:off x="3857625" y="3363914"/>
              <a:ext cx="125413" cy="38100"/>
            </a:xfrm>
            <a:custGeom>
              <a:avLst/>
              <a:gdLst>
                <a:gd name="T0" fmla="*/ 0 w 79"/>
                <a:gd name="T1" fmla="*/ 24 h 24"/>
                <a:gd name="T2" fmla="*/ 55 w 79"/>
                <a:gd name="T3" fmla="*/ 24 h 24"/>
                <a:gd name="T4" fmla="*/ 79 w 79"/>
                <a:gd name="T5" fmla="*/ 0 h 24"/>
                <a:gd name="T6" fmla="*/ 24 w 79"/>
                <a:gd name="T7" fmla="*/ 0 h 24"/>
                <a:gd name="T8" fmla="*/ 0 w 79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4">
                  <a:moveTo>
                    <a:pt x="0" y="24"/>
                  </a:moveTo>
                  <a:lnTo>
                    <a:pt x="55" y="24"/>
                  </a:lnTo>
                  <a:lnTo>
                    <a:pt x="79" y="0"/>
                  </a:lnTo>
                  <a:lnTo>
                    <a:pt x="24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04" name="Freeform 235"/>
            <p:cNvSpPr>
              <a:spLocks/>
            </p:cNvSpPr>
            <p:nvPr/>
          </p:nvSpPr>
          <p:spPr bwMode="auto">
            <a:xfrm>
              <a:off x="3857625" y="3363914"/>
              <a:ext cx="125413" cy="38100"/>
            </a:xfrm>
            <a:custGeom>
              <a:avLst/>
              <a:gdLst>
                <a:gd name="T0" fmla="*/ 0 w 79"/>
                <a:gd name="T1" fmla="*/ 24 h 24"/>
                <a:gd name="T2" fmla="*/ 55 w 79"/>
                <a:gd name="T3" fmla="*/ 24 h 24"/>
                <a:gd name="T4" fmla="*/ 79 w 79"/>
                <a:gd name="T5" fmla="*/ 0 h 24"/>
                <a:gd name="T6" fmla="*/ 24 w 79"/>
                <a:gd name="T7" fmla="*/ 0 h 24"/>
                <a:gd name="T8" fmla="*/ 0 w 79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4">
                  <a:moveTo>
                    <a:pt x="0" y="24"/>
                  </a:moveTo>
                  <a:lnTo>
                    <a:pt x="55" y="24"/>
                  </a:lnTo>
                  <a:lnTo>
                    <a:pt x="79" y="0"/>
                  </a:lnTo>
                  <a:lnTo>
                    <a:pt x="24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05" name="Freeform 236"/>
            <p:cNvSpPr>
              <a:spLocks/>
            </p:cNvSpPr>
            <p:nvPr/>
          </p:nvSpPr>
          <p:spPr bwMode="auto">
            <a:xfrm>
              <a:off x="3857625" y="3363914"/>
              <a:ext cx="125413" cy="38100"/>
            </a:xfrm>
            <a:custGeom>
              <a:avLst/>
              <a:gdLst>
                <a:gd name="T0" fmla="*/ 0 w 79"/>
                <a:gd name="T1" fmla="*/ 24 h 24"/>
                <a:gd name="T2" fmla="*/ 55 w 79"/>
                <a:gd name="T3" fmla="*/ 24 h 24"/>
                <a:gd name="T4" fmla="*/ 79 w 79"/>
                <a:gd name="T5" fmla="*/ 0 h 24"/>
                <a:gd name="T6" fmla="*/ 24 w 79"/>
                <a:gd name="T7" fmla="*/ 0 h 24"/>
                <a:gd name="T8" fmla="*/ 0 w 79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4">
                  <a:moveTo>
                    <a:pt x="0" y="24"/>
                  </a:moveTo>
                  <a:lnTo>
                    <a:pt x="55" y="24"/>
                  </a:lnTo>
                  <a:lnTo>
                    <a:pt x="79" y="0"/>
                  </a:lnTo>
                  <a:lnTo>
                    <a:pt x="24" y="0"/>
                  </a:lnTo>
                  <a:lnTo>
                    <a:pt x="0" y="24"/>
                  </a:lnTo>
                  <a:close/>
                </a:path>
              </a:pathLst>
            </a:custGeom>
            <a:noFill/>
            <a:ln w="2" cap="rnd">
              <a:solidFill>
                <a:srgbClr val="80DA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35" name="Freeform 237"/>
            <p:cNvSpPr>
              <a:spLocks/>
            </p:cNvSpPr>
            <p:nvPr/>
          </p:nvSpPr>
          <p:spPr bwMode="auto">
            <a:xfrm>
              <a:off x="3575050" y="3560764"/>
              <a:ext cx="347663" cy="88900"/>
            </a:xfrm>
            <a:custGeom>
              <a:avLst/>
              <a:gdLst>
                <a:gd name="T0" fmla="*/ 142 w 219"/>
                <a:gd name="T1" fmla="*/ 56 h 56"/>
                <a:gd name="T2" fmla="*/ 196 w 219"/>
                <a:gd name="T3" fmla="*/ 20 h 56"/>
                <a:gd name="T4" fmla="*/ 200 w 219"/>
                <a:gd name="T5" fmla="*/ 28 h 56"/>
                <a:gd name="T6" fmla="*/ 219 w 219"/>
                <a:gd name="T7" fmla="*/ 0 h 56"/>
                <a:gd name="T8" fmla="*/ 186 w 219"/>
                <a:gd name="T9" fmla="*/ 4 h 56"/>
                <a:gd name="T10" fmla="*/ 190 w 219"/>
                <a:gd name="T11" fmla="*/ 10 h 56"/>
                <a:gd name="T12" fmla="*/ 138 w 219"/>
                <a:gd name="T13" fmla="*/ 44 h 56"/>
                <a:gd name="T14" fmla="*/ 0 w 219"/>
                <a:gd name="T15" fmla="*/ 44 h 56"/>
                <a:gd name="T16" fmla="*/ 0 w 219"/>
                <a:gd name="T17" fmla="*/ 56 h 56"/>
                <a:gd name="T18" fmla="*/ 142 w 219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56">
                  <a:moveTo>
                    <a:pt x="142" y="56"/>
                  </a:moveTo>
                  <a:lnTo>
                    <a:pt x="196" y="20"/>
                  </a:lnTo>
                  <a:lnTo>
                    <a:pt x="200" y="28"/>
                  </a:lnTo>
                  <a:lnTo>
                    <a:pt x="219" y="0"/>
                  </a:lnTo>
                  <a:lnTo>
                    <a:pt x="186" y="4"/>
                  </a:lnTo>
                  <a:lnTo>
                    <a:pt x="190" y="10"/>
                  </a:lnTo>
                  <a:lnTo>
                    <a:pt x="138" y="44"/>
                  </a:lnTo>
                  <a:lnTo>
                    <a:pt x="0" y="44"/>
                  </a:lnTo>
                  <a:lnTo>
                    <a:pt x="0" y="56"/>
                  </a:lnTo>
                  <a:lnTo>
                    <a:pt x="142" y="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36" name="Freeform 238"/>
            <p:cNvSpPr>
              <a:spLocks/>
            </p:cNvSpPr>
            <p:nvPr/>
          </p:nvSpPr>
          <p:spPr bwMode="auto">
            <a:xfrm>
              <a:off x="3575050" y="3560764"/>
              <a:ext cx="347663" cy="88900"/>
            </a:xfrm>
            <a:custGeom>
              <a:avLst/>
              <a:gdLst>
                <a:gd name="T0" fmla="*/ 142 w 219"/>
                <a:gd name="T1" fmla="*/ 56 h 56"/>
                <a:gd name="T2" fmla="*/ 196 w 219"/>
                <a:gd name="T3" fmla="*/ 20 h 56"/>
                <a:gd name="T4" fmla="*/ 200 w 219"/>
                <a:gd name="T5" fmla="*/ 28 h 56"/>
                <a:gd name="T6" fmla="*/ 219 w 219"/>
                <a:gd name="T7" fmla="*/ 0 h 56"/>
                <a:gd name="T8" fmla="*/ 186 w 219"/>
                <a:gd name="T9" fmla="*/ 4 h 56"/>
                <a:gd name="T10" fmla="*/ 190 w 219"/>
                <a:gd name="T11" fmla="*/ 10 h 56"/>
                <a:gd name="T12" fmla="*/ 138 w 219"/>
                <a:gd name="T13" fmla="*/ 44 h 56"/>
                <a:gd name="T14" fmla="*/ 0 w 219"/>
                <a:gd name="T15" fmla="*/ 44 h 56"/>
                <a:gd name="T16" fmla="*/ 0 w 219"/>
                <a:gd name="T17" fmla="*/ 56 h 56"/>
                <a:gd name="T18" fmla="*/ 142 w 219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56">
                  <a:moveTo>
                    <a:pt x="142" y="56"/>
                  </a:moveTo>
                  <a:lnTo>
                    <a:pt x="196" y="20"/>
                  </a:lnTo>
                  <a:lnTo>
                    <a:pt x="200" y="28"/>
                  </a:lnTo>
                  <a:lnTo>
                    <a:pt x="219" y="0"/>
                  </a:lnTo>
                  <a:lnTo>
                    <a:pt x="186" y="4"/>
                  </a:lnTo>
                  <a:lnTo>
                    <a:pt x="190" y="10"/>
                  </a:lnTo>
                  <a:lnTo>
                    <a:pt x="138" y="44"/>
                  </a:lnTo>
                  <a:lnTo>
                    <a:pt x="0" y="44"/>
                  </a:lnTo>
                  <a:lnTo>
                    <a:pt x="0" y="56"/>
                  </a:lnTo>
                  <a:lnTo>
                    <a:pt x="142" y="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37" name="Freeform 239"/>
            <p:cNvSpPr>
              <a:spLocks/>
            </p:cNvSpPr>
            <p:nvPr/>
          </p:nvSpPr>
          <p:spPr bwMode="auto">
            <a:xfrm>
              <a:off x="3575050" y="3505201"/>
              <a:ext cx="341313" cy="46038"/>
            </a:xfrm>
            <a:custGeom>
              <a:avLst/>
              <a:gdLst>
                <a:gd name="T0" fmla="*/ 184 w 215"/>
                <a:gd name="T1" fmla="*/ 29 h 29"/>
                <a:gd name="T2" fmla="*/ 215 w 215"/>
                <a:gd name="T3" fmla="*/ 14 h 29"/>
                <a:gd name="T4" fmla="*/ 184 w 215"/>
                <a:gd name="T5" fmla="*/ 0 h 29"/>
                <a:gd name="T6" fmla="*/ 184 w 215"/>
                <a:gd name="T7" fmla="*/ 10 h 29"/>
                <a:gd name="T8" fmla="*/ 0 w 215"/>
                <a:gd name="T9" fmla="*/ 10 h 29"/>
                <a:gd name="T10" fmla="*/ 0 w 215"/>
                <a:gd name="T11" fmla="*/ 21 h 29"/>
                <a:gd name="T12" fmla="*/ 184 w 215"/>
                <a:gd name="T13" fmla="*/ 21 h 29"/>
                <a:gd name="T14" fmla="*/ 184 w 215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29">
                  <a:moveTo>
                    <a:pt x="184" y="29"/>
                  </a:moveTo>
                  <a:lnTo>
                    <a:pt x="215" y="14"/>
                  </a:lnTo>
                  <a:lnTo>
                    <a:pt x="184" y="0"/>
                  </a:lnTo>
                  <a:lnTo>
                    <a:pt x="184" y="10"/>
                  </a:lnTo>
                  <a:lnTo>
                    <a:pt x="0" y="10"/>
                  </a:lnTo>
                  <a:lnTo>
                    <a:pt x="0" y="21"/>
                  </a:lnTo>
                  <a:lnTo>
                    <a:pt x="184" y="21"/>
                  </a:lnTo>
                  <a:lnTo>
                    <a:pt x="184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38" name="Freeform 240"/>
            <p:cNvSpPr>
              <a:spLocks/>
            </p:cNvSpPr>
            <p:nvPr/>
          </p:nvSpPr>
          <p:spPr bwMode="auto">
            <a:xfrm>
              <a:off x="3575050" y="3505201"/>
              <a:ext cx="341313" cy="46038"/>
            </a:xfrm>
            <a:custGeom>
              <a:avLst/>
              <a:gdLst>
                <a:gd name="T0" fmla="*/ 184 w 215"/>
                <a:gd name="T1" fmla="*/ 29 h 29"/>
                <a:gd name="T2" fmla="*/ 215 w 215"/>
                <a:gd name="T3" fmla="*/ 14 h 29"/>
                <a:gd name="T4" fmla="*/ 184 w 215"/>
                <a:gd name="T5" fmla="*/ 0 h 29"/>
                <a:gd name="T6" fmla="*/ 184 w 215"/>
                <a:gd name="T7" fmla="*/ 10 h 29"/>
                <a:gd name="T8" fmla="*/ 0 w 215"/>
                <a:gd name="T9" fmla="*/ 10 h 29"/>
                <a:gd name="T10" fmla="*/ 0 w 215"/>
                <a:gd name="T11" fmla="*/ 21 h 29"/>
                <a:gd name="T12" fmla="*/ 184 w 215"/>
                <a:gd name="T13" fmla="*/ 21 h 29"/>
                <a:gd name="T14" fmla="*/ 184 w 215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29">
                  <a:moveTo>
                    <a:pt x="184" y="29"/>
                  </a:moveTo>
                  <a:lnTo>
                    <a:pt x="215" y="14"/>
                  </a:lnTo>
                  <a:lnTo>
                    <a:pt x="184" y="0"/>
                  </a:lnTo>
                  <a:lnTo>
                    <a:pt x="184" y="10"/>
                  </a:lnTo>
                  <a:lnTo>
                    <a:pt x="0" y="10"/>
                  </a:lnTo>
                  <a:lnTo>
                    <a:pt x="0" y="21"/>
                  </a:lnTo>
                  <a:lnTo>
                    <a:pt x="184" y="21"/>
                  </a:lnTo>
                  <a:lnTo>
                    <a:pt x="184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39" name="Freeform 241"/>
            <p:cNvSpPr>
              <a:spLocks/>
            </p:cNvSpPr>
            <p:nvPr/>
          </p:nvSpPr>
          <p:spPr bwMode="auto">
            <a:xfrm>
              <a:off x="3575050" y="3408364"/>
              <a:ext cx="347663" cy="90488"/>
            </a:xfrm>
            <a:custGeom>
              <a:avLst/>
              <a:gdLst>
                <a:gd name="T0" fmla="*/ 142 w 219"/>
                <a:gd name="T1" fmla="*/ 0 h 57"/>
                <a:gd name="T2" fmla="*/ 196 w 219"/>
                <a:gd name="T3" fmla="*/ 37 h 57"/>
                <a:gd name="T4" fmla="*/ 200 w 219"/>
                <a:gd name="T5" fmla="*/ 29 h 57"/>
                <a:gd name="T6" fmla="*/ 219 w 219"/>
                <a:gd name="T7" fmla="*/ 57 h 57"/>
                <a:gd name="T8" fmla="*/ 186 w 219"/>
                <a:gd name="T9" fmla="*/ 53 h 57"/>
                <a:gd name="T10" fmla="*/ 190 w 219"/>
                <a:gd name="T11" fmla="*/ 45 h 57"/>
                <a:gd name="T12" fmla="*/ 138 w 219"/>
                <a:gd name="T13" fmla="*/ 11 h 57"/>
                <a:gd name="T14" fmla="*/ 0 w 219"/>
                <a:gd name="T15" fmla="*/ 11 h 57"/>
                <a:gd name="T16" fmla="*/ 0 w 219"/>
                <a:gd name="T17" fmla="*/ 0 h 57"/>
                <a:gd name="T18" fmla="*/ 142 w 219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57">
                  <a:moveTo>
                    <a:pt x="142" y="0"/>
                  </a:moveTo>
                  <a:lnTo>
                    <a:pt x="196" y="37"/>
                  </a:lnTo>
                  <a:lnTo>
                    <a:pt x="200" y="29"/>
                  </a:lnTo>
                  <a:lnTo>
                    <a:pt x="219" y="57"/>
                  </a:lnTo>
                  <a:lnTo>
                    <a:pt x="186" y="53"/>
                  </a:lnTo>
                  <a:lnTo>
                    <a:pt x="190" y="45"/>
                  </a:lnTo>
                  <a:lnTo>
                    <a:pt x="138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40" name="Freeform 242"/>
            <p:cNvSpPr>
              <a:spLocks/>
            </p:cNvSpPr>
            <p:nvPr/>
          </p:nvSpPr>
          <p:spPr bwMode="auto">
            <a:xfrm>
              <a:off x="3575050" y="3408364"/>
              <a:ext cx="347663" cy="90488"/>
            </a:xfrm>
            <a:custGeom>
              <a:avLst/>
              <a:gdLst>
                <a:gd name="T0" fmla="*/ 142 w 219"/>
                <a:gd name="T1" fmla="*/ 0 h 57"/>
                <a:gd name="T2" fmla="*/ 196 w 219"/>
                <a:gd name="T3" fmla="*/ 37 h 57"/>
                <a:gd name="T4" fmla="*/ 200 w 219"/>
                <a:gd name="T5" fmla="*/ 29 h 57"/>
                <a:gd name="T6" fmla="*/ 219 w 219"/>
                <a:gd name="T7" fmla="*/ 57 h 57"/>
                <a:gd name="T8" fmla="*/ 186 w 219"/>
                <a:gd name="T9" fmla="*/ 53 h 57"/>
                <a:gd name="T10" fmla="*/ 190 w 219"/>
                <a:gd name="T11" fmla="*/ 45 h 57"/>
                <a:gd name="T12" fmla="*/ 138 w 219"/>
                <a:gd name="T13" fmla="*/ 11 h 57"/>
                <a:gd name="T14" fmla="*/ 0 w 219"/>
                <a:gd name="T15" fmla="*/ 11 h 57"/>
                <a:gd name="T16" fmla="*/ 0 w 219"/>
                <a:gd name="T17" fmla="*/ 0 h 57"/>
                <a:gd name="T18" fmla="*/ 142 w 219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57">
                  <a:moveTo>
                    <a:pt x="142" y="0"/>
                  </a:moveTo>
                  <a:lnTo>
                    <a:pt x="196" y="37"/>
                  </a:lnTo>
                  <a:lnTo>
                    <a:pt x="200" y="29"/>
                  </a:lnTo>
                  <a:lnTo>
                    <a:pt x="219" y="57"/>
                  </a:lnTo>
                  <a:lnTo>
                    <a:pt x="186" y="53"/>
                  </a:lnTo>
                  <a:lnTo>
                    <a:pt x="190" y="45"/>
                  </a:lnTo>
                  <a:lnTo>
                    <a:pt x="138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41" name="Freeform 243"/>
            <p:cNvSpPr>
              <a:spLocks/>
            </p:cNvSpPr>
            <p:nvPr/>
          </p:nvSpPr>
          <p:spPr bwMode="auto">
            <a:xfrm>
              <a:off x="3578225" y="3557589"/>
              <a:ext cx="347663" cy="88900"/>
            </a:xfrm>
            <a:custGeom>
              <a:avLst/>
              <a:gdLst>
                <a:gd name="T0" fmla="*/ 142 w 219"/>
                <a:gd name="T1" fmla="*/ 56 h 56"/>
                <a:gd name="T2" fmla="*/ 196 w 219"/>
                <a:gd name="T3" fmla="*/ 20 h 56"/>
                <a:gd name="T4" fmla="*/ 200 w 219"/>
                <a:gd name="T5" fmla="*/ 28 h 56"/>
                <a:gd name="T6" fmla="*/ 219 w 219"/>
                <a:gd name="T7" fmla="*/ 0 h 56"/>
                <a:gd name="T8" fmla="*/ 186 w 219"/>
                <a:gd name="T9" fmla="*/ 4 h 56"/>
                <a:gd name="T10" fmla="*/ 190 w 219"/>
                <a:gd name="T11" fmla="*/ 10 h 56"/>
                <a:gd name="T12" fmla="*/ 138 w 219"/>
                <a:gd name="T13" fmla="*/ 44 h 56"/>
                <a:gd name="T14" fmla="*/ 0 w 219"/>
                <a:gd name="T15" fmla="*/ 44 h 56"/>
                <a:gd name="T16" fmla="*/ 0 w 219"/>
                <a:gd name="T17" fmla="*/ 56 h 56"/>
                <a:gd name="T18" fmla="*/ 142 w 219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56">
                  <a:moveTo>
                    <a:pt x="142" y="56"/>
                  </a:moveTo>
                  <a:lnTo>
                    <a:pt x="196" y="20"/>
                  </a:lnTo>
                  <a:lnTo>
                    <a:pt x="200" y="28"/>
                  </a:lnTo>
                  <a:lnTo>
                    <a:pt x="219" y="0"/>
                  </a:lnTo>
                  <a:lnTo>
                    <a:pt x="186" y="4"/>
                  </a:lnTo>
                  <a:lnTo>
                    <a:pt x="190" y="10"/>
                  </a:lnTo>
                  <a:lnTo>
                    <a:pt x="138" y="44"/>
                  </a:lnTo>
                  <a:lnTo>
                    <a:pt x="0" y="44"/>
                  </a:lnTo>
                  <a:lnTo>
                    <a:pt x="0" y="56"/>
                  </a:lnTo>
                  <a:lnTo>
                    <a:pt x="142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42" name="Freeform 244"/>
            <p:cNvSpPr>
              <a:spLocks/>
            </p:cNvSpPr>
            <p:nvPr/>
          </p:nvSpPr>
          <p:spPr bwMode="auto">
            <a:xfrm>
              <a:off x="3578225" y="3557589"/>
              <a:ext cx="347663" cy="88900"/>
            </a:xfrm>
            <a:custGeom>
              <a:avLst/>
              <a:gdLst>
                <a:gd name="T0" fmla="*/ 142 w 219"/>
                <a:gd name="T1" fmla="*/ 56 h 56"/>
                <a:gd name="T2" fmla="*/ 196 w 219"/>
                <a:gd name="T3" fmla="*/ 20 h 56"/>
                <a:gd name="T4" fmla="*/ 200 w 219"/>
                <a:gd name="T5" fmla="*/ 28 h 56"/>
                <a:gd name="T6" fmla="*/ 219 w 219"/>
                <a:gd name="T7" fmla="*/ 0 h 56"/>
                <a:gd name="T8" fmla="*/ 186 w 219"/>
                <a:gd name="T9" fmla="*/ 4 h 56"/>
                <a:gd name="T10" fmla="*/ 190 w 219"/>
                <a:gd name="T11" fmla="*/ 10 h 56"/>
                <a:gd name="T12" fmla="*/ 138 w 219"/>
                <a:gd name="T13" fmla="*/ 44 h 56"/>
                <a:gd name="T14" fmla="*/ 0 w 219"/>
                <a:gd name="T15" fmla="*/ 44 h 56"/>
                <a:gd name="T16" fmla="*/ 0 w 219"/>
                <a:gd name="T17" fmla="*/ 56 h 56"/>
                <a:gd name="T18" fmla="*/ 142 w 219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56">
                  <a:moveTo>
                    <a:pt x="142" y="56"/>
                  </a:moveTo>
                  <a:lnTo>
                    <a:pt x="196" y="20"/>
                  </a:lnTo>
                  <a:lnTo>
                    <a:pt x="200" y="28"/>
                  </a:lnTo>
                  <a:lnTo>
                    <a:pt x="219" y="0"/>
                  </a:lnTo>
                  <a:lnTo>
                    <a:pt x="186" y="4"/>
                  </a:lnTo>
                  <a:lnTo>
                    <a:pt x="190" y="10"/>
                  </a:lnTo>
                  <a:lnTo>
                    <a:pt x="138" y="44"/>
                  </a:lnTo>
                  <a:lnTo>
                    <a:pt x="0" y="44"/>
                  </a:lnTo>
                  <a:lnTo>
                    <a:pt x="0" y="56"/>
                  </a:lnTo>
                  <a:lnTo>
                    <a:pt x="142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43" name="Freeform 245"/>
            <p:cNvSpPr>
              <a:spLocks/>
            </p:cNvSpPr>
            <p:nvPr/>
          </p:nvSpPr>
          <p:spPr bwMode="auto">
            <a:xfrm>
              <a:off x="3578225" y="3502026"/>
              <a:ext cx="341313" cy="46038"/>
            </a:xfrm>
            <a:custGeom>
              <a:avLst/>
              <a:gdLst>
                <a:gd name="T0" fmla="*/ 184 w 215"/>
                <a:gd name="T1" fmla="*/ 29 h 29"/>
                <a:gd name="T2" fmla="*/ 215 w 215"/>
                <a:gd name="T3" fmla="*/ 14 h 29"/>
                <a:gd name="T4" fmla="*/ 184 w 215"/>
                <a:gd name="T5" fmla="*/ 0 h 29"/>
                <a:gd name="T6" fmla="*/ 184 w 215"/>
                <a:gd name="T7" fmla="*/ 10 h 29"/>
                <a:gd name="T8" fmla="*/ 0 w 215"/>
                <a:gd name="T9" fmla="*/ 10 h 29"/>
                <a:gd name="T10" fmla="*/ 0 w 215"/>
                <a:gd name="T11" fmla="*/ 21 h 29"/>
                <a:gd name="T12" fmla="*/ 184 w 215"/>
                <a:gd name="T13" fmla="*/ 21 h 29"/>
                <a:gd name="T14" fmla="*/ 184 w 215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29">
                  <a:moveTo>
                    <a:pt x="184" y="29"/>
                  </a:moveTo>
                  <a:lnTo>
                    <a:pt x="215" y="14"/>
                  </a:lnTo>
                  <a:lnTo>
                    <a:pt x="184" y="0"/>
                  </a:lnTo>
                  <a:lnTo>
                    <a:pt x="184" y="10"/>
                  </a:lnTo>
                  <a:lnTo>
                    <a:pt x="0" y="10"/>
                  </a:lnTo>
                  <a:lnTo>
                    <a:pt x="0" y="21"/>
                  </a:lnTo>
                  <a:lnTo>
                    <a:pt x="184" y="21"/>
                  </a:lnTo>
                  <a:lnTo>
                    <a:pt x="184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44" name="Freeform 246"/>
            <p:cNvSpPr>
              <a:spLocks/>
            </p:cNvSpPr>
            <p:nvPr/>
          </p:nvSpPr>
          <p:spPr bwMode="auto">
            <a:xfrm>
              <a:off x="3578225" y="3502026"/>
              <a:ext cx="341313" cy="46038"/>
            </a:xfrm>
            <a:custGeom>
              <a:avLst/>
              <a:gdLst>
                <a:gd name="T0" fmla="*/ 184 w 215"/>
                <a:gd name="T1" fmla="*/ 29 h 29"/>
                <a:gd name="T2" fmla="*/ 215 w 215"/>
                <a:gd name="T3" fmla="*/ 14 h 29"/>
                <a:gd name="T4" fmla="*/ 184 w 215"/>
                <a:gd name="T5" fmla="*/ 0 h 29"/>
                <a:gd name="T6" fmla="*/ 184 w 215"/>
                <a:gd name="T7" fmla="*/ 10 h 29"/>
                <a:gd name="T8" fmla="*/ 0 w 215"/>
                <a:gd name="T9" fmla="*/ 10 h 29"/>
                <a:gd name="T10" fmla="*/ 0 w 215"/>
                <a:gd name="T11" fmla="*/ 21 h 29"/>
                <a:gd name="T12" fmla="*/ 184 w 215"/>
                <a:gd name="T13" fmla="*/ 21 h 29"/>
                <a:gd name="T14" fmla="*/ 184 w 215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29">
                  <a:moveTo>
                    <a:pt x="184" y="29"/>
                  </a:moveTo>
                  <a:lnTo>
                    <a:pt x="215" y="14"/>
                  </a:lnTo>
                  <a:lnTo>
                    <a:pt x="184" y="0"/>
                  </a:lnTo>
                  <a:lnTo>
                    <a:pt x="184" y="10"/>
                  </a:lnTo>
                  <a:lnTo>
                    <a:pt x="0" y="10"/>
                  </a:lnTo>
                  <a:lnTo>
                    <a:pt x="0" y="21"/>
                  </a:lnTo>
                  <a:lnTo>
                    <a:pt x="184" y="21"/>
                  </a:lnTo>
                  <a:lnTo>
                    <a:pt x="184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45" name="Freeform 247"/>
            <p:cNvSpPr>
              <a:spLocks/>
            </p:cNvSpPr>
            <p:nvPr/>
          </p:nvSpPr>
          <p:spPr bwMode="auto">
            <a:xfrm>
              <a:off x="3578225" y="3405189"/>
              <a:ext cx="347663" cy="90488"/>
            </a:xfrm>
            <a:custGeom>
              <a:avLst/>
              <a:gdLst>
                <a:gd name="T0" fmla="*/ 142 w 219"/>
                <a:gd name="T1" fmla="*/ 0 h 57"/>
                <a:gd name="T2" fmla="*/ 196 w 219"/>
                <a:gd name="T3" fmla="*/ 37 h 57"/>
                <a:gd name="T4" fmla="*/ 200 w 219"/>
                <a:gd name="T5" fmla="*/ 29 h 57"/>
                <a:gd name="T6" fmla="*/ 219 w 219"/>
                <a:gd name="T7" fmla="*/ 57 h 57"/>
                <a:gd name="T8" fmla="*/ 186 w 219"/>
                <a:gd name="T9" fmla="*/ 53 h 57"/>
                <a:gd name="T10" fmla="*/ 190 w 219"/>
                <a:gd name="T11" fmla="*/ 45 h 57"/>
                <a:gd name="T12" fmla="*/ 138 w 219"/>
                <a:gd name="T13" fmla="*/ 11 h 57"/>
                <a:gd name="T14" fmla="*/ 0 w 219"/>
                <a:gd name="T15" fmla="*/ 11 h 57"/>
                <a:gd name="T16" fmla="*/ 0 w 219"/>
                <a:gd name="T17" fmla="*/ 0 h 57"/>
                <a:gd name="T18" fmla="*/ 142 w 219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57">
                  <a:moveTo>
                    <a:pt x="142" y="0"/>
                  </a:moveTo>
                  <a:lnTo>
                    <a:pt x="196" y="37"/>
                  </a:lnTo>
                  <a:lnTo>
                    <a:pt x="200" y="29"/>
                  </a:lnTo>
                  <a:lnTo>
                    <a:pt x="219" y="57"/>
                  </a:lnTo>
                  <a:lnTo>
                    <a:pt x="186" y="53"/>
                  </a:lnTo>
                  <a:lnTo>
                    <a:pt x="190" y="45"/>
                  </a:lnTo>
                  <a:lnTo>
                    <a:pt x="138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46" name="Freeform 248"/>
            <p:cNvSpPr>
              <a:spLocks/>
            </p:cNvSpPr>
            <p:nvPr/>
          </p:nvSpPr>
          <p:spPr bwMode="auto">
            <a:xfrm>
              <a:off x="3578225" y="3405189"/>
              <a:ext cx="347663" cy="90488"/>
            </a:xfrm>
            <a:custGeom>
              <a:avLst/>
              <a:gdLst>
                <a:gd name="T0" fmla="*/ 142 w 219"/>
                <a:gd name="T1" fmla="*/ 0 h 57"/>
                <a:gd name="T2" fmla="*/ 196 w 219"/>
                <a:gd name="T3" fmla="*/ 37 h 57"/>
                <a:gd name="T4" fmla="*/ 200 w 219"/>
                <a:gd name="T5" fmla="*/ 29 h 57"/>
                <a:gd name="T6" fmla="*/ 219 w 219"/>
                <a:gd name="T7" fmla="*/ 57 h 57"/>
                <a:gd name="T8" fmla="*/ 186 w 219"/>
                <a:gd name="T9" fmla="*/ 53 h 57"/>
                <a:gd name="T10" fmla="*/ 190 w 219"/>
                <a:gd name="T11" fmla="*/ 45 h 57"/>
                <a:gd name="T12" fmla="*/ 138 w 219"/>
                <a:gd name="T13" fmla="*/ 11 h 57"/>
                <a:gd name="T14" fmla="*/ 0 w 219"/>
                <a:gd name="T15" fmla="*/ 11 h 57"/>
                <a:gd name="T16" fmla="*/ 0 w 219"/>
                <a:gd name="T17" fmla="*/ 0 h 57"/>
                <a:gd name="T18" fmla="*/ 142 w 219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57">
                  <a:moveTo>
                    <a:pt x="142" y="0"/>
                  </a:moveTo>
                  <a:lnTo>
                    <a:pt x="196" y="37"/>
                  </a:lnTo>
                  <a:lnTo>
                    <a:pt x="200" y="29"/>
                  </a:lnTo>
                  <a:lnTo>
                    <a:pt x="219" y="57"/>
                  </a:lnTo>
                  <a:lnTo>
                    <a:pt x="186" y="53"/>
                  </a:lnTo>
                  <a:lnTo>
                    <a:pt x="190" y="45"/>
                  </a:lnTo>
                  <a:lnTo>
                    <a:pt x="138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cxnSp>
        <p:nvCxnSpPr>
          <p:cNvPr id="548" name="547 Conector recto"/>
          <p:cNvCxnSpPr>
            <a:stCxn id="344" idx="3"/>
          </p:cNvCxnSpPr>
          <p:nvPr/>
        </p:nvCxnSpPr>
        <p:spPr>
          <a:xfrm flipH="1" flipV="1">
            <a:off x="3846782" y="1280794"/>
            <a:ext cx="170344" cy="1262478"/>
          </a:xfrm>
          <a:prstGeom prst="line">
            <a:avLst/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9" name="Picture 4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7523" y="1151803"/>
            <a:ext cx="4286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50" name="549 Conector recto"/>
          <p:cNvCxnSpPr>
            <a:stCxn id="549" idx="0"/>
            <a:endCxn id="354" idx="3"/>
          </p:cNvCxnSpPr>
          <p:nvPr/>
        </p:nvCxnSpPr>
        <p:spPr>
          <a:xfrm flipV="1">
            <a:off x="3751836" y="1096957"/>
            <a:ext cx="645487" cy="54846"/>
          </a:xfrm>
          <a:prstGeom prst="line">
            <a:avLst/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1" name="550 CuadroTexto"/>
          <p:cNvSpPr txBox="1"/>
          <p:nvPr/>
        </p:nvSpPr>
        <p:spPr>
          <a:xfrm>
            <a:off x="3832530" y="1613357"/>
            <a:ext cx="7070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/>
              <a:t>U.K </a:t>
            </a:r>
            <a:r>
              <a:rPr lang="es-ES" sz="1100" dirty="0" err="1" smtClean="0"/>
              <a:t>cobrel</a:t>
            </a:r>
            <a:r>
              <a:rPr lang="es-ES" sz="1100" dirty="0" smtClean="0"/>
              <a:t> </a:t>
            </a:r>
            <a:endParaRPr lang="es-ES" sz="1100" dirty="0"/>
          </a:p>
        </p:txBody>
      </p:sp>
      <p:sp>
        <p:nvSpPr>
          <p:cNvPr id="552" name="551 CuadroTexto"/>
          <p:cNvSpPr txBox="1"/>
          <p:nvPr/>
        </p:nvSpPr>
        <p:spPr>
          <a:xfrm>
            <a:off x="5861271" y="1567191"/>
            <a:ext cx="6485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err="1" smtClean="0"/>
              <a:t>Uk</a:t>
            </a:r>
            <a:r>
              <a:rPr lang="es-ES" sz="1100" dirty="0" smtClean="0"/>
              <a:t> </a:t>
            </a:r>
            <a:r>
              <a:rPr lang="es-ES" sz="1100" dirty="0" err="1" smtClean="0"/>
              <a:t>FiO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1889005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43608" y="1988840"/>
            <a:ext cx="7344816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TOPOLOGIA</a:t>
            </a:r>
          </a:p>
          <a:p>
            <a:pPr algn="ctr"/>
            <a:r>
              <a:rPr lang="es-ES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POR SEDE</a:t>
            </a:r>
            <a:endParaRPr lang="es-ES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979384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7" name="1336 Rectángulo"/>
          <p:cNvSpPr/>
          <p:nvPr/>
        </p:nvSpPr>
        <p:spPr>
          <a:xfrm>
            <a:off x="3317511" y="332656"/>
            <a:ext cx="291929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600" dirty="0" smtClean="0"/>
              <a:t>BOGOTA</a:t>
            </a:r>
            <a:endParaRPr lang="es-ES" sz="3600" dirty="0"/>
          </a:p>
        </p:txBody>
      </p:sp>
      <p:sp>
        <p:nvSpPr>
          <p:cNvPr id="554" name="2 Marcador de contenido"/>
          <p:cNvSpPr txBox="1">
            <a:spLocks/>
          </p:cNvSpPr>
          <p:nvPr/>
        </p:nvSpPr>
        <p:spPr>
          <a:xfrm>
            <a:off x="457200" y="5316663"/>
            <a:ext cx="8229600" cy="11366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dirty="0" smtClean="0">
                <a:solidFill>
                  <a:schemeClr val="tx1"/>
                </a:solidFill>
              </a:rPr>
              <a:t>SEDE PRINCIPAL, CANAL DE DATOS DE 17M POR FIBRA OPTICA CON BACKUP POR RADIO, CANAL DE INTERNET DE 2M POR FIBRA OPCTICA CON BACKUP POR COBRE .</a:t>
            </a:r>
          </a:p>
        </p:txBody>
      </p:sp>
      <p:grpSp>
        <p:nvGrpSpPr>
          <p:cNvPr id="1325" name="1324 Grupo"/>
          <p:cNvGrpSpPr/>
          <p:nvPr/>
        </p:nvGrpSpPr>
        <p:grpSpPr>
          <a:xfrm>
            <a:off x="692729" y="1057466"/>
            <a:ext cx="7840197" cy="3608339"/>
            <a:chOff x="692729" y="1057466"/>
            <a:chExt cx="7840197" cy="3608339"/>
          </a:xfrm>
        </p:grpSpPr>
        <p:sp>
          <p:nvSpPr>
            <p:cNvPr id="1336" name="1335 Nube"/>
            <p:cNvSpPr/>
            <p:nvPr/>
          </p:nvSpPr>
          <p:spPr>
            <a:xfrm>
              <a:off x="692729" y="2386918"/>
              <a:ext cx="2088232" cy="1656184"/>
            </a:xfrm>
            <a:prstGeom prst="clou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smtClean="0"/>
                <a:t>MPLS</a:t>
              </a:r>
              <a:endParaRPr lang="es-ES" dirty="0"/>
            </a:p>
          </p:txBody>
        </p:sp>
        <p:pic>
          <p:nvPicPr>
            <p:cNvPr id="352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71386" y="2439921"/>
              <a:ext cx="571323" cy="5713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53" name="352 Grupo"/>
            <p:cNvGrpSpPr/>
            <p:nvPr/>
          </p:nvGrpSpPr>
          <p:grpSpPr>
            <a:xfrm>
              <a:off x="8064613" y="2934816"/>
              <a:ext cx="468313" cy="560388"/>
              <a:chOff x="7002440" y="1515665"/>
              <a:chExt cx="468313" cy="560388"/>
            </a:xfrm>
          </p:grpSpPr>
          <p:sp>
            <p:nvSpPr>
              <p:cNvPr id="354" name="Oval 16"/>
              <p:cNvSpPr>
                <a:spLocks noChangeArrowheads="1"/>
              </p:cNvSpPr>
              <p:nvPr/>
            </p:nvSpPr>
            <p:spPr bwMode="auto">
              <a:xfrm>
                <a:off x="7002440" y="1758553"/>
                <a:ext cx="468313" cy="261938"/>
              </a:xfrm>
              <a:prstGeom prst="ellipse">
                <a:avLst/>
              </a:prstGeom>
              <a:solidFill>
                <a:srgbClr val="0078A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55" name="Oval 17"/>
              <p:cNvSpPr>
                <a:spLocks noChangeArrowheads="1"/>
              </p:cNvSpPr>
              <p:nvPr/>
            </p:nvSpPr>
            <p:spPr bwMode="auto">
              <a:xfrm>
                <a:off x="7002440" y="1758553"/>
                <a:ext cx="468313" cy="261938"/>
              </a:xfrm>
              <a:prstGeom prst="ellipse">
                <a:avLst/>
              </a:prstGeom>
              <a:noFill/>
              <a:ln w="1" cap="rnd">
                <a:solidFill>
                  <a:srgbClr val="AAE6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56" name="Rectangle 18"/>
              <p:cNvSpPr>
                <a:spLocks noChangeArrowheads="1"/>
              </p:cNvSpPr>
              <p:nvPr/>
            </p:nvSpPr>
            <p:spPr bwMode="auto">
              <a:xfrm>
                <a:off x="7002440" y="1707753"/>
                <a:ext cx="468313" cy="185738"/>
              </a:xfrm>
              <a:prstGeom prst="rect">
                <a:avLst/>
              </a:prstGeom>
              <a:solidFill>
                <a:srgbClr val="0078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57" name="Rectangle 19"/>
              <p:cNvSpPr>
                <a:spLocks noChangeArrowheads="1"/>
              </p:cNvSpPr>
              <p:nvPr/>
            </p:nvSpPr>
            <p:spPr bwMode="auto">
              <a:xfrm>
                <a:off x="7002440" y="1707753"/>
                <a:ext cx="468313" cy="185738"/>
              </a:xfrm>
              <a:prstGeom prst="rect">
                <a:avLst/>
              </a:prstGeom>
              <a:solidFill>
                <a:srgbClr val="0078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58" name="Oval 20"/>
              <p:cNvSpPr>
                <a:spLocks noChangeArrowheads="1"/>
              </p:cNvSpPr>
              <p:nvPr/>
            </p:nvSpPr>
            <p:spPr bwMode="auto">
              <a:xfrm>
                <a:off x="7002440" y="1572815"/>
                <a:ext cx="468313" cy="260350"/>
              </a:xfrm>
              <a:prstGeom prst="ellipse">
                <a:avLst/>
              </a:prstGeom>
              <a:solidFill>
                <a:srgbClr val="00B4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59" name="Oval 21"/>
              <p:cNvSpPr>
                <a:spLocks noChangeArrowheads="1"/>
              </p:cNvSpPr>
              <p:nvPr/>
            </p:nvSpPr>
            <p:spPr bwMode="auto">
              <a:xfrm>
                <a:off x="7002440" y="1572815"/>
                <a:ext cx="468313" cy="260350"/>
              </a:xfrm>
              <a:prstGeom prst="ellipse">
                <a:avLst/>
              </a:prstGeom>
              <a:noFill/>
              <a:ln w="1" cap="rnd">
                <a:solidFill>
                  <a:srgbClr val="AAE6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60" name="Freeform 22"/>
              <p:cNvSpPr>
                <a:spLocks/>
              </p:cNvSpPr>
              <p:nvPr/>
            </p:nvSpPr>
            <p:spPr bwMode="auto">
              <a:xfrm>
                <a:off x="7242153" y="1609328"/>
                <a:ext cx="153988" cy="84138"/>
              </a:xfrm>
              <a:custGeom>
                <a:avLst/>
                <a:gdLst>
                  <a:gd name="T0" fmla="*/ 0 w 97"/>
                  <a:gd name="T1" fmla="*/ 41 h 53"/>
                  <a:gd name="T2" fmla="*/ 22 w 97"/>
                  <a:gd name="T3" fmla="*/ 53 h 53"/>
                  <a:gd name="T4" fmla="*/ 74 w 97"/>
                  <a:gd name="T5" fmla="*/ 18 h 53"/>
                  <a:gd name="T6" fmla="*/ 97 w 97"/>
                  <a:gd name="T7" fmla="*/ 30 h 53"/>
                  <a:gd name="T8" fmla="*/ 84 w 97"/>
                  <a:gd name="T9" fmla="*/ 0 h 53"/>
                  <a:gd name="T10" fmla="*/ 23 w 97"/>
                  <a:gd name="T11" fmla="*/ 0 h 53"/>
                  <a:gd name="T12" fmla="*/ 48 w 97"/>
                  <a:gd name="T13" fmla="*/ 9 h 53"/>
                  <a:gd name="T14" fmla="*/ 0 w 97"/>
                  <a:gd name="T15" fmla="*/ 4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53">
                    <a:moveTo>
                      <a:pt x="0" y="41"/>
                    </a:moveTo>
                    <a:lnTo>
                      <a:pt x="22" y="53"/>
                    </a:lnTo>
                    <a:lnTo>
                      <a:pt x="74" y="18"/>
                    </a:lnTo>
                    <a:lnTo>
                      <a:pt x="97" y="30"/>
                    </a:lnTo>
                    <a:lnTo>
                      <a:pt x="84" y="0"/>
                    </a:lnTo>
                    <a:lnTo>
                      <a:pt x="23" y="0"/>
                    </a:lnTo>
                    <a:lnTo>
                      <a:pt x="48" y="9"/>
                    </a:ln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61" name="Freeform 23"/>
              <p:cNvSpPr>
                <a:spLocks/>
              </p:cNvSpPr>
              <p:nvPr/>
            </p:nvSpPr>
            <p:spPr bwMode="auto">
              <a:xfrm>
                <a:off x="7242153" y="1609328"/>
                <a:ext cx="153988" cy="84138"/>
              </a:xfrm>
              <a:custGeom>
                <a:avLst/>
                <a:gdLst>
                  <a:gd name="T0" fmla="*/ 0 w 97"/>
                  <a:gd name="T1" fmla="*/ 41 h 53"/>
                  <a:gd name="T2" fmla="*/ 22 w 97"/>
                  <a:gd name="T3" fmla="*/ 53 h 53"/>
                  <a:gd name="T4" fmla="*/ 74 w 97"/>
                  <a:gd name="T5" fmla="*/ 18 h 53"/>
                  <a:gd name="T6" fmla="*/ 97 w 97"/>
                  <a:gd name="T7" fmla="*/ 30 h 53"/>
                  <a:gd name="T8" fmla="*/ 84 w 97"/>
                  <a:gd name="T9" fmla="*/ 0 h 53"/>
                  <a:gd name="T10" fmla="*/ 23 w 97"/>
                  <a:gd name="T11" fmla="*/ 0 h 53"/>
                  <a:gd name="T12" fmla="*/ 48 w 97"/>
                  <a:gd name="T13" fmla="*/ 9 h 53"/>
                  <a:gd name="T14" fmla="*/ 0 w 97"/>
                  <a:gd name="T15" fmla="*/ 4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53">
                    <a:moveTo>
                      <a:pt x="0" y="41"/>
                    </a:moveTo>
                    <a:lnTo>
                      <a:pt x="22" y="53"/>
                    </a:lnTo>
                    <a:lnTo>
                      <a:pt x="74" y="18"/>
                    </a:lnTo>
                    <a:lnTo>
                      <a:pt x="97" y="30"/>
                    </a:lnTo>
                    <a:lnTo>
                      <a:pt x="84" y="0"/>
                    </a:lnTo>
                    <a:lnTo>
                      <a:pt x="23" y="0"/>
                    </a:lnTo>
                    <a:lnTo>
                      <a:pt x="48" y="9"/>
                    </a:ln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62" name="Freeform 24"/>
              <p:cNvSpPr>
                <a:spLocks/>
              </p:cNvSpPr>
              <p:nvPr/>
            </p:nvSpPr>
            <p:spPr bwMode="auto">
              <a:xfrm>
                <a:off x="7073878" y="1707753"/>
                <a:ext cx="153988" cy="88900"/>
              </a:xfrm>
              <a:custGeom>
                <a:avLst/>
                <a:gdLst>
                  <a:gd name="T0" fmla="*/ 97 w 97"/>
                  <a:gd name="T1" fmla="*/ 12 h 56"/>
                  <a:gd name="T2" fmla="*/ 75 w 97"/>
                  <a:gd name="T3" fmla="*/ 0 h 56"/>
                  <a:gd name="T4" fmla="*/ 25 w 97"/>
                  <a:gd name="T5" fmla="*/ 35 h 56"/>
                  <a:gd name="T6" fmla="*/ 0 w 97"/>
                  <a:gd name="T7" fmla="*/ 23 h 56"/>
                  <a:gd name="T8" fmla="*/ 13 w 97"/>
                  <a:gd name="T9" fmla="*/ 56 h 56"/>
                  <a:gd name="T10" fmla="*/ 75 w 97"/>
                  <a:gd name="T11" fmla="*/ 56 h 56"/>
                  <a:gd name="T12" fmla="*/ 49 w 97"/>
                  <a:gd name="T13" fmla="*/ 44 h 56"/>
                  <a:gd name="T14" fmla="*/ 97 w 97"/>
                  <a:gd name="T15" fmla="*/ 12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56">
                    <a:moveTo>
                      <a:pt x="97" y="12"/>
                    </a:moveTo>
                    <a:lnTo>
                      <a:pt x="75" y="0"/>
                    </a:lnTo>
                    <a:lnTo>
                      <a:pt x="25" y="35"/>
                    </a:lnTo>
                    <a:lnTo>
                      <a:pt x="0" y="23"/>
                    </a:lnTo>
                    <a:lnTo>
                      <a:pt x="13" y="56"/>
                    </a:lnTo>
                    <a:lnTo>
                      <a:pt x="75" y="56"/>
                    </a:lnTo>
                    <a:lnTo>
                      <a:pt x="49" y="44"/>
                    </a:lnTo>
                    <a:lnTo>
                      <a:pt x="97" y="1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63" name="Freeform 25"/>
              <p:cNvSpPr>
                <a:spLocks/>
              </p:cNvSpPr>
              <p:nvPr/>
            </p:nvSpPr>
            <p:spPr bwMode="auto">
              <a:xfrm>
                <a:off x="7073878" y="1707753"/>
                <a:ext cx="153988" cy="88900"/>
              </a:xfrm>
              <a:custGeom>
                <a:avLst/>
                <a:gdLst>
                  <a:gd name="T0" fmla="*/ 97 w 97"/>
                  <a:gd name="T1" fmla="*/ 12 h 56"/>
                  <a:gd name="T2" fmla="*/ 75 w 97"/>
                  <a:gd name="T3" fmla="*/ 0 h 56"/>
                  <a:gd name="T4" fmla="*/ 25 w 97"/>
                  <a:gd name="T5" fmla="*/ 35 h 56"/>
                  <a:gd name="T6" fmla="*/ 0 w 97"/>
                  <a:gd name="T7" fmla="*/ 23 h 56"/>
                  <a:gd name="T8" fmla="*/ 13 w 97"/>
                  <a:gd name="T9" fmla="*/ 56 h 56"/>
                  <a:gd name="T10" fmla="*/ 75 w 97"/>
                  <a:gd name="T11" fmla="*/ 56 h 56"/>
                  <a:gd name="T12" fmla="*/ 49 w 97"/>
                  <a:gd name="T13" fmla="*/ 44 h 56"/>
                  <a:gd name="T14" fmla="*/ 97 w 97"/>
                  <a:gd name="T15" fmla="*/ 12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56">
                    <a:moveTo>
                      <a:pt x="97" y="12"/>
                    </a:moveTo>
                    <a:lnTo>
                      <a:pt x="75" y="0"/>
                    </a:lnTo>
                    <a:lnTo>
                      <a:pt x="25" y="35"/>
                    </a:lnTo>
                    <a:lnTo>
                      <a:pt x="0" y="23"/>
                    </a:lnTo>
                    <a:lnTo>
                      <a:pt x="13" y="56"/>
                    </a:lnTo>
                    <a:lnTo>
                      <a:pt x="75" y="56"/>
                    </a:lnTo>
                    <a:lnTo>
                      <a:pt x="49" y="44"/>
                    </a:lnTo>
                    <a:lnTo>
                      <a:pt x="97" y="1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64" name="Freeform 26"/>
              <p:cNvSpPr>
                <a:spLocks/>
              </p:cNvSpPr>
              <p:nvPr/>
            </p:nvSpPr>
            <p:spPr bwMode="auto">
              <a:xfrm>
                <a:off x="7081815" y="1604565"/>
                <a:ext cx="153988" cy="84138"/>
              </a:xfrm>
              <a:custGeom>
                <a:avLst/>
                <a:gdLst>
                  <a:gd name="T0" fmla="*/ 0 w 97"/>
                  <a:gd name="T1" fmla="*/ 12 h 53"/>
                  <a:gd name="T2" fmla="*/ 22 w 97"/>
                  <a:gd name="T3" fmla="*/ 0 h 53"/>
                  <a:gd name="T4" fmla="*/ 74 w 97"/>
                  <a:gd name="T5" fmla="*/ 33 h 53"/>
                  <a:gd name="T6" fmla="*/ 97 w 97"/>
                  <a:gd name="T7" fmla="*/ 24 h 53"/>
                  <a:gd name="T8" fmla="*/ 85 w 97"/>
                  <a:gd name="T9" fmla="*/ 53 h 53"/>
                  <a:gd name="T10" fmla="*/ 24 w 97"/>
                  <a:gd name="T11" fmla="*/ 53 h 53"/>
                  <a:gd name="T12" fmla="*/ 49 w 97"/>
                  <a:gd name="T13" fmla="*/ 44 h 53"/>
                  <a:gd name="T14" fmla="*/ 0 w 97"/>
                  <a:gd name="T15" fmla="*/ 1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53">
                    <a:moveTo>
                      <a:pt x="0" y="12"/>
                    </a:moveTo>
                    <a:lnTo>
                      <a:pt x="22" y="0"/>
                    </a:lnTo>
                    <a:lnTo>
                      <a:pt x="74" y="33"/>
                    </a:lnTo>
                    <a:lnTo>
                      <a:pt x="97" y="24"/>
                    </a:lnTo>
                    <a:lnTo>
                      <a:pt x="85" y="53"/>
                    </a:lnTo>
                    <a:lnTo>
                      <a:pt x="24" y="53"/>
                    </a:lnTo>
                    <a:lnTo>
                      <a:pt x="49" y="44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65" name="Freeform 27"/>
              <p:cNvSpPr>
                <a:spLocks/>
              </p:cNvSpPr>
              <p:nvPr/>
            </p:nvSpPr>
            <p:spPr bwMode="auto">
              <a:xfrm>
                <a:off x="7081815" y="1604565"/>
                <a:ext cx="153988" cy="84138"/>
              </a:xfrm>
              <a:custGeom>
                <a:avLst/>
                <a:gdLst>
                  <a:gd name="T0" fmla="*/ 0 w 97"/>
                  <a:gd name="T1" fmla="*/ 12 h 53"/>
                  <a:gd name="T2" fmla="*/ 22 w 97"/>
                  <a:gd name="T3" fmla="*/ 0 h 53"/>
                  <a:gd name="T4" fmla="*/ 74 w 97"/>
                  <a:gd name="T5" fmla="*/ 33 h 53"/>
                  <a:gd name="T6" fmla="*/ 97 w 97"/>
                  <a:gd name="T7" fmla="*/ 24 h 53"/>
                  <a:gd name="T8" fmla="*/ 85 w 97"/>
                  <a:gd name="T9" fmla="*/ 53 h 53"/>
                  <a:gd name="T10" fmla="*/ 24 w 97"/>
                  <a:gd name="T11" fmla="*/ 53 h 53"/>
                  <a:gd name="T12" fmla="*/ 49 w 97"/>
                  <a:gd name="T13" fmla="*/ 44 h 53"/>
                  <a:gd name="T14" fmla="*/ 0 w 97"/>
                  <a:gd name="T15" fmla="*/ 1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53">
                    <a:moveTo>
                      <a:pt x="0" y="12"/>
                    </a:moveTo>
                    <a:lnTo>
                      <a:pt x="22" y="0"/>
                    </a:lnTo>
                    <a:lnTo>
                      <a:pt x="74" y="33"/>
                    </a:lnTo>
                    <a:lnTo>
                      <a:pt x="97" y="24"/>
                    </a:lnTo>
                    <a:lnTo>
                      <a:pt x="85" y="53"/>
                    </a:lnTo>
                    <a:lnTo>
                      <a:pt x="24" y="53"/>
                    </a:lnTo>
                    <a:lnTo>
                      <a:pt x="49" y="44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66" name="Freeform 28"/>
              <p:cNvSpPr>
                <a:spLocks/>
              </p:cNvSpPr>
              <p:nvPr/>
            </p:nvSpPr>
            <p:spPr bwMode="auto">
              <a:xfrm>
                <a:off x="7235803" y="1717278"/>
                <a:ext cx="153988" cy="84138"/>
              </a:xfrm>
              <a:custGeom>
                <a:avLst/>
                <a:gdLst>
                  <a:gd name="T0" fmla="*/ 97 w 97"/>
                  <a:gd name="T1" fmla="*/ 41 h 53"/>
                  <a:gd name="T2" fmla="*/ 76 w 97"/>
                  <a:gd name="T3" fmla="*/ 53 h 53"/>
                  <a:gd name="T4" fmla="*/ 26 w 97"/>
                  <a:gd name="T5" fmla="*/ 17 h 53"/>
                  <a:gd name="T6" fmla="*/ 0 w 97"/>
                  <a:gd name="T7" fmla="*/ 29 h 53"/>
                  <a:gd name="T8" fmla="*/ 13 w 97"/>
                  <a:gd name="T9" fmla="*/ 0 h 53"/>
                  <a:gd name="T10" fmla="*/ 76 w 97"/>
                  <a:gd name="T11" fmla="*/ 0 h 53"/>
                  <a:gd name="T12" fmla="*/ 49 w 97"/>
                  <a:gd name="T13" fmla="*/ 9 h 53"/>
                  <a:gd name="T14" fmla="*/ 97 w 97"/>
                  <a:gd name="T15" fmla="*/ 4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53">
                    <a:moveTo>
                      <a:pt x="97" y="41"/>
                    </a:moveTo>
                    <a:lnTo>
                      <a:pt x="76" y="53"/>
                    </a:lnTo>
                    <a:lnTo>
                      <a:pt x="26" y="17"/>
                    </a:lnTo>
                    <a:lnTo>
                      <a:pt x="0" y="29"/>
                    </a:lnTo>
                    <a:lnTo>
                      <a:pt x="13" y="0"/>
                    </a:lnTo>
                    <a:lnTo>
                      <a:pt x="76" y="0"/>
                    </a:lnTo>
                    <a:lnTo>
                      <a:pt x="49" y="9"/>
                    </a:lnTo>
                    <a:lnTo>
                      <a:pt x="97" y="4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67" name="Freeform 29"/>
              <p:cNvSpPr>
                <a:spLocks/>
              </p:cNvSpPr>
              <p:nvPr/>
            </p:nvSpPr>
            <p:spPr bwMode="auto">
              <a:xfrm>
                <a:off x="7235803" y="1717278"/>
                <a:ext cx="153988" cy="84138"/>
              </a:xfrm>
              <a:custGeom>
                <a:avLst/>
                <a:gdLst>
                  <a:gd name="T0" fmla="*/ 97 w 97"/>
                  <a:gd name="T1" fmla="*/ 41 h 53"/>
                  <a:gd name="T2" fmla="*/ 76 w 97"/>
                  <a:gd name="T3" fmla="*/ 53 h 53"/>
                  <a:gd name="T4" fmla="*/ 26 w 97"/>
                  <a:gd name="T5" fmla="*/ 17 h 53"/>
                  <a:gd name="T6" fmla="*/ 0 w 97"/>
                  <a:gd name="T7" fmla="*/ 29 h 53"/>
                  <a:gd name="T8" fmla="*/ 13 w 97"/>
                  <a:gd name="T9" fmla="*/ 0 h 53"/>
                  <a:gd name="T10" fmla="*/ 76 w 97"/>
                  <a:gd name="T11" fmla="*/ 0 h 53"/>
                  <a:gd name="T12" fmla="*/ 49 w 97"/>
                  <a:gd name="T13" fmla="*/ 9 h 53"/>
                  <a:gd name="T14" fmla="*/ 97 w 97"/>
                  <a:gd name="T15" fmla="*/ 4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53">
                    <a:moveTo>
                      <a:pt x="97" y="41"/>
                    </a:moveTo>
                    <a:lnTo>
                      <a:pt x="76" y="53"/>
                    </a:lnTo>
                    <a:lnTo>
                      <a:pt x="26" y="17"/>
                    </a:lnTo>
                    <a:lnTo>
                      <a:pt x="0" y="29"/>
                    </a:lnTo>
                    <a:lnTo>
                      <a:pt x="13" y="0"/>
                    </a:lnTo>
                    <a:lnTo>
                      <a:pt x="76" y="0"/>
                    </a:lnTo>
                    <a:lnTo>
                      <a:pt x="49" y="9"/>
                    </a:lnTo>
                    <a:lnTo>
                      <a:pt x="97" y="4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68" name="Freeform 30"/>
              <p:cNvSpPr>
                <a:spLocks/>
              </p:cNvSpPr>
              <p:nvPr/>
            </p:nvSpPr>
            <p:spPr bwMode="auto">
              <a:xfrm>
                <a:off x="7245328" y="1614090"/>
                <a:ext cx="153988" cy="84138"/>
              </a:xfrm>
              <a:custGeom>
                <a:avLst/>
                <a:gdLst>
                  <a:gd name="T0" fmla="*/ 0 w 97"/>
                  <a:gd name="T1" fmla="*/ 41 h 53"/>
                  <a:gd name="T2" fmla="*/ 21 w 97"/>
                  <a:gd name="T3" fmla="*/ 53 h 53"/>
                  <a:gd name="T4" fmla="*/ 73 w 97"/>
                  <a:gd name="T5" fmla="*/ 18 h 53"/>
                  <a:gd name="T6" fmla="*/ 97 w 97"/>
                  <a:gd name="T7" fmla="*/ 29 h 53"/>
                  <a:gd name="T8" fmla="*/ 84 w 97"/>
                  <a:gd name="T9" fmla="*/ 0 h 53"/>
                  <a:gd name="T10" fmla="*/ 23 w 97"/>
                  <a:gd name="T11" fmla="*/ 0 h 53"/>
                  <a:gd name="T12" fmla="*/ 48 w 97"/>
                  <a:gd name="T13" fmla="*/ 9 h 53"/>
                  <a:gd name="T14" fmla="*/ 0 w 97"/>
                  <a:gd name="T15" fmla="*/ 4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53">
                    <a:moveTo>
                      <a:pt x="0" y="41"/>
                    </a:moveTo>
                    <a:lnTo>
                      <a:pt x="21" y="53"/>
                    </a:lnTo>
                    <a:lnTo>
                      <a:pt x="73" y="18"/>
                    </a:lnTo>
                    <a:lnTo>
                      <a:pt x="97" y="29"/>
                    </a:lnTo>
                    <a:lnTo>
                      <a:pt x="84" y="0"/>
                    </a:lnTo>
                    <a:lnTo>
                      <a:pt x="23" y="0"/>
                    </a:lnTo>
                    <a:lnTo>
                      <a:pt x="48" y="9"/>
                    </a:ln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69" name="Freeform 31"/>
              <p:cNvSpPr>
                <a:spLocks/>
              </p:cNvSpPr>
              <p:nvPr/>
            </p:nvSpPr>
            <p:spPr bwMode="auto">
              <a:xfrm>
                <a:off x="7245328" y="1614090"/>
                <a:ext cx="153988" cy="84138"/>
              </a:xfrm>
              <a:custGeom>
                <a:avLst/>
                <a:gdLst>
                  <a:gd name="T0" fmla="*/ 0 w 97"/>
                  <a:gd name="T1" fmla="*/ 41 h 53"/>
                  <a:gd name="T2" fmla="*/ 21 w 97"/>
                  <a:gd name="T3" fmla="*/ 53 h 53"/>
                  <a:gd name="T4" fmla="*/ 73 w 97"/>
                  <a:gd name="T5" fmla="*/ 18 h 53"/>
                  <a:gd name="T6" fmla="*/ 97 w 97"/>
                  <a:gd name="T7" fmla="*/ 29 h 53"/>
                  <a:gd name="T8" fmla="*/ 84 w 97"/>
                  <a:gd name="T9" fmla="*/ 0 h 53"/>
                  <a:gd name="T10" fmla="*/ 23 w 97"/>
                  <a:gd name="T11" fmla="*/ 0 h 53"/>
                  <a:gd name="T12" fmla="*/ 48 w 97"/>
                  <a:gd name="T13" fmla="*/ 9 h 53"/>
                  <a:gd name="T14" fmla="*/ 0 w 97"/>
                  <a:gd name="T15" fmla="*/ 4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53">
                    <a:moveTo>
                      <a:pt x="0" y="41"/>
                    </a:moveTo>
                    <a:lnTo>
                      <a:pt x="21" y="53"/>
                    </a:lnTo>
                    <a:lnTo>
                      <a:pt x="73" y="18"/>
                    </a:lnTo>
                    <a:lnTo>
                      <a:pt x="97" y="29"/>
                    </a:lnTo>
                    <a:lnTo>
                      <a:pt x="84" y="0"/>
                    </a:lnTo>
                    <a:lnTo>
                      <a:pt x="23" y="0"/>
                    </a:lnTo>
                    <a:lnTo>
                      <a:pt x="48" y="9"/>
                    </a:ln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70" name="Freeform 32"/>
              <p:cNvSpPr>
                <a:spLocks/>
              </p:cNvSpPr>
              <p:nvPr/>
            </p:nvSpPr>
            <p:spPr bwMode="auto">
              <a:xfrm>
                <a:off x="7077053" y="1712515"/>
                <a:ext cx="153988" cy="88900"/>
              </a:xfrm>
              <a:custGeom>
                <a:avLst/>
                <a:gdLst>
                  <a:gd name="T0" fmla="*/ 97 w 97"/>
                  <a:gd name="T1" fmla="*/ 12 h 56"/>
                  <a:gd name="T2" fmla="*/ 75 w 97"/>
                  <a:gd name="T3" fmla="*/ 0 h 56"/>
                  <a:gd name="T4" fmla="*/ 25 w 97"/>
                  <a:gd name="T5" fmla="*/ 35 h 56"/>
                  <a:gd name="T6" fmla="*/ 0 w 97"/>
                  <a:gd name="T7" fmla="*/ 23 h 56"/>
                  <a:gd name="T8" fmla="*/ 12 w 97"/>
                  <a:gd name="T9" fmla="*/ 56 h 56"/>
                  <a:gd name="T10" fmla="*/ 75 w 97"/>
                  <a:gd name="T11" fmla="*/ 56 h 56"/>
                  <a:gd name="T12" fmla="*/ 48 w 97"/>
                  <a:gd name="T13" fmla="*/ 44 h 56"/>
                  <a:gd name="T14" fmla="*/ 97 w 97"/>
                  <a:gd name="T15" fmla="*/ 12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56">
                    <a:moveTo>
                      <a:pt x="97" y="12"/>
                    </a:moveTo>
                    <a:lnTo>
                      <a:pt x="75" y="0"/>
                    </a:lnTo>
                    <a:lnTo>
                      <a:pt x="25" y="35"/>
                    </a:lnTo>
                    <a:lnTo>
                      <a:pt x="0" y="23"/>
                    </a:lnTo>
                    <a:lnTo>
                      <a:pt x="12" y="56"/>
                    </a:lnTo>
                    <a:lnTo>
                      <a:pt x="75" y="56"/>
                    </a:lnTo>
                    <a:lnTo>
                      <a:pt x="48" y="44"/>
                    </a:lnTo>
                    <a:lnTo>
                      <a:pt x="97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71" name="Freeform 33"/>
              <p:cNvSpPr>
                <a:spLocks/>
              </p:cNvSpPr>
              <p:nvPr/>
            </p:nvSpPr>
            <p:spPr bwMode="auto">
              <a:xfrm>
                <a:off x="7077053" y="1712515"/>
                <a:ext cx="153988" cy="88900"/>
              </a:xfrm>
              <a:custGeom>
                <a:avLst/>
                <a:gdLst>
                  <a:gd name="T0" fmla="*/ 97 w 97"/>
                  <a:gd name="T1" fmla="*/ 12 h 56"/>
                  <a:gd name="T2" fmla="*/ 75 w 97"/>
                  <a:gd name="T3" fmla="*/ 0 h 56"/>
                  <a:gd name="T4" fmla="*/ 25 w 97"/>
                  <a:gd name="T5" fmla="*/ 35 h 56"/>
                  <a:gd name="T6" fmla="*/ 0 w 97"/>
                  <a:gd name="T7" fmla="*/ 23 h 56"/>
                  <a:gd name="T8" fmla="*/ 12 w 97"/>
                  <a:gd name="T9" fmla="*/ 56 h 56"/>
                  <a:gd name="T10" fmla="*/ 75 w 97"/>
                  <a:gd name="T11" fmla="*/ 56 h 56"/>
                  <a:gd name="T12" fmla="*/ 48 w 97"/>
                  <a:gd name="T13" fmla="*/ 44 h 56"/>
                  <a:gd name="T14" fmla="*/ 97 w 97"/>
                  <a:gd name="T15" fmla="*/ 12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56">
                    <a:moveTo>
                      <a:pt x="97" y="12"/>
                    </a:moveTo>
                    <a:lnTo>
                      <a:pt x="75" y="0"/>
                    </a:lnTo>
                    <a:lnTo>
                      <a:pt x="25" y="35"/>
                    </a:lnTo>
                    <a:lnTo>
                      <a:pt x="0" y="23"/>
                    </a:lnTo>
                    <a:lnTo>
                      <a:pt x="12" y="56"/>
                    </a:lnTo>
                    <a:lnTo>
                      <a:pt x="75" y="56"/>
                    </a:lnTo>
                    <a:lnTo>
                      <a:pt x="48" y="44"/>
                    </a:lnTo>
                    <a:lnTo>
                      <a:pt x="97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72" name="Freeform 34"/>
              <p:cNvSpPr>
                <a:spLocks/>
              </p:cNvSpPr>
              <p:nvPr/>
            </p:nvSpPr>
            <p:spPr bwMode="auto">
              <a:xfrm>
                <a:off x="7084990" y="1609328"/>
                <a:ext cx="153988" cy="84138"/>
              </a:xfrm>
              <a:custGeom>
                <a:avLst/>
                <a:gdLst>
                  <a:gd name="T0" fmla="*/ 0 w 97"/>
                  <a:gd name="T1" fmla="*/ 12 h 53"/>
                  <a:gd name="T2" fmla="*/ 22 w 97"/>
                  <a:gd name="T3" fmla="*/ 0 h 53"/>
                  <a:gd name="T4" fmla="*/ 74 w 97"/>
                  <a:gd name="T5" fmla="*/ 32 h 53"/>
                  <a:gd name="T6" fmla="*/ 97 w 97"/>
                  <a:gd name="T7" fmla="*/ 24 h 53"/>
                  <a:gd name="T8" fmla="*/ 85 w 97"/>
                  <a:gd name="T9" fmla="*/ 53 h 53"/>
                  <a:gd name="T10" fmla="*/ 24 w 97"/>
                  <a:gd name="T11" fmla="*/ 53 h 53"/>
                  <a:gd name="T12" fmla="*/ 49 w 97"/>
                  <a:gd name="T13" fmla="*/ 44 h 53"/>
                  <a:gd name="T14" fmla="*/ 0 w 97"/>
                  <a:gd name="T15" fmla="*/ 1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53">
                    <a:moveTo>
                      <a:pt x="0" y="12"/>
                    </a:moveTo>
                    <a:lnTo>
                      <a:pt x="22" y="0"/>
                    </a:lnTo>
                    <a:lnTo>
                      <a:pt x="74" y="32"/>
                    </a:lnTo>
                    <a:lnTo>
                      <a:pt x="97" y="24"/>
                    </a:lnTo>
                    <a:lnTo>
                      <a:pt x="85" y="53"/>
                    </a:lnTo>
                    <a:lnTo>
                      <a:pt x="24" y="53"/>
                    </a:lnTo>
                    <a:lnTo>
                      <a:pt x="49" y="44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73" name="Freeform 35"/>
              <p:cNvSpPr>
                <a:spLocks/>
              </p:cNvSpPr>
              <p:nvPr/>
            </p:nvSpPr>
            <p:spPr bwMode="auto">
              <a:xfrm>
                <a:off x="7084990" y="1609328"/>
                <a:ext cx="153988" cy="84138"/>
              </a:xfrm>
              <a:custGeom>
                <a:avLst/>
                <a:gdLst>
                  <a:gd name="T0" fmla="*/ 0 w 97"/>
                  <a:gd name="T1" fmla="*/ 12 h 53"/>
                  <a:gd name="T2" fmla="*/ 22 w 97"/>
                  <a:gd name="T3" fmla="*/ 0 h 53"/>
                  <a:gd name="T4" fmla="*/ 74 w 97"/>
                  <a:gd name="T5" fmla="*/ 32 h 53"/>
                  <a:gd name="T6" fmla="*/ 97 w 97"/>
                  <a:gd name="T7" fmla="*/ 24 h 53"/>
                  <a:gd name="T8" fmla="*/ 85 w 97"/>
                  <a:gd name="T9" fmla="*/ 53 h 53"/>
                  <a:gd name="T10" fmla="*/ 24 w 97"/>
                  <a:gd name="T11" fmla="*/ 53 h 53"/>
                  <a:gd name="T12" fmla="*/ 49 w 97"/>
                  <a:gd name="T13" fmla="*/ 44 h 53"/>
                  <a:gd name="T14" fmla="*/ 0 w 97"/>
                  <a:gd name="T15" fmla="*/ 1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53">
                    <a:moveTo>
                      <a:pt x="0" y="12"/>
                    </a:moveTo>
                    <a:lnTo>
                      <a:pt x="22" y="0"/>
                    </a:lnTo>
                    <a:lnTo>
                      <a:pt x="74" y="32"/>
                    </a:lnTo>
                    <a:lnTo>
                      <a:pt x="97" y="24"/>
                    </a:lnTo>
                    <a:lnTo>
                      <a:pt x="85" y="53"/>
                    </a:lnTo>
                    <a:lnTo>
                      <a:pt x="24" y="53"/>
                    </a:lnTo>
                    <a:lnTo>
                      <a:pt x="49" y="44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74" name="Freeform 36"/>
              <p:cNvSpPr>
                <a:spLocks/>
              </p:cNvSpPr>
              <p:nvPr/>
            </p:nvSpPr>
            <p:spPr bwMode="auto">
              <a:xfrm>
                <a:off x="7238978" y="1722040"/>
                <a:ext cx="153988" cy="82550"/>
              </a:xfrm>
              <a:custGeom>
                <a:avLst/>
                <a:gdLst>
                  <a:gd name="T0" fmla="*/ 97 w 97"/>
                  <a:gd name="T1" fmla="*/ 41 h 52"/>
                  <a:gd name="T2" fmla="*/ 76 w 97"/>
                  <a:gd name="T3" fmla="*/ 52 h 52"/>
                  <a:gd name="T4" fmla="*/ 25 w 97"/>
                  <a:gd name="T5" fmla="*/ 17 h 52"/>
                  <a:gd name="T6" fmla="*/ 0 w 97"/>
                  <a:gd name="T7" fmla="*/ 29 h 52"/>
                  <a:gd name="T8" fmla="*/ 13 w 97"/>
                  <a:gd name="T9" fmla="*/ 0 h 52"/>
                  <a:gd name="T10" fmla="*/ 76 w 97"/>
                  <a:gd name="T11" fmla="*/ 0 h 52"/>
                  <a:gd name="T12" fmla="*/ 49 w 97"/>
                  <a:gd name="T13" fmla="*/ 8 h 52"/>
                  <a:gd name="T14" fmla="*/ 97 w 97"/>
                  <a:gd name="T15" fmla="*/ 4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52">
                    <a:moveTo>
                      <a:pt x="97" y="41"/>
                    </a:moveTo>
                    <a:lnTo>
                      <a:pt x="76" y="52"/>
                    </a:lnTo>
                    <a:lnTo>
                      <a:pt x="25" y="17"/>
                    </a:lnTo>
                    <a:lnTo>
                      <a:pt x="0" y="29"/>
                    </a:lnTo>
                    <a:lnTo>
                      <a:pt x="13" y="0"/>
                    </a:lnTo>
                    <a:lnTo>
                      <a:pt x="76" y="0"/>
                    </a:lnTo>
                    <a:lnTo>
                      <a:pt x="49" y="8"/>
                    </a:lnTo>
                    <a:lnTo>
                      <a:pt x="97" y="4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75" name="Freeform 37"/>
              <p:cNvSpPr>
                <a:spLocks/>
              </p:cNvSpPr>
              <p:nvPr/>
            </p:nvSpPr>
            <p:spPr bwMode="auto">
              <a:xfrm>
                <a:off x="7238978" y="1722040"/>
                <a:ext cx="153988" cy="82550"/>
              </a:xfrm>
              <a:custGeom>
                <a:avLst/>
                <a:gdLst>
                  <a:gd name="T0" fmla="*/ 97 w 97"/>
                  <a:gd name="T1" fmla="*/ 41 h 52"/>
                  <a:gd name="T2" fmla="*/ 76 w 97"/>
                  <a:gd name="T3" fmla="*/ 52 h 52"/>
                  <a:gd name="T4" fmla="*/ 25 w 97"/>
                  <a:gd name="T5" fmla="*/ 17 h 52"/>
                  <a:gd name="T6" fmla="*/ 0 w 97"/>
                  <a:gd name="T7" fmla="*/ 29 h 52"/>
                  <a:gd name="T8" fmla="*/ 13 w 97"/>
                  <a:gd name="T9" fmla="*/ 0 h 52"/>
                  <a:gd name="T10" fmla="*/ 76 w 97"/>
                  <a:gd name="T11" fmla="*/ 0 h 52"/>
                  <a:gd name="T12" fmla="*/ 49 w 97"/>
                  <a:gd name="T13" fmla="*/ 8 h 52"/>
                  <a:gd name="T14" fmla="*/ 97 w 97"/>
                  <a:gd name="T15" fmla="*/ 4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52">
                    <a:moveTo>
                      <a:pt x="97" y="41"/>
                    </a:moveTo>
                    <a:lnTo>
                      <a:pt x="76" y="52"/>
                    </a:lnTo>
                    <a:lnTo>
                      <a:pt x="25" y="17"/>
                    </a:lnTo>
                    <a:lnTo>
                      <a:pt x="0" y="29"/>
                    </a:lnTo>
                    <a:lnTo>
                      <a:pt x="13" y="0"/>
                    </a:lnTo>
                    <a:lnTo>
                      <a:pt x="76" y="0"/>
                    </a:lnTo>
                    <a:lnTo>
                      <a:pt x="49" y="8"/>
                    </a:lnTo>
                    <a:lnTo>
                      <a:pt x="97" y="4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76" name="Line 38"/>
              <p:cNvSpPr>
                <a:spLocks noChangeShapeType="1"/>
              </p:cNvSpPr>
              <p:nvPr/>
            </p:nvSpPr>
            <p:spPr bwMode="auto">
              <a:xfrm>
                <a:off x="7002440" y="1515665"/>
                <a:ext cx="0" cy="560388"/>
              </a:xfrm>
              <a:prstGeom prst="line">
                <a:avLst/>
              </a:prstGeom>
              <a:noFill/>
              <a:ln w="1" cap="rnd">
                <a:solidFill>
                  <a:srgbClr val="AAE6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77" name="Line 39"/>
              <p:cNvSpPr>
                <a:spLocks noChangeShapeType="1"/>
              </p:cNvSpPr>
              <p:nvPr/>
            </p:nvSpPr>
            <p:spPr bwMode="auto">
              <a:xfrm>
                <a:off x="7470753" y="1515665"/>
                <a:ext cx="0" cy="560388"/>
              </a:xfrm>
              <a:prstGeom prst="line">
                <a:avLst/>
              </a:prstGeom>
              <a:noFill/>
              <a:ln w="1" cap="rnd">
                <a:solidFill>
                  <a:srgbClr val="AAE6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78" name="Freeform 40"/>
              <p:cNvSpPr>
                <a:spLocks/>
              </p:cNvSpPr>
              <p:nvPr/>
            </p:nvSpPr>
            <p:spPr bwMode="auto">
              <a:xfrm>
                <a:off x="7116740" y="1847453"/>
                <a:ext cx="230188" cy="144463"/>
              </a:xfrm>
              <a:custGeom>
                <a:avLst/>
                <a:gdLst>
                  <a:gd name="T0" fmla="*/ 22 w 145"/>
                  <a:gd name="T1" fmla="*/ 12 h 91"/>
                  <a:gd name="T2" fmla="*/ 54 w 145"/>
                  <a:gd name="T3" fmla="*/ 12 h 91"/>
                  <a:gd name="T4" fmla="*/ 74 w 145"/>
                  <a:gd name="T5" fmla="*/ 38 h 91"/>
                  <a:gd name="T6" fmla="*/ 93 w 145"/>
                  <a:gd name="T7" fmla="*/ 12 h 91"/>
                  <a:gd name="T8" fmla="*/ 124 w 145"/>
                  <a:gd name="T9" fmla="*/ 12 h 91"/>
                  <a:gd name="T10" fmla="*/ 124 w 145"/>
                  <a:gd name="T11" fmla="*/ 0 h 91"/>
                  <a:gd name="T12" fmla="*/ 145 w 145"/>
                  <a:gd name="T13" fmla="*/ 18 h 91"/>
                  <a:gd name="T14" fmla="*/ 124 w 145"/>
                  <a:gd name="T15" fmla="*/ 35 h 91"/>
                  <a:gd name="T16" fmla="*/ 124 w 145"/>
                  <a:gd name="T17" fmla="*/ 23 h 91"/>
                  <a:gd name="T18" fmla="*/ 97 w 145"/>
                  <a:gd name="T19" fmla="*/ 23 h 91"/>
                  <a:gd name="T20" fmla="*/ 79 w 145"/>
                  <a:gd name="T21" fmla="*/ 44 h 91"/>
                  <a:gd name="T22" fmla="*/ 97 w 145"/>
                  <a:gd name="T23" fmla="*/ 67 h 91"/>
                  <a:gd name="T24" fmla="*/ 124 w 145"/>
                  <a:gd name="T25" fmla="*/ 67 h 91"/>
                  <a:gd name="T26" fmla="*/ 124 w 145"/>
                  <a:gd name="T27" fmla="*/ 53 h 91"/>
                  <a:gd name="T28" fmla="*/ 145 w 145"/>
                  <a:gd name="T29" fmla="*/ 73 h 91"/>
                  <a:gd name="T30" fmla="*/ 124 w 145"/>
                  <a:gd name="T31" fmla="*/ 91 h 91"/>
                  <a:gd name="T32" fmla="*/ 124 w 145"/>
                  <a:gd name="T33" fmla="*/ 79 h 91"/>
                  <a:gd name="T34" fmla="*/ 93 w 145"/>
                  <a:gd name="T35" fmla="*/ 79 h 91"/>
                  <a:gd name="T36" fmla="*/ 74 w 145"/>
                  <a:gd name="T37" fmla="*/ 53 h 91"/>
                  <a:gd name="T38" fmla="*/ 54 w 145"/>
                  <a:gd name="T39" fmla="*/ 79 h 91"/>
                  <a:gd name="T40" fmla="*/ 22 w 145"/>
                  <a:gd name="T41" fmla="*/ 79 h 91"/>
                  <a:gd name="T42" fmla="*/ 22 w 145"/>
                  <a:gd name="T43" fmla="*/ 91 h 91"/>
                  <a:gd name="T44" fmla="*/ 0 w 145"/>
                  <a:gd name="T45" fmla="*/ 73 h 91"/>
                  <a:gd name="T46" fmla="*/ 22 w 145"/>
                  <a:gd name="T47" fmla="*/ 53 h 91"/>
                  <a:gd name="T48" fmla="*/ 22 w 145"/>
                  <a:gd name="T49" fmla="*/ 67 h 91"/>
                  <a:gd name="T50" fmla="*/ 50 w 145"/>
                  <a:gd name="T51" fmla="*/ 67 h 91"/>
                  <a:gd name="T52" fmla="*/ 68 w 145"/>
                  <a:gd name="T53" fmla="*/ 47 h 91"/>
                  <a:gd name="T54" fmla="*/ 50 w 145"/>
                  <a:gd name="T55" fmla="*/ 23 h 91"/>
                  <a:gd name="T56" fmla="*/ 22 w 145"/>
                  <a:gd name="T57" fmla="*/ 23 h 91"/>
                  <a:gd name="T58" fmla="*/ 22 w 145"/>
                  <a:gd name="T59" fmla="*/ 35 h 91"/>
                  <a:gd name="T60" fmla="*/ 0 w 145"/>
                  <a:gd name="T61" fmla="*/ 18 h 91"/>
                  <a:gd name="T62" fmla="*/ 22 w 145"/>
                  <a:gd name="T63" fmla="*/ 0 h 91"/>
                  <a:gd name="T64" fmla="*/ 22 w 145"/>
                  <a:gd name="T65" fmla="*/ 12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45" h="91">
                    <a:moveTo>
                      <a:pt x="22" y="12"/>
                    </a:moveTo>
                    <a:lnTo>
                      <a:pt x="54" y="12"/>
                    </a:lnTo>
                    <a:lnTo>
                      <a:pt x="74" y="38"/>
                    </a:lnTo>
                    <a:lnTo>
                      <a:pt x="93" y="12"/>
                    </a:lnTo>
                    <a:lnTo>
                      <a:pt x="124" y="12"/>
                    </a:lnTo>
                    <a:lnTo>
                      <a:pt x="124" y="0"/>
                    </a:lnTo>
                    <a:lnTo>
                      <a:pt x="145" y="18"/>
                    </a:lnTo>
                    <a:lnTo>
                      <a:pt x="124" y="35"/>
                    </a:lnTo>
                    <a:lnTo>
                      <a:pt x="124" y="23"/>
                    </a:lnTo>
                    <a:lnTo>
                      <a:pt x="97" y="23"/>
                    </a:lnTo>
                    <a:lnTo>
                      <a:pt x="79" y="44"/>
                    </a:lnTo>
                    <a:lnTo>
                      <a:pt x="97" y="67"/>
                    </a:lnTo>
                    <a:lnTo>
                      <a:pt x="124" y="67"/>
                    </a:lnTo>
                    <a:lnTo>
                      <a:pt x="124" y="53"/>
                    </a:lnTo>
                    <a:lnTo>
                      <a:pt x="145" y="73"/>
                    </a:lnTo>
                    <a:lnTo>
                      <a:pt x="124" y="91"/>
                    </a:lnTo>
                    <a:lnTo>
                      <a:pt x="124" y="79"/>
                    </a:lnTo>
                    <a:lnTo>
                      <a:pt x="93" y="79"/>
                    </a:lnTo>
                    <a:lnTo>
                      <a:pt x="74" y="53"/>
                    </a:lnTo>
                    <a:lnTo>
                      <a:pt x="54" y="79"/>
                    </a:lnTo>
                    <a:lnTo>
                      <a:pt x="22" y="79"/>
                    </a:lnTo>
                    <a:lnTo>
                      <a:pt x="22" y="91"/>
                    </a:lnTo>
                    <a:lnTo>
                      <a:pt x="0" y="73"/>
                    </a:lnTo>
                    <a:lnTo>
                      <a:pt x="22" y="53"/>
                    </a:lnTo>
                    <a:lnTo>
                      <a:pt x="22" y="67"/>
                    </a:lnTo>
                    <a:lnTo>
                      <a:pt x="50" y="67"/>
                    </a:lnTo>
                    <a:lnTo>
                      <a:pt x="68" y="47"/>
                    </a:lnTo>
                    <a:lnTo>
                      <a:pt x="50" y="23"/>
                    </a:lnTo>
                    <a:lnTo>
                      <a:pt x="22" y="23"/>
                    </a:lnTo>
                    <a:lnTo>
                      <a:pt x="22" y="35"/>
                    </a:lnTo>
                    <a:lnTo>
                      <a:pt x="0" y="18"/>
                    </a:lnTo>
                    <a:lnTo>
                      <a:pt x="22" y="0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79" name="Freeform 41"/>
              <p:cNvSpPr>
                <a:spLocks/>
              </p:cNvSpPr>
              <p:nvPr/>
            </p:nvSpPr>
            <p:spPr bwMode="auto">
              <a:xfrm>
                <a:off x="7116740" y="1847453"/>
                <a:ext cx="230188" cy="144463"/>
              </a:xfrm>
              <a:custGeom>
                <a:avLst/>
                <a:gdLst>
                  <a:gd name="T0" fmla="*/ 22 w 145"/>
                  <a:gd name="T1" fmla="*/ 12 h 91"/>
                  <a:gd name="T2" fmla="*/ 54 w 145"/>
                  <a:gd name="T3" fmla="*/ 12 h 91"/>
                  <a:gd name="T4" fmla="*/ 74 w 145"/>
                  <a:gd name="T5" fmla="*/ 38 h 91"/>
                  <a:gd name="T6" fmla="*/ 93 w 145"/>
                  <a:gd name="T7" fmla="*/ 12 h 91"/>
                  <a:gd name="T8" fmla="*/ 124 w 145"/>
                  <a:gd name="T9" fmla="*/ 12 h 91"/>
                  <a:gd name="T10" fmla="*/ 124 w 145"/>
                  <a:gd name="T11" fmla="*/ 0 h 91"/>
                  <a:gd name="T12" fmla="*/ 145 w 145"/>
                  <a:gd name="T13" fmla="*/ 18 h 91"/>
                  <a:gd name="T14" fmla="*/ 124 w 145"/>
                  <a:gd name="T15" fmla="*/ 35 h 91"/>
                  <a:gd name="T16" fmla="*/ 124 w 145"/>
                  <a:gd name="T17" fmla="*/ 23 h 91"/>
                  <a:gd name="T18" fmla="*/ 97 w 145"/>
                  <a:gd name="T19" fmla="*/ 23 h 91"/>
                  <a:gd name="T20" fmla="*/ 79 w 145"/>
                  <a:gd name="T21" fmla="*/ 44 h 91"/>
                  <a:gd name="T22" fmla="*/ 97 w 145"/>
                  <a:gd name="T23" fmla="*/ 67 h 91"/>
                  <a:gd name="T24" fmla="*/ 124 w 145"/>
                  <a:gd name="T25" fmla="*/ 67 h 91"/>
                  <a:gd name="T26" fmla="*/ 124 w 145"/>
                  <a:gd name="T27" fmla="*/ 53 h 91"/>
                  <a:gd name="T28" fmla="*/ 145 w 145"/>
                  <a:gd name="T29" fmla="*/ 73 h 91"/>
                  <a:gd name="T30" fmla="*/ 124 w 145"/>
                  <a:gd name="T31" fmla="*/ 91 h 91"/>
                  <a:gd name="T32" fmla="*/ 124 w 145"/>
                  <a:gd name="T33" fmla="*/ 79 h 91"/>
                  <a:gd name="T34" fmla="*/ 93 w 145"/>
                  <a:gd name="T35" fmla="*/ 79 h 91"/>
                  <a:gd name="T36" fmla="*/ 74 w 145"/>
                  <a:gd name="T37" fmla="*/ 53 h 91"/>
                  <a:gd name="T38" fmla="*/ 54 w 145"/>
                  <a:gd name="T39" fmla="*/ 79 h 91"/>
                  <a:gd name="T40" fmla="*/ 22 w 145"/>
                  <a:gd name="T41" fmla="*/ 79 h 91"/>
                  <a:gd name="T42" fmla="*/ 22 w 145"/>
                  <a:gd name="T43" fmla="*/ 91 h 91"/>
                  <a:gd name="T44" fmla="*/ 0 w 145"/>
                  <a:gd name="T45" fmla="*/ 73 h 91"/>
                  <a:gd name="T46" fmla="*/ 22 w 145"/>
                  <a:gd name="T47" fmla="*/ 53 h 91"/>
                  <a:gd name="T48" fmla="*/ 22 w 145"/>
                  <a:gd name="T49" fmla="*/ 67 h 91"/>
                  <a:gd name="T50" fmla="*/ 50 w 145"/>
                  <a:gd name="T51" fmla="*/ 67 h 91"/>
                  <a:gd name="T52" fmla="*/ 68 w 145"/>
                  <a:gd name="T53" fmla="*/ 47 h 91"/>
                  <a:gd name="T54" fmla="*/ 50 w 145"/>
                  <a:gd name="T55" fmla="*/ 23 h 91"/>
                  <a:gd name="T56" fmla="*/ 22 w 145"/>
                  <a:gd name="T57" fmla="*/ 23 h 91"/>
                  <a:gd name="T58" fmla="*/ 22 w 145"/>
                  <a:gd name="T59" fmla="*/ 35 h 91"/>
                  <a:gd name="T60" fmla="*/ 0 w 145"/>
                  <a:gd name="T61" fmla="*/ 18 h 91"/>
                  <a:gd name="T62" fmla="*/ 22 w 145"/>
                  <a:gd name="T63" fmla="*/ 0 h 91"/>
                  <a:gd name="T64" fmla="*/ 22 w 145"/>
                  <a:gd name="T65" fmla="*/ 12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45" h="91">
                    <a:moveTo>
                      <a:pt x="22" y="12"/>
                    </a:moveTo>
                    <a:lnTo>
                      <a:pt x="54" y="12"/>
                    </a:lnTo>
                    <a:lnTo>
                      <a:pt x="74" y="38"/>
                    </a:lnTo>
                    <a:lnTo>
                      <a:pt x="93" y="12"/>
                    </a:lnTo>
                    <a:lnTo>
                      <a:pt x="124" y="12"/>
                    </a:lnTo>
                    <a:lnTo>
                      <a:pt x="124" y="0"/>
                    </a:lnTo>
                    <a:lnTo>
                      <a:pt x="145" y="18"/>
                    </a:lnTo>
                    <a:lnTo>
                      <a:pt x="124" y="35"/>
                    </a:lnTo>
                    <a:lnTo>
                      <a:pt x="124" y="23"/>
                    </a:lnTo>
                    <a:lnTo>
                      <a:pt x="97" y="23"/>
                    </a:lnTo>
                    <a:lnTo>
                      <a:pt x="79" y="44"/>
                    </a:lnTo>
                    <a:lnTo>
                      <a:pt x="97" y="67"/>
                    </a:lnTo>
                    <a:lnTo>
                      <a:pt x="124" y="67"/>
                    </a:lnTo>
                    <a:lnTo>
                      <a:pt x="124" y="53"/>
                    </a:lnTo>
                    <a:lnTo>
                      <a:pt x="145" y="73"/>
                    </a:lnTo>
                    <a:lnTo>
                      <a:pt x="124" y="91"/>
                    </a:lnTo>
                    <a:lnTo>
                      <a:pt x="124" y="79"/>
                    </a:lnTo>
                    <a:lnTo>
                      <a:pt x="93" y="79"/>
                    </a:lnTo>
                    <a:lnTo>
                      <a:pt x="74" y="53"/>
                    </a:lnTo>
                    <a:lnTo>
                      <a:pt x="54" y="79"/>
                    </a:lnTo>
                    <a:lnTo>
                      <a:pt x="22" y="79"/>
                    </a:lnTo>
                    <a:lnTo>
                      <a:pt x="22" y="91"/>
                    </a:lnTo>
                    <a:lnTo>
                      <a:pt x="0" y="73"/>
                    </a:lnTo>
                    <a:lnTo>
                      <a:pt x="22" y="53"/>
                    </a:lnTo>
                    <a:lnTo>
                      <a:pt x="22" y="67"/>
                    </a:lnTo>
                    <a:lnTo>
                      <a:pt x="50" y="67"/>
                    </a:lnTo>
                    <a:lnTo>
                      <a:pt x="68" y="47"/>
                    </a:lnTo>
                    <a:lnTo>
                      <a:pt x="50" y="23"/>
                    </a:lnTo>
                    <a:lnTo>
                      <a:pt x="22" y="23"/>
                    </a:lnTo>
                    <a:lnTo>
                      <a:pt x="22" y="35"/>
                    </a:lnTo>
                    <a:lnTo>
                      <a:pt x="0" y="18"/>
                    </a:lnTo>
                    <a:lnTo>
                      <a:pt x="22" y="0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80" name="Freeform 42"/>
              <p:cNvSpPr>
                <a:spLocks/>
              </p:cNvSpPr>
              <p:nvPr/>
            </p:nvSpPr>
            <p:spPr bwMode="auto">
              <a:xfrm>
                <a:off x="7119915" y="1852215"/>
                <a:ext cx="230188" cy="144463"/>
              </a:xfrm>
              <a:custGeom>
                <a:avLst/>
                <a:gdLst>
                  <a:gd name="T0" fmla="*/ 21 w 145"/>
                  <a:gd name="T1" fmla="*/ 12 h 91"/>
                  <a:gd name="T2" fmla="*/ 54 w 145"/>
                  <a:gd name="T3" fmla="*/ 12 h 91"/>
                  <a:gd name="T4" fmla="*/ 73 w 145"/>
                  <a:gd name="T5" fmla="*/ 38 h 91"/>
                  <a:gd name="T6" fmla="*/ 93 w 145"/>
                  <a:gd name="T7" fmla="*/ 12 h 91"/>
                  <a:gd name="T8" fmla="*/ 124 w 145"/>
                  <a:gd name="T9" fmla="*/ 12 h 91"/>
                  <a:gd name="T10" fmla="*/ 124 w 145"/>
                  <a:gd name="T11" fmla="*/ 0 h 91"/>
                  <a:gd name="T12" fmla="*/ 145 w 145"/>
                  <a:gd name="T13" fmla="*/ 17 h 91"/>
                  <a:gd name="T14" fmla="*/ 124 w 145"/>
                  <a:gd name="T15" fmla="*/ 35 h 91"/>
                  <a:gd name="T16" fmla="*/ 124 w 145"/>
                  <a:gd name="T17" fmla="*/ 23 h 91"/>
                  <a:gd name="T18" fmla="*/ 97 w 145"/>
                  <a:gd name="T19" fmla="*/ 23 h 91"/>
                  <a:gd name="T20" fmla="*/ 79 w 145"/>
                  <a:gd name="T21" fmla="*/ 44 h 91"/>
                  <a:gd name="T22" fmla="*/ 97 w 145"/>
                  <a:gd name="T23" fmla="*/ 67 h 91"/>
                  <a:gd name="T24" fmla="*/ 124 w 145"/>
                  <a:gd name="T25" fmla="*/ 67 h 91"/>
                  <a:gd name="T26" fmla="*/ 124 w 145"/>
                  <a:gd name="T27" fmla="*/ 53 h 91"/>
                  <a:gd name="T28" fmla="*/ 145 w 145"/>
                  <a:gd name="T29" fmla="*/ 73 h 91"/>
                  <a:gd name="T30" fmla="*/ 124 w 145"/>
                  <a:gd name="T31" fmla="*/ 91 h 91"/>
                  <a:gd name="T32" fmla="*/ 124 w 145"/>
                  <a:gd name="T33" fmla="*/ 79 h 91"/>
                  <a:gd name="T34" fmla="*/ 93 w 145"/>
                  <a:gd name="T35" fmla="*/ 79 h 91"/>
                  <a:gd name="T36" fmla="*/ 73 w 145"/>
                  <a:gd name="T37" fmla="*/ 53 h 91"/>
                  <a:gd name="T38" fmla="*/ 54 w 145"/>
                  <a:gd name="T39" fmla="*/ 79 h 91"/>
                  <a:gd name="T40" fmla="*/ 21 w 145"/>
                  <a:gd name="T41" fmla="*/ 79 h 91"/>
                  <a:gd name="T42" fmla="*/ 21 w 145"/>
                  <a:gd name="T43" fmla="*/ 91 h 91"/>
                  <a:gd name="T44" fmla="*/ 0 w 145"/>
                  <a:gd name="T45" fmla="*/ 73 h 91"/>
                  <a:gd name="T46" fmla="*/ 21 w 145"/>
                  <a:gd name="T47" fmla="*/ 53 h 91"/>
                  <a:gd name="T48" fmla="*/ 21 w 145"/>
                  <a:gd name="T49" fmla="*/ 67 h 91"/>
                  <a:gd name="T50" fmla="*/ 50 w 145"/>
                  <a:gd name="T51" fmla="*/ 67 h 91"/>
                  <a:gd name="T52" fmla="*/ 68 w 145"/>
                  <a:gd name="T53" fmla="*/ 47 h 91"/>
                  <a:gd name="T54" fmla="*/ 50 w 145"/>
                  <a:gd name="T55" fmla="*/ 23 h 91"/>
                  <a:gd name="T56" fmla="*/ 21 w 145"/>
                  <a:gd name="T57" fmla="*/ 23 h 91"/>
                  <a:gd name="T58" fmla="*/ 21 w 145"/>
                  <a:gd name="T59" fmla="*/ 35 h 91"/>
                  <a:gd name="T60" fmla="*/ 0 w 145"/>
                  <a:gd name="T61" fmla="*/ 17 h 91"/>
                  <a:gd name="T62" fmla="*/ 21 w 145"/>
                  <a:gd name="T63" fmla="*/ 0 h 91"/>
                  <a:gd name="T64" fmla="*/ 21 w 145"/>
                  <a:gd name="T65" fmla="*/ 12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45" h="91">
                    <a:moveTo>
                      <a:pt x="21" y="12"/>
                    </a:moveTo>
                    <a:lnTo>
                      <a:pt x="54" y="12"/>
                    </a:lnTo>
                    <a:lnTo>
                      <a:pt x="73" y="38"/>
                    </a:lnTo>
                    <a:lnTo>
                      <a:pt x="93" y="12"/>
                    </a:lnTo>
                    <a:lnTo>
                      <a:pt x="124" y="12"/>
                    </a:lnTo>
                    <a:lnTo>
                      <a:pt x="124" y="0"/>
                    </a:lnTo>
                    <a:lnTo>
                      <a:pt x="145" y="17"/>
                    </a:lnTo>
                    <a:lnTo>
                      <a:pt x="124" y="35"/>
                    </a:lnTo>
                    <a:lnTo>
                      <a:pt x="124" y="23"/>
                    </a:lnTo>
                    <a:lnTo>
                      <a:pt x="97" y="23"/>
                    </a:lnTo>
                    <a:lnTo>
                      <a:pt x="79" y="44"/>
                    </a:lnTo>
                    <a:lnTo>
                      <a:pt x="97" y="67"/>
                    </a:lnTo>
                    <a:lnTo>
                      <a:pt x="124" y="67"/>
                    </a:lnTo>
                    <a:lnTo>
                      <a:pt x="124" y="53"/>
                    </a:lnTo>
                    <a:lnTo>
                      <a:pt x="145" y="73"/>
                    </a:lnTo>
                    <a:lnTo>
                      <a:pt x="124" y="91"/>
                    </a:lnTo>
                    <a:lnTo>
                      <a:pt x="124" y="79"/>
                    </a:lnTo>
                    <a:lnTo>
                      <a:pt x="93" y="79"/>
                    </a:lnTo>
                    <a:lnTo>
                      <a:pt x="73" y="53"/>
                    </a:lnTo>
                    <a:lnTo>
                      <a:pt x="54" y="79"/>
                    </a:lnTo>
                    <a:lnTo>
                      <a:pt x="21" y="79"/>
                    </a:lnTo>
                    <a:lnTo>
                      <a:pt x="21" y="91"/>
                    </a:lnTo>
                    <a:lnTo>
                      <a:pt x="0" y="73"/>
                    </a:lnTo>
                    <a:lnTo>
                      <a:pt x="21" y="53"/>
                    </a:lnTo>
                    <a:lnTo>
                      <a:pt x="21" y="67"/>
                    </a:lnTo>
                    <a:lnTo>
                      <a:pt x="50" y="67"/>
                    </a:lnTo>
                    <a:lnTo>
                      <a:pt x="68" y="47"/>
                    </a:lnTo>
                    <a:lnTo>
                      <a:pt x="50" y="23"/>
                    </a:lnTo>
                    <a:lnTo>
                      <a:pt x="21" y="23"/>
                    </a:lnTo>
                    <a:lnTo>
                      <a:pt x="21" y="35"/>
                    </a:lnTo>
                    <a:lnTo>
                      <a:pt x="0" y="17"/>
                    </a:lnTo>
                    <a:lnTo>
                      <a:pt x="21" y="0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</p:grpSp>
        <p:pic>
          <p:nvPicPr>
            <p:cNvPr id="381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0781" y="2109410"/>
              <a:ext cx="526263" cy="526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98" name="Picture 5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9414" y="3171354"/>
              <a:ext cx="742950" cy="180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99" name="Picture 5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1730" y="3173143"/>
              <a:ext cx="742950" cy="180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3" name="Picture 2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14679" y="1057466"/>
              <a:ext cx="474291" cy="836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" name="Picture 1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42709" y="1057467"/>
              <a:ext cx="502827" cy="873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2" name="Picture 1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1199" y="1057466"/>
              <a:ext cx="1888780" cy="508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339" name="1338 Conector recto de flecha"/>
            <p:cNvCxnSpPr>
              <a:stCxn id="598" idx="2"/>
              <a:endCxn id="328" idx="3"/>
            </p:cNvCxnSpPr>
            <p:nvPr/>
          </p:nvCxnSpPr>
          <p:spPr>
            <a:xfrm flipH="1">
              <a:off x="2990678" y="3352329"/>
              <a:ext cx="960211" cy="33947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341 Conector recto"/>
            <p:cNvCxnSpPr>
              <a:stCxn id="613" idx="2"/>
              <a:endCxn id="359" idx="0"/>
            </p:cNvCxnSpPr>
            <p:nvPr/>
          </p:nvCxnSpPr>
          <p:spPr>
            <a:xfrm>
              <a:off x="7451825" y="1894009"/>
              <a:ext cx="846945" cy="1097957"/>
            </a:xfrm>
            <a:prstGeom prst="line">
              <a:avLst/>
            </a:prstGeom>
            <a:ln w="25400"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6" name="665 Conector recto"/>
            <p:cNvCxnSpPr>
              <a:endCxn id="615" idx="2"/>
            </p:cNvCxnSpPr>
            <p:nvPr/>
          </p:nvCxnSpPr>
          <p:spPr>
            <a:xfrm flipV="1">
              <a:off x="2315302" y="1930591"/>
              <a:ext cx="878821" cy="226929"/>
            </a:xfrm>
            <a:prstGeom prst="line">
              <a:avLst/>
            </a:prstGeom>
            <a:ln w="25400"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4" name="673 Conector recto de flecha"/>
            <p:cNvCxnSpPr>
              <a:endCxn id="599" idx="2"/>
            </p:cNvCxnSpPr>
            <p:nvPr/>
          </p:nvCxnSpPr>
          <p:spPr>
            <a:xfrm flipH="1" flipV="1">
              <a:off x="6843205" y="3354118"/>
              <a:ext cx="1292846" cy="15184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7" name="676 Conector recto de flecha"/>
            <p:cNvCxnSpPr>
              <a:stCxn id="599" idx="0"/>
              <a:endCxn id="598" idx="0"/>
            </p:cNvCxnSpPr>
            <p:nvPr/>
          </p:nvCxnSpPr>
          <p:spPr>
            <a:xfrm flipH="1" flipV="1">
              <a:off x="3950889" y="3171354"/>
              <a:ext cx="2892316" cy="1789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5" name="724 CuadroTexto"/>
            <p:cNvSpPr txBox="1"/>
            <p:nvPr/>
          </p:nvSpPr>
          <p:spPr>
            <a:xfrm>
              <a:off x="4421198" y="1432748"/>
              <a:ext cx="23437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600" dirty="0" err="1" smtClean="0"/>
                <a:t>Uk</a:t>
              </a:r>
              <a:r>
                <a:rPr lang="es-ES" sz="1600" dirty="0" smtClean="0"/>
                <a:t> radio </a:t>
              </a:r>
              <a:r>
                <a:rPr lang="es-ES" sz="1600" dirty="0" smtClean="0"/>
                <a:t> licenciado</a:t>
              </a:r>
              <a:endParaRPr lang="es-ES" sz="1600" dirty="0"/>
            </a:p>
          </p:txBody>
        </p:sp>
        <p:pic>
          <p:nvPicPr>
            <p:cNvPr id="316" name="Picture 5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97649" y="2567893"/>
              <a:ext cx="742950" cy="180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7" name="Picture 5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84889" y="2551607"/>
              <a:ext cx="742950" cy="180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18" name="317 Conector recto de flecha"/>
            <p:cNvCxnSpPr/>
            <p:nvPr/>
          </p:nvCxnSpPr>
          <p:spPr>
            <a:xfrm flipH="1" flipV="1">
              <a:off x="4340599" y="2555938"/>
              <a:ext cx="2515765" cy="11955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318 Conector recto de flecha"/>
            <p:cNvCxnSpPr>
              <a:stCxn id="373" idx="0"/>
              <a:endCxn id="317" idx="2"/>
            </p:cNvCxnSpPr>
            <p:nvPr/>
          </p:nvCxnSpPr>
          <p:spPr>
            <a:xfrm flipH="1" flipV="1">
              <a:off x="6856364" y="2732582"/>
              <a:ext cx="1290799" cy="314947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333 Conector recto de flecha"/>
            <p:cNvCxnSpPr>
              <a:stCxn id="316" idx="2"/>
              <a:endCxn id="352" idx="3"/>
            </p:cNvCxnSpPr>
            <p:nvPr/>
          </p:nvCxnSpPr>
          <p:spPr>
            <a:xfrm flipH="1" flipV="1">
              <a:off x="2942709" y="2725583"/>
              <a:ext cx="1026415" cy="23285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7" name="336 Grupo"/>
            <p:cNvGrpSpPr/>
            <p:nvPr/>
          </p:nvGrpSpPr>
          <p:grpSpPr>
            <a:xfrm rot="13819498">
              <a:off x="2104841" y="3547780"/>
              <a:ext cx="361604" cy="754140"/>
              <a:chOff x="3524250" y="3238501"/>
              <a:chExt cx="458788" cy="523875"/>
            </a:xfrm>
          </p:grpSpPr>
          <p:sp>
            <p:nvSpPr>
              <p:cNvPr id="338" name="Freeform 222"/>
              <p:cNvSpPr>
                <a:spLocks/>
              </p:cNvSpPr>
              <p:nvPr/>
            </p:nvSpPr>
            <p:spPr bwMode="auto">
              <a:xfrm>
                <a:off x="3627438" y="3238501"/>
                <a:ext cx="271463" cy="163513"/>
              </a:xfrm>
              <a:custGeom>
                <a:avLst/>
                <a:gdLst>
                  <a:gd name="T0" fmla="*/ 171 w 171"/>
                  <a:gd name="T1" fmla="*/ 79 h 103"/>
                  <a:gd name="T2" fmla="*/ 28 w 171"/>
                  <a:gd name="T3" fmla="*/ 0 h 103"/>
                  <a:gd name="T4" fmla="*/ 0 w 171"/>
                  <a:gd name="T5" fmla="*/ 26 h 103"/>
                  <a:gd name="T6" fmla="*/ 147 w 171"/>
                  <a:gd name="T7" fmla="*/ 103 h 103"/>
                  <a:gd name="T8" fmla="*/ 171 w 171"/>
                  <a:gd name="T9" fmla="*/ 79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103">
                    <a:moveTo>
                      <a:pt x="171" y="79"/>
                    </a:moveTo>
                    <a:lnTo>
                      <a:pt x="28" y="0"/>
                    </a:lnTo>
                    <a:lnTo>
                      <a:pt x="0" y="26"/>
                    </a:lnTo>
                    <a:lnTo>
                      <a:pt x="147" y="103"/>
                    </a:lnTo>
                    <a:lnTo>
                      <a:pt x="171" y="79"/>
                    </a:lnTo>
                    <a:close/>
                  </a:path>
                </a:pathLst>
              </a:custGeom>
              <a:solidFill>
                <a:srgbClr val="55CD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39" name="Freeform 223"/>
              <p:cNvSpPr>
                <a:spLocks/>
              </p:cNvSpPr>
              <p:nvPr/>
            </p:nvSpPr>
            <p:spPr bwMode="auto">
              <a:xfrm>
                <a:off x="3627438" y="3238501"/>
                <a:ext cx="271463" cy="163513"/>
              </a:xfrm>
              <a:custGeom>
                <a:avLst/>
                <a:gdLst>
                  <a:gd name="T0" fmla="*/ 171 w 171"/>
                  <a:gd name="T1" fmla="*/ 79 h 103"/>
                  <a:gd name="T2" fmla="*/ 28 w 171"/>
                  <a:gd name="T3" fmla="*/ 0 h 103"/>
                  <a:gd name="T4" fmla="*/ 0 w 171"/>
                  <a:gd name="T5" fmla="*/ 26 h 103"/>
                  <a:gd name="T6" fmla="*/ 147 w 171"/>
                  <a:gd name="T7" fmla="*/ 103 h 103"/>
                  <a:gd name="T8" fmla="*/ 171 w 171"/>
                  <a:gd name="T9" fmla="*/ 79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103">
                    <a:moveTo>
                      <a:pt x="171" y="79"/>
                    </a:moveTo>
                    <a:lnTo>
                      <a:pt x="28" y="0"/>
                    </a:lnTo>
                    <a:lnTo>
                      <a:pt x="0" y="26"/>
                    </a:lnTo>
                    <a:lnTo>
                      <a:pt x="147" y="103"/>
                    </a:lnTo>
                    <a:lnTo>
                      <a:pt x="171" y="79"/>
                    </a:lnTo>
                    <a:close/>
                  </a:path>
                </a:pathLst>
              </a:custGeom>
              <a:solidFill>
                <a:srgbClr val="55CD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40" name="Freeform 224"/>
              <p:cNvSpPr>
                <a:spLocks/>
              </p:cNvSpPr>
              <p:nvPr/>
            </p:nvSpPr>
            <p:spPr bwMode="auto">
              <a:xfrm>
                <a:off x="3627438" y="3238501"/>
                <a:ext cx="271463" cy="163513"/>
              </a:xfrm>
              <a:custGeom>
                <a:avLst/>
                <a:gdLst>
                  <a:gd name="T0" fmla="*/ 171 w 171"/>
                  <a:gd name="T1" fmla="*/ 79 h 103"/>
                  <a:gd name="T2" fmla="*/ 28 w 171"/>
                  <a:gd name="T3" fmla="*/ 0 h 103"/>
                  <a:gd name="T4" fmla="*/ 0 w 171"/>
                  <a:gd name="T5" fmla="*/ 26 h 103"/>
                  <a:gd name="T6" fmla="*/ 147 w 171"/>
                  <a:gd name="T7" fmla="*/ 103 h 103"/>
                  <a:gd name="T8" fmla="*/ 171 w 171"/>
                  <a:gd name="T9" fmla="*/ 79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103">
                    <a:moveTo>
                      <a:pt x="171" y="79"/>
                    </a:moveTo>
                    <a:lnTo>
                      <a:pt x="28" y="0"/>
                    </a:lnTo>
                    <a:lnTo>
                      <a:pt x="0" y="26"/>
                    </a:lnTo>
                    <a:lnTo>
                      <a:pt x="147" y="103"/>
                    </a:lnTo>
                    <a:lnTo>
                      <a:pt x="171" y="79"/>
                    </a:lnTo>
                    <a:close/>
                  </a:path>
                </a:pathLst>
              </a:custGeom>
              <a:noFill/>
              <a:ln w="2" cap="rnd">
                <a:solidFill>
                  <a:srgbClr val="80DA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41" name="Freeform 225"/>
              <p:cNvSpPr>
                <a:spLocks/>
              </p:cNvSpPr>
              <p:nvPr/>
            </p:nvSpPr>
            <p:spPr bwMode="auto">
              <a:xfrm>
                <a:off x="3524250" y="3279776"/>
                <a:ext cx="417513" cy="482600"/>
              </a:xfrm>
              <a:custGeom>
                <a:avLst/>
                <a:gdLst>
                  <a:gd name="T0" fmla="*/ 212 w 263"/>
                  <a:gd name="T1" fmla="*/ 77 h 304"/>
                  <a:gd name="T2" fmla="*/ 65 w 263"/>
                  <a:gd name="T3" fmla="*/ 0 h 304"/>
                  <a:gd name="T4" fmla="*/ 0 w 263"/>
                  <a:gd name="T5" fmla="*/ 0 h 304"/>
                  <a:gd name="T6" fmla="*/ 0 w 263"/>
                  <a:gd name="T7" fmla="*/ 304 h 304"/>
                  <a:gd name="T8" fmla="*/ 65 w 263"/>
                  <a:gd name="T9" fmla="*/ 304 h 304"/>
                  <a:gd name="T10" fmla="*/ 212 w 263"/>
                  <a:gd name="T11" fmla="*/ 231 h 304"/>
                  <a:gd name="T12" fmla="*/ 263 w 263"/>
                  <a:gd name="T13" fmla="*/ 231 h 304"/>
                  <a:gd name="T14" fmla="*/ 263 w 263"/>
                  <a:gd name="T15" fmla="*/ 77 h 304"/>
                  <a:gd name="T16" fmla="*/ 212 w 263"/>
                  <a:gd name="T17" fmla="*/ 77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3" h="304">
                    <a:moveTo>
                      <a:pt x="212" y="77"/>
                    </a:moveTo>
                    <a:lnTo>
                      <a:pt x="6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65" y="304"/>
                    </a:lnTo>
                    <a:lnTo>
                      <a:pt x="212" y="231"/>
                    </a:lnTo>
                    <a:lnTo>
                      <a:pt x="263" y="231"/>
                    </a:lnTo>
                    <a:lnTo>
                      <a:pt x="263" y="77"/>
                    </a:lnTo>
                    <a:lnTo>
                      <a:pt x="212" y="77"/>
                    </a:lnTo>
                    <a:close/>
                  </a:path>
                </a:pathLst>
              </a:custGeom>
              <a:solidFill>
                <a:srgbClr val="0096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43" name="Freeform 226"/>
              <p:cNvSpPr>
                <a:spLocks/>
              </p:cNvSpPr>
              <p:nvPr/>
            </p:nvSpPr>
            <p:spPr bwMode="auto">
              <a:xfrm>
                <a:off x="3524250" y="3279776"/>
                <a:ext cx="417513" cy="482600"/>
              </a:xfrm>
              <a:custGeom>
                <a:avLst/>
                <a:gdLst>
                  <a:gd name="T0" fmla="*/ 212 w 263"/>
                  <a:gd name="T1" fmla="*/ 77 h 304"/>
                  <a:gd name="T2" fmla="*/ 65 w 263"/>
                  <a:gd name="T3" fmla="*/ 0 h 304"/>
                  <a:gd name="T4" fmla="*/ 0 w 263"/>
                  <a:gd name="T5" fmla="*/ 0 h 304"/>
                  <a:gd name="T6" fmla="*/ 0 w 263"/>
                  <a:gd name="T7" fmla="*/ 304 h 304"/>
                  <a:gd name="T8" fmla="*/ 65 w 263"/>
                  <a:gd name="T9" fmla="*/ 304 h 304"/>
                  <a:gd name="T10" fmla="*/ 212 w 263"/>
                  <a:gd name="T11" fmla="*/ 231 h 304"/>
                  <a:gd name="T12" fmla="*/ 263 w 263"/>
                  <a:gd name="T13" fmla="*/ 231 h 304"/>
                  <a:gd name="T14" fmla="*/ 263 w 263"/>
                  <a:gd name="T15" fmla="*/ 77 h 304"/>
                  <a:gd name="T16" fmla="*/ 212 w 263"/>
                  <a:gd name="T17" fmla="*/ 77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3" h="304">
                    <a:moveTo>
                      <a:pt x="212" y="77"/>
                    </a:moveTo>
                    <a:lnTo>
                      <a:pt x="6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65" y="304"/>
                    </a:lnTo>
                    <a:lnTo>
                      <a:pt x="212" y="231"/>
                    </a:lnTo>
                    <a:lnTo>
                      <a:pt x="263" y="231"/>
                    </a:lnTo>
                    <a:lnTo>
                      <a:pt x="263" y="77"/>
                    </a:lnTo>
                    <a:lnTo>
                      <a:pt x="212" y="77"/>
                    </a:lnTo>
                    <a:close/>
                  </a:path>
                </a:pathLst>
              </a:custGeom>
              <a:solidFill>
                <a:srgbClr val="0096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44" name="Freeform 227"/>
              <p:cNvSpPr>
                <a:spLocks/>
              </p:cNvSpPr>
              <p:nvPr/>
            </p:nvSpPr>
            <p:spPr bwMode="auto">
              <a:xfrm>
                <a:off x="3524250" y="3279776"/>
                <a:ext cx="417513" cy="482600"/>
              </a:xfrm>
              <a:custGeom>
                <a:avLst/>
                <a:gdLst>
                  <a:gd name="T0" fmla="*/ 212 w 263"/>
                  <a:gd name="T1" fmla="*/ 77 h 304"/>
                  <a:gd name="T2" fmla="*/ 65 w 263"/>
                  <a:gd name="T3" fmla="*/ 0 h 304"/>
                  <a:gd name="T4" fmla="*/ 0 w 263"/>
                  <a:gd name="T5" fmla="*/ 0 h 304"/>
                  <a:gd name="T6" fmla="*/ 0 w 263"/>
                  <a:gd name="T7" fmla="*/ 304 h 304"/>
                  <a:gd name="T8" fmla="*/ 65 w 263"/>
                  <a:gd name="T9" fmla="*/ 304 h 304"/>
                  <a:gd name="T10" fmla="*/ 212 w 263"/>
                  <a:gd name="T11" fmla="*/ 231 h 304"/>
                  <a:gd name="T12" fmla="*/ 263 w 263"/>
                  <a:gd name="T13" fmla="*/ 231 h 304"/>
                  <a:gd name="T14" fmla="*/ 263 w 263"/>
                  <a:gd name="T15" fmla="*/ 77 h 304"/>
                  <a:gd name="T16" fmla="*/ 212 w 263"/>
                  <a:gd name="T17" fmla="*/ 77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3" h="304">
                    <a:moveTo>
                      <a:pt x="212" y="77"/>
                    </a:moveTo>
                    <a:lnTo>
                      <a:pt x="6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65" y="304"/>
                    </a:lnTo>
                    <a:lnTo>
                      <a:pt x="212" y="231"/>
                    </a:lnTo>
                    <a:lnTo>
                      <a:pt x="263" y="231"/>
                    </a:lnTo>
                    <a:lnTo>
                      <a:pt x="263" y="77"/>
                    </a:lnTo>
                    <a:lnTo>
                      <a:pt x="212" y="77"/>
                    </a:lnTo>
                    <a:close/>
                  </a:path>
                </a:pathLst>
              </a:custGeom>
              <a:noFill/>
              <a:ln w="2" cap="rnd">
                <a:solidFill>
                  <a:srgbClr val="80DA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45" name="Freeform 228"/>
              <p:cNvSpPr>
                <a:spLocks/>
              </p:cNvSpPr>
              <p:nvPr/>
            </p:nvSpPr>
            <p:spPr bwMode="auto">
              <a:xfrm>
                <a:off x="3944938" y="3363914"/>
                <a:ext cx="38100" cy="282575"/>
              </a:xfrm>
              <a:custGeom>
                <a:avLst/>
                <a:gdLst>
                  <a:gd name="T0" fmla="*/ 0 w 24"/>
                  <a:gd name="T1" fmla="*/ 178 h 178"/>
                  <a:gd name="T2" fmla="*/ 24 w 24"/>
                  <a:gd name="T3" fmla="*/ 152 h 178"/>
                  <a:gd name="T4" fmla="*/ 24 w 24"/>
                  <a:gd name="T5" fmla="*/ 0 h 178"/>
                  <a:gd name="T6" fmla="*/ 0 w 24"/>
                  <a:gd name="T7" fmla="*/ 26 h 178"/>
                  <a:gd name="T8" fmla="*/ 0 w 24"/>
                  <a:gd name="T9" fmla="*/ 178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78">
                    <a:moveTo>
                      <a:pt x="0" y="178"/>
                    </a:moveTo>
                    <a:lnTo>
                      <a:pt x="24" y="152"/>
                    </a:lnTo>
                    <a:lnTo>
                      <a:pt x="24" y="0"/>
                    </a:lnTo>
                    <a:lnTo>
                      <a:pt x="0" y="26"/>
                    </a:lnTo>
                    <a:lnTo>
                      <a:pt x="0" y="178"/>
                    </a:lnTo>
                    <a:close/>
                  </a:path>
                </a:pathLst>
              </a:custGeom>
              <a:solidFill>
                <a:srgbClr val="00B4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46" name="Freeform 229"/>
              <p:cNvSpPr>
                <a:spLocks/>
              </p:cNvSpPr>
              <p:nvPr/>
            </p:nvSpPr>
            <p:spPr bwMode="auto">
              <a:xfrm>
                <a:off x="3944938" y="3363914"/>
                <a:ext cx="38100" cy="282575"/>
              </a:xfrm>
              <a:custGeom>
                <a:avLst/>
                <a:gdLst>
                  <a:gd name="T0" fmla="*/ 0 w 24"/>
                  <a:gd name="T1" fmla="*/ 178 h 178"/>
                  <a:gd name="T2" fmla="*/ 24 w 24"/>
                  <a:gd name="T3" fmla="*/ 152 h 178"/>
                  <a:gd name="T4" fmla="*/ 24 w 24"/>
                  <a:gd name="T5" fmla="*/ 0 h 178"/>
                  <a:gd name="T6" fmla="*/ 0 w 24"/>
                  <a:gd name="T7" fmla="*/ 26 h 178"/>
                  <a:gd name="T8" fmla="*/ 0 w 24"/>
                  <a:gd name="T9" fmla="*/ 178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78">
                    <a:moveTo>
                      <a:pt x="0" y="178"/>
                    </a:moveTo>
                    <a:lnTo>
                      <a:pt x="24" y="152"/>
                    </a:lnTo>
                    <a:lnTo>
                      <a:pt x="24" y="0"/>
                    </a:lnTo>
                    <a:lnTo>
                      <a:pt x="0" y="26"/>
                    </a:lnTo>
                    <a:lnTo>
                      <a:pt x="0" y="178"/>
                    </a:lnTo>
                    <a:close/>
                  </a:path>
                </a:pathLst>
              </a:custGeom>
              <a:solidFill>
                <a:srgbClr val="00B4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47" name="Freeform 230"/>
              <p:cNvSpPr>
                <a:spLocks/>
              </p:cNvSpPr>
              <p:nvPr/>
            </p:nvSpPr>
            <p:spPr bwMode="auto">
              <a:xfrm>
                <a:off x="3944938" y="3363914"/>
                <a:ext cx="38100" cy="282575"/>
              </a:xfrm>
              <a:custGeom>
                <a:avLst/>
                <a:gdLst>
                  <a:gd name="T0" fmla="*/ 0 w 24"/>
                  <a:gd name="T1" fmla="*/ 178 h 178"/>
                  <a:gd name="T2" fmla="*/ 24 w 24"/>
                  <a:gd name="T3" fmla="*/ 152 h 178"/>
                  <a:gd name="T4" fmla="*/ 24 w 24"/>
                  <a:gd name="T5" fmla="*/ 0 h 178"/>
                  <a:gd name="T6" fmla="*/ 0 w 24"/>
                  <a:gd name="T7" fmla="*/ 26 h 178"/>
                  <a:gd name="T8" fmla="*/ 0 w 24"/>
                  <a:gd name="T9" fmla="*/ 178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78">
                    <a:moveTo>
                      <a:pt x="0" y="178"/>
                    </a:moveTo>
                    <a:lnTo>
                      <a:pt x="24" y="152"/>
                    </a:lnTo>
                    <a:lnTo>
                      <a:pt x="24" y="0"/>
                    </a:lnTo>
                    <a:lnTo>
                      <a:pt x="0" y="26"/>
                    </a:lnTo>
                    <a:lnTo>
                      <a:pt x="0" y="178"/>
                    </a:lnTo>
                    <a:close/>
                  </a:path>
                </a:pathLst>
              </a:custGeom>
              <a:noFill/>
              <a:ln w="2" cap="rnd">
                <a:solidFill>
                  <a:srgbClr val="80DA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88" name="Freeform 231"/>
              <p:cNvSpPr>
                <a:spLocks/>
              </p:cNvSpPr>
              <p:nvPr/>
            </p:nvSpPr>
            <p:spPr bwMode="auto">
              <a:xfrm>
                <a:off x="3524250" y="3238501"/>
                <a:ext cx="147638" cy="41275"/>
              </a:xfrm>
              <a:custGeom>
                <a:avLst/>
                <a:gdLst>
                  <a:gd name="T0" fmla="*/ 65 w 93"/>
                  <a:gd name="T1" fmla="*/ 26 h 26"/>
                  <a:gd name="T2" fmla="*/ 93 w 93"/>
                  <a:gd name="T3" fmla="*/ 0 h 26"/>
                  <a:gd name="T4" fmla="*/ 26 w 93"/>
                  <a:gd name="T5" fmla="*/ 0 h 26"/>
                  <a:gd name="T6" fmla="*/ 0 w 93"/>
                  <a:gd name="T7" fmla="*/ 26 h 26"/>
                  <a:gd name="T8" fmla="*/ 65 w 93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26">
                    <a:moveTo>
                      <a:pt x="65" y="26"/>
                    </a:moveTo>
                    <a:lnTo>
                      <a:pt x="93" y="0"/>
                    </a:lnTo>
                    <a:lnTo>
                      <a:pt x="26" y="0"/>
                    </a:lnTo>
                    <a:lnTo>
                      <a:pt x="0" y="26"/>
                    </a:lnTo>
                    <a:lnTo>
                      <a:pt x="65" y="26"/>
                    </a:lnTo>
                    <a:close/>
                  </a:path>
                </a:pathLst>
              </a:custGeom>
              <a:solidFill>
                <a:srgbClr val="00B4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89" name="Freeform 232"/>
              <p:cNvSpPr>
                <a:spLocks/>
              </p:cNvSpPr>
              <p:nvPr/>
            </p:nvSpPr>
            <p:spPr bwMode="auto">
              <a:xfrm>
                <a:off x="3524250" y="3238501"/>
                <a:ext cx="147638" cy="41275"/>
              </a:xfrm>
              <a:custGeom>
                <a:avLst/>
                <a:gdLst>
                  <a:gd name="T0" fmla="*/ 65 w 93"/>
                  <a:gd name="T1" fmla="*/ 26 h 26"/>
                  <a:gd name="T2" fmla="*/ 93 w 93"/>
                  <a:gd name="T3" fmla="*/ 0 h 26"/>
                  <a:gd name="T4" fmla="*/ 26 w 93"/>
                  <a:gd name="T5" fmla="*/ 0 h 26"/>
                  <a:gd name="T6" fmla="*/ 0 w 93"/>
                  <a:gd name="T7" fmla="*/ 26 h 26"/>
                  <a:gd name="T8" fmla="*/ 65 w 93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26">
                    <a:moveTo>
                      <a:pt x="65" y="26"/>
                    </a:moveTo>
                    <a:lnTo>
                      <a:pt x="93" y="0"/>
                    </a:lnTo>
                    <a:lnTo>
                      <a:pt x="26" y="0"/>
                    </a:lnTo>
                    <a:lnTo>
                      <a:pt x="0" y="26"/>
                    </a:lnTo>
                    <a:lnTo>
                      <a:pt x="65" y="26"/>
                    </a:lnTo>
                    <a:close/>
                  </a:path>
                </a:pathLst>
              </a:custGeom>
              <a:solidFill>
                <a:srgbClr val="00B4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502" name="Freeform 233"/>
              <p:cNvSpPr>
                <a:spLocks/>
              </p:cNvSpPr>
              <p:nvPr/>
            </p:nvSpPr>
            <p:spPr bwMode="auto">
              <a:xfrm>
                <a:off x="3524250" y="3238501"/>
                <a:ext cx="147638" cy="41275"/>
              </a:xfrm>
              <a:custGeom>
                <a:avLst/>
                <a:gdLst>
                  <a:gd name="T0" fmla="*/ 65 w 93"/>
                  <a:gd name="T1" fmla="*/ 26 h 26"/>
                  <a:gd name="T2" fmla="*/ 93 w 93"/>
                  <a:gd name="T3" fmla="*/ 0 h 26"/>
                  <a:gd name="T4" fmla="*/ 26 w 93"/>
                  <a:gd name="T5" fmla="*/ 0 h 26"/>
                  <a:gd name="T6" fmla="*/ 0 w 93"/>
                  <a:gd name="T7" fmla="*/ 26 h 26"/>
                  <a:gd name="T8" fmla="*/ 65 w 93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26">
                    <a:moveTo>
                      <a:pt x="65" y="26"/>
                    </a:moveTo>
                    <a:lnTo>
                      <a:pt x="93" y="0"/>
                    </a:lnTo>
                    <a:lnTo>
                      <a:pt x="26" y="0"/>
                    </a:lnTo>
                    <a:lnTo>
                      <a:pt x="0" y="26"/>
                    </a:lnTo>
                    <a:lnTo>
                      <a:pt x="65" y="26"/>
                    </a:lnTo>
                    <a:close/>
                  </a:path>
                </a:pathLst>
              </a:custGeom>
              <a:noFill/>
              <a:ln w="2" cap="rnd">
                <a:solidFill>
                  <a:srgbClr val="80DA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503" name="Freeform 234"/>
              <p:cNvSpPr>
                <a:spLocks/>
              </p:cNvSpPr>
              <p:nvPr/>
            </p:nvSpPr>
            <p:spPr bwMode="auto">
              <a:xfrm>
                <a:off x="3857625" y="3363914"/>
                <a:ext cx="125413" cy="38100"/>
              </a:xfrm>
              <a:custGeom>
                <a:avLst/>
                <a:gdLst>
                  <a:gd name="T0" fmla="*/ 0 w 79"/>
                  <a:gd name="T1" fmla="*/ 24 h 24"/>
                  <a:gd name="T2" fmla="*/ 55 w 79"/>
                  <a:gd name="T3" fmla="*/ 24 h 24"/>
                  <a:gd name="T4" fmla="*/ 79 w 79"/>
                  <a:gd name="T5" fmla="*/ 0 h 24"/>
                  <a:gd name="T6" fmla="*/ 24 w 79"/>
                  <a:gd name="T7" fmla="*/ 0 h 24"/>
                  <a:gd name="T8" fmla="*/ 0 w 79"/>
                  <a:gd name="T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24">
                    <a:moveTo>
                      <a:pt x="0" y="24"/>
                    </a:moveTo>
                    <a:lnTo>
                      <a:pt x="55" y="24"/>
                    </a:lnTo>
                    <a:lnTo>
                      <a:pt x="79" y="0"/>
                    </a:lnTo>
                    <a:lnTo>
                      <a:pt x="24" y="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B4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504" name="Freeform 235"/>
              <p:cNvSpPr>
                <a:spLocks/>
              </p:cNvSpPr>
              <p:nvPr/>
            </p:nvSpPr>
            <p:spPr bwMode="auto">
              <a:xfrm>
                <a:off x="3857625" y="3363914"/>
                <a:ext cx="125413" cy="38100"/>
              </a:xfrm>
              <a:custGeom>
                <a:avLst/>
                <a:gdLst>
                  <a:gd name="T0" fmla="*/ 0 w 79"/>
                  <a:gd name="T1" fmla="*/ 24 h 24"/>
                  <a:gd name="T2" fmla="*/ 55 w 79"/>
                  <a:gd name="T3" fmla="*/ 24 h 24"/>
                  <a:gd name="T4" fmla="*/ 79 w 79"/>
                  <a:gd name="T5" fmla="*/ 0 h 24"/>
                  <a:gd name="T6" fmla="*/ 24 w 79"/>
                  <a:gd name="T7" fmla="*/ 0 h 24"/>
                  <a:gd name="T8" fmla="*/ 0 w 79"/>
                  <a:gd name="T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24">
                    <a:moveTo>
                      <a:pt x="0" y="24"/>
                    </a:moveTo>
                    <a:lnTo>
                      <a:pt x="55" y="24"/>
                    </a:lnTo>
                    <a:lnTo>
                      <a:pt x="79" y="0"/>
                    </a:lnTo>
                    <a:lnTo>
                      <a:pt x="24" y="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B4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505" name="Freeform 236"/>
              <p:cNvSpPr>
                <a:spLocks/>
              </p:cNvSpPr>
              <p:nvPr/>
            </p:nvSpPr>
            <p:spPr bwMode="auto">
              <a:xfrm>
                <a:off x="3857625" y="3363914"/>
                <a:ext cx="125413" cy="38100"/>
              </a:xfrm>
              <a:custGeom>
                <a:avLst/>
                <a:gdLst>
                  <a:gd name="T0" fmla="*/ 0 w 79"/>
                  <a:gd name="T1" fmla="*/ 24 h 24"/>
                  <a:gd name="T2" fmla="*/ 55 w 79"/>
                  <a:gd name="T3" fmla="*/ 24 h 24"/>
                  <a:gd name="T4" fmla="*/ 79 w 79"/>
                  <a:gd name="T5" fmla="*/ 0 h 24"/>
                  <a:gd name="T6" fmla="*/ 24 w 79"/>
                  <a:gd name="T7" fmla="*/ 0 h 24"/>
                  <a:gd name="T8" fmla="*/ 0 w 79"/>
                  <a:gd name="T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24">
                    <a:moveTo>
                      <a:pt x="0" y="24"/>
                    </a:moveTo>
                    <a:lnTo>
                      <a:pt x="55" y="24"/>
                    </a:lnTo>
                    <a:lnTo>
                      <a:pt x="79" y="0"/>
                    </a:lnTo>
                    <a:lnTo>
                      <a:pt x="24" y="0"/>
                    </a:lnTo>
                    <a:lnTo>
                      <a:pt x="0" y="24"/>
                    </a:lnTo>
                    <a:close/>
                  </a:path>
                </a:pathLst>
              </a:custGeom>
              <a:noFill/>
              <a:ln w="2" cap="rnd">
                <a:solidFill>
                  <a:srgbClr val="80DA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535" name="Freeform 237"/>
              <p:cNvSpPr>
                <a:spLocks/>
              </p:cNvSpPr>
              <p:nvPr/>
            </p:nvSpPr>
            <p:spPr bwMode="auto">
              <a:xfrm>
                <a:off x="3575050" y="3560764"/>
                <a:ext cx="347663" cy="88900"/>
              </a:xfrm>
              <a:custGeom>
                <a:avLst/>
                <a:gdLst>
                  <a:gd name="T0" fmla="*/ 142 w 219"/>
                  <a:gd name="T1" fmla="*/ 56 h 56"/>
                  <a:gd name="T2" fmla="*/ 196 w 219"/>
                  <a:gd name="T3" fmla="*/ 20 h 56"/>
                  <a:gd name="T4" fmla="*/ 200 w 219"/>
                  <a:gd name="T5" fmla="*/ 28 h 56"/>
                  <a:gd name="T6" fmla="*/ 219 w 219"/>
                  <a:gd name="T7" fmla="*/ 0 h 56"/>
                  <a:gd name="T8" fmla="*/ 186 w 219"/>
                  <a:gd name="T9" fmla="*/ 4 h 56"/>
                  <a:gd name="T10" fmla="*/ 190 w 219"/>
                  <a:gd name="T11" fmla="*/ 10 h 56"/>
                  <a:gd name="T12" fmla="*/ 138 w 219"/>
                  <a:gd name="T13" fmla="*/ 44 h 56"/>
                  <a:gd name="T14" fmla="*/ 0 w 219"/>
                  <a:gd name="T15" fmla="*/ 44 h 56"/>
                  <a:gd name="T16" fmla="*/ 0 w 219"/>
                  <a:gd name="T17" fmla="*/ 56 h 56"/>
                  <a:gd name="T18" fmla="*/ 142 w 219"/>
                  <a:gd name="T19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9" h="56">
                    <a:moveTo>
                      <a:pt x="142" y="56"/>
                    </a:moveTo>
                    <a:lnTo>
                      <a:pt x="196" y="20"/>
                    </a:lnTo>
                    <a:lnTo>
                      <a:pt x="200" y="28"/>
                    </a:lnTo>
                    <a:lnTo>
                      <a:pt x="219" y="0"/>
                    </a:lnTo>
                    <a:lnTo>
                      <a:pt x="186" y="4"/>
                    </a:lnTo>
                    <a:lnTo>
                      <a:pt x="190" y="10"/>
                    </a:lnTo>
                    <a:lnTo>
                      <a:pt x="138" y="44"/>
                    </a:lnTo>
                    <a:lnTo>
                      <a:pt x="0" y="44"/>
                    </a:lnTo>
                    <a:lnTo>
                      <a:pt x="0" y="56"/>
                    </a:lnTo>
                    <a:lnTo>
                      <a:pt x="142" y="5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536" name="Freeform 238"/>
              <p:cNvSpPr>
                <a:spLocks/>
              </p:cNvSpPr>
              <p:nvPr/>
            </p:nvSpPr>
            <p:spPr bwMode="auto">
              <a:xfrm>
                <a:off x="3575050" y="3560764"/>
                <a:ext cx="347663" cy="88900"/>
              </a:xfrm>
              <a:custGeom>
                <a:avLst/>
                <a:gdLst>
                  <a:gd name="T0" fmla="*/ 142 w 219"/>
                  <a:gd name="T1" fmla="*/ 56 h 56"/>
                  <a:gd name="T2" fmla="*/ 196 w 219"/>
                  <a:gd name="T3" fmla="*/ 20 h 56"/>
                  <a:gd name="T4" fmla="*/ 200 w 219"/>
                  <a:gd name="T5" fmla="*/ 28 h 56"/>
                  <a:gd name="T6" fmla="*/ 219 w 219"/>
                  <a:gd name="T7" fmla="*/ 0 h 56"/>
                  <a:gd name="T8" fmla="*/ 186 w 219"/>
                  <a:gd name="T9" fmla="*/ 4 h 56"/>
                  <a:gd name="T10" fmla="*/ 190 w 219"/>
                  <a:gd name="T11" fmla="*/ 10 h 56"/>
                  <a:gd name="T12" fmla="*/ 138 w 219"/>
                  <a:gd name="T13" fmla="*/ 44 h 56"/>
                  <a:gd name="T14" fmla="*/ 0 w 219"/>
                  <a:gd name="T15" fmla="*/ 44 h 56"/>
                  <a:gd name="T16" fmla="*/ 0 w 219"/>
                  <a:gd name="T17" fmla="*/ 56 h 56"/>
                  <a:gd name="T18" fmla="*/ 142 w 219"/>
                  <a:gd name="T19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9" h="56">
                    <a:moveTo>
                      <a:pt x="142" y="56"/>
                    </a:moveTo>
                    <a:lnTo>
                      <a:pt x="196" y="20"/>
                    </a:lnTo>
                    <a:lnTo>
                      <a:pt x="200" y="28"/>
                    </a:lnTo>
                    <a:lnTo>
                      <a:pt x="219" y="0"/>
                    </a:lnTo>
                    <a:lnTo>
                      <a:pt x="186" y="4"/>
                    </a:lnTo>
                    <a:lnTo>
                      <a:pt x="190" y="10"/>
                    </a:lnTo>
                    <a:lnTo>
                      <a:pt x="138" y="44"/>
                    </a:lnTo>
                    <a:lnTo>
                      <a:pt x="0" y="44"/>
                    </a:lnTo>
                    <a:lnTo>
                      <a:pt x="0" y="56"/>
                    </a:lnTo>
                    <a:lnTo>
                      <a:pt x="142" y="5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537" name="Freeform 239"/>
              <p:cNvSpPr>
                <a:spLocks/>
              </p:cNvSpPr>
              <p:nvPr/>
            </p:nvSpPr>
            <p:spPr bwMode="auto">
              <a:xfrm>
                <a:off x="3575050" y="3505201"/>
                <a:ext cx="341313" cy="46038"/>
              </a:xfrm>
              <a:custGeom>
                <a:avLst/>
                <a:gdLst>
                  <a:gd name="T0" fmla="*/ 184 w 215"/>
                  <a:gd name="T1" fmla="*/ 29 h 29"/>
                  <a:gd name="T2" fmla="*/ 215 w 215"/>
                  <a:gd name="T3" fmla="*/ 14 h 29"/>
                  <a:gd name="T4" fmla="*/ 184 w 215"/>
                  <a:gd name="T5" fmla="*/ 0 h 29"/>
                  <a:gd name="T6" fmla="*/ 184 w 215"/>
                  <a:gd name="T7" fmla="*/ 10 h 29"/>
                  <a:gd name="T8" fmla="*/ 0 w 215"/>
                  <a:gd name="T9" fmla="*/ 10 h 29"/>
                  <a:gd name="T10" fmla="*/ 0 w 215"/>
                  <a:gd name="T11" fmla="*/ 21 h 29"/>
                  <a:gd name="T12" fmla="*/ 184 w 215"/>
                  <a:gd name="T13" fmla="*/ 21 h 29"/>
                  <a:gd name="T14" fmla="*/ 184 w 215"/>
                  <a:gd name="T15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5" h="29">
                    <a:moveTo>
                      <a:pt x="184" y="29"/>
                    </a:moveTo>
                    <a:lnTo>
                      <a:pt x="215" y="14"/>
                    </a:lnTo>
                    <a:lnTo>
                      <a:pt x="184" y="0"/>
                    </a:lnTo>
                    <a:lnTo>
                      <a:pt x="184" y="10"/>
                    </a:lnTo>
                    <a:lnTo>
                      <a:pt x="0" y="10"/>
                    </a:lnTo>
                    <a:lnTo>
                      <a:pt x="0" y="21"/>
                    </a:lnTo>
                    <a:lnTo>
                      <a:pt x="184" y="21"/>
                    </a:lnTo>
                    <a:lnTo>
                      <a:pt x="184" y="2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538" name="Freeform 240"/>
              <p:cNvSpPr>
                <a:spLocks/>
              </p:cNvSpPr>
              <p:nvPr/>
            </p:nvSpPr>
            <p:spPr bwMode="auto">
              <a:xfrm>
                <a:off x="3575050" y="3505201"/>
                <a:ext cx="341313" cy="46038"/>
              </a:xfrm>
              <a:custGeom>
                <a:avLst/>
                <a:gdLst>
                  <a:gd name="T0" fmla="*/ 184 w 215"/>
                  <a:gd name="T1" fmla="*/ 29 h 29"/>
                  <a:gd name="T2" fmla="*/ 215 w 215"/>
                  <a:gd name="T3" fmla="*/ 14 h 29"/>
                  <a:gd name="T4" fmla="*/ 184 w 215"/>
                  <a:gd name="T5" fmla="*/ 0 h 29"/>
                  <a:gd name="T6" fmla="*/ 184 w 215"/>
                  <a:gd name="T7" fmla="*/ 10 h 29"/>
                  <a:gd name="T8" fmla="*/ 0 w 215"/>
                  <a:gd name="T9" fmla="*/ 10 h 29"/>
                  <a:gd name="T10" fmla="*/ 0 w 215"/>
                  <a:gd name="T11" fmla="*/ 21 h 29"/>
                  <a:gd name="T12" fmla="*/ 184 w 215"/>
                  <a:gd name="T13" fmla="*/ 21 h 29"/>
                  <a:gd name="T14" fmla="*/ 184 w 215"/>
                  <a:gd name="T15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5" h="29">
                    <a:moveTo>
                      <a:pt x="184" y="29"/>
                    </a:moveTo>
                    <a:lnTo>
                      <a:pt x="215" y="14"/>
                    </a:lnTo>
                    <a:lnTo>
                      <a:pt x="184" y="0"/>
                    </a:lnTo>
                    <a:lnTo>
                      <a:pt x="184" y="10"/>
                    </a:lnTo>
                    <a:lnTo>
                      <a:pt x="0" y="10"/>
                    </a:lnTo>
                    <a:lnTo>
                      <a:pt x="0" y="21"/>
                    </a:lnTo>
                    <a:lnTo>
                      <a:pt x="184" y="21"/>
                    </a:lnTo>
                    <a:lnTo>
                      <a:pt x="184" y="2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539" name="Freeform 241"/>
              <p:cNvSpPr>
                <a:spLocks/>
              </p:cNvSpPr>
              <p:nvPr/>
            </p:nvSpPr>
            <p:spPr bwMode="auto">
              <a:xfrm>
                <a:off x="3575050" y="3408364"/>
                <a:ext cx="347663" cy="90488"/>
              </a:xfrm>
              <a:custGeom>
                <a:avLst/>
                <a:gdLst>
                  <a:gd name="T0" fmla="*/ 142 w 219"/>
                  <a:gd name="T1" fmla="*/ 0 h 57"/>
                  <a:gd name="T2" fmla="*/ 196 w 219"/>
                  <a:gd name="T3" fmla="*/ 37 h 57"/>
                  <a:gd name="T4" fmla="*/ 200 w 219"/>
                  <a:gd name="T5" fmla="*/ 29 h 57"/>
                  <a:gd name="T6" fmla="*/ 219 w 219"/>
                  <a:gd name="T7" fmla="*/ 57 h 57"/>
                  <a:gd name="T8" fmla="*/ 186 w 219"/>
                  <a:gd name="T9" fmla="*/ 53 h 57"/>
                  <a:gd name="T10" fmla="*/ 190 w 219"/>
                  <a:gd name="T11" fmla="*/ 45 h 57"/>
                  <a:gd name="T12" fmla="*/ 138 w 219"/>
                  <a:gd name="T13" fmla="*/ 11 h 57"/>
                  <a:gd name="T14" fmla="*/ 0 w 219"/>
                  <a:gd name="T15" fmla="*/ 11 h 57"/>
                  <a:gd name="T16" fmla="*/ 0 w 219"/>
                  <a:gd name="T17" fmla="*/ 0 h 57"/>
                  <a:gd name="T18" fmla="*/ 142 w 219"/>
                  <a:gd name="T1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9" h="57">
                    <a:moveTo>
                      <a:pt x="142" y="0"/>
                    </a:moveTo>
                    <a:lnTo>
                      <a:pt x="196" y="37"/>
                    </a:lnTo>
                    <a:lnTo>
                      <a:pt x="200" y="29"/>
                    </a:lnTo>
                    <a:lnTo>
                      <a:pt x="219" y="57"/>
                    </a:lnTo>
                    <a:lnTo>
                      <a:pt x="186" y="53"/>
                    </a:lnTo>
                    <a:lnTo>
                      <a:pt x="190" y="45"/>
                    </a:lnTo>
                    <a:lnTo>
                      <a:pt x="138" y="11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540" name="Freeform 242"/>
              <p:cNvSpPr>
                <a:spLocks/>
              </p:cNvSpPr>
              <p:nvPr/>
            </p:nvSpPr>
            <p:spPr bwMode="auto">
              <a:xfrm>
                <a:off x="3575050" y="3408364"/>
                <a:ext cx="347663" cy="90488"/>
              </a:xfrm>
              <a:custGeom>
                <a:avLst/>
                <a:gdLst>
                  <a:gd name="T0" fmla="*/ 142 w 219"/>
                  <a:gd name="T1" fmla="*/ 0 h 57"/>
                  <a:gd name="T2" fmla="*/ 196 w 219"/>
                  <a:gd name="T3" fmla="*/ 37 h 57"/>
                  <a:gd name="T4" fmla="*/ 200 w 219"/>
                  <a:gd name="T5" fmla="*/ 29 h 57"/>
                  <a:gd name="T6" fmla="*/ 219 w 219"/>
                  <a:gd name="T7" fmla="*/ 57 h 57"/>
                  <a:gd name="T8" fmla="*/ 186 w 219"/>
                  <a:gd name="T9" fmla="*/ 53 h 57"/>
                  <a:gd name="T10" fmla="*/ 190 w 219"/>
                  <a:gd name="T11" fmla="*/ 45 h 57"/>
                  <a:gd name="T12" fmla="*/ 138 w 219"/>
                  <a:gd name="T13" fmla="*/ 11 h 57"/>
                  <a:gd name="T14" fmla="*/ 0 w 219"/>
                  <a:gd name="T15" fmla="*/ 11 h 57"/>
                  <a:gd name="T16" fmla="*/ 0 w 219"/>
                  <a:gd name="T17" fmla="*/ 0 h 57"/>
                  <a:gd name="T18" fmla="*/ 142 w 219"/>
                  <a:gd name="T1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9" h="57">
                    <a:moveTo>
                      <a:pt x="142" y="0"/>
                    </a:moveTo>
                    <a:lnTo>
                      <a:pt x="196" y="37"/>
                    </a:lnTo>
                    <a:lnTo>
                      <a:pt x="200" y="29"/>
                    </a:lnTo>
                    <a:lnTo>
                      <a:pt x="219" y="57"/>
                    </a:lnTo>
                    <a:lnTo>
                      <a:pt x="186" y="53"/>
                    </a:lnTo>
                    <a:lnTo>
                      <a:pt x="190" y="45"/>
                    </a:lnTo>
                    <a:lnTo>
                      <a:pt x="138" y="11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541" name="Freeform 243"/>
              <p:cNvSpPr>
                <a:spLocks/>
              </p:cNvSpPr>
              <p:nvPr/>
            </p:nvSpPr>
            <p:spPr bwMode="auto">
              <a:xfrm>
                <a:off x="3578225" y="3557589"/>
                <a:ext cx="347663" cy="88900"/>
              </a:xfrm>
              <a:custGeom>
                <a:avLst/>
                <a:gdLst>
                  <a:gd name="T0" fmla="*/ 142 w 219"/>
                  <a:gd name="T1" fmla="*/ 56 h 56"/>
                  <a:gd name="T2" fmla="*/ 196 w 219"/>
                  <a:gd name="T3" fmla="*/ 20 h 56"/>
                  <a:gd name="T4" fmla="*/ 200 w 219"/>
                  <a:gd name="T5" fmla="*/ 28 h 56"/>
                  <a:gd name="T6" fmla="*/ 219 w 219"/>
                  <a:gd name="T7" fmla="*/ 0 h 56"/>
                  <a:gd name="T8" fmla="*/ 186 w 219"/>
                  <a:gd name="T9" fmla="*/ 4 h 56"/>
                  <a:gd name="T10" fmla="*/ 190 w 219"/>
                  <a:gd name="T11" fmla="*/ 10 h 56"/>
                  <a:gd name="T12" fmla="*/ 138 w 219"/>
                  <a:gd name="T13" fmla="*/ 44 h 56"/>
                  <a:gd name="T14" fmla="*/ 0 w 219"/>
                  <a:gd name="T15" fmla="*/ 44 h 56"/>
                  <a:gd name="T16" fmla="*/ 0 w 219"/>
                  <a:gd name="T17" fmla="*/ 56 h 56"/>
                  <a:gd name="T18" fmla="*/ 142 w 219"/>
                  <a:gd name="T19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9" h="56">
                    <a:moveTo>
                      <a:pt x="142" y="56"/>
                    </a:moveTo>
                    <a:lnTo>
                      <a:pt x="196" y="20"/>
                    </a:lnTo>
                    <a:lnTo>
                      <a:pt x="200" y="28"/>
                    </a:lnTo>
                    <a:lnTo>
                      <a:pt x="219" y="0"/>
                    </a:lnTo>
                    <a:lnTo>
                      <a:pt x="186" y="4"/>
                    </a:lnTo>
                    <a:lnTo>
                      <a:pt x="190" y="10"/>
                    </a:lnTo>
                    <a:lnTo>
                      <a:pt x="138" y="44"/>
                    </a:lnTo>
                    <a:lnTo>
                      <a:pt x="0" y="44"/>
                    </a:lnTo>
                    <a:lnTo>
                      <a:pt x="0" y="56"/>
                    </a:lnTo>
                    <a:lnTo>
                      <a:pt x="142" y="5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542" name="Freeform 244"/>
              <p:cNvSpPr>
                <a:spLocks/>
              </p:cNvSpPr>
              <p:nvPr/>
            </p:nvSpPr>
            <p:spPr bwMode="auto">
              <a:xfrm>
                <a:off x="3578225" y="3557589"/>
                <a:ext cx="347663" cy="88900"/>
              </a:xfrm>
              <a:custGeom>
                <a:avLst/>
                <a:gdLst>
                  <a:gd name="T0" fmla="*/ 142 w 219"/>
                  <a:gd name="T1" fmla="*/ 56 h 56"/>
                  <a:gd name="T2" fmla="*/ 196 w 219"/>
                  <a:gd name="T3" fmla="*/ 20 h 56"/>
                  <a:gd name="T4" fmla="*/ 200 w 219"/>
                  <a:gd name="T5" fmla="*/ 28 h 56"/>
                  <a:gd name="T6" fmla="*/ 219 w 219"/>
                  <a:gd name="T7" fmla="*/ 0 h 56"/>
                  <a:gd name="T8" fmla="*/ 186 w 219"/>
                  <a:gd name="T9" fmla="*/ 4 h 56"/>
                  <a:gd name="T10" fmla="*/ 190 w 219"/>
                  <a:gd name="T11" fmla="*/ 10 h 56"/>
                  <a:gd name="T12" fmla="*/ 138 w 219"/>
                  <a:gd name="T13" fmla="*/ 44 h 56"/>
                  <a:gd name="T14" fmla="*/ 0 w 219"/>
                  <a:gd name="T15" fmla="*/ 44 h 56"/>
                  <a:gd name="T16" fmla="*/ 0 w 219"/>
                  <a:gd name="T17" fmla="*/ 56 h 56"/>
                  <a:gd name="T18" fmla="*/ 142 w 219"/>
                  <a:gd name="T19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9" h="56">
                    <a:moveTo>
                      <a:pt x="142" y="56"/>
                    </a:moveTo>
                    <a:lnTo>
                      <a:pt x="196" y="20"/>
                    </a:lnTo>
                    <a:lnTo>
                      <a:pt x="200" y="28"/>
                    </a:lnTo>
                    <a:lnTo>
                      <a:pt x="219" y="0"/>
                    </a:lnTo>
                    <a:lnTo>
                      <a:pt x="186" y="4"/>
                    </a:lnTo>
                    <a:lnTo>
                      <a:pt x="190" y="10"/>
                    </a:lnTo>
                    <a:lnTo>
                      <a:pt x="138" y="44"/>
                    </a:lnTo>
                    <a:lnTo>
                      <a:pt x="0" y="44"/>
                    </a:lnTo>
                    <a:lnTo>
                      <a:pt x="0" y="56"/>
                    </a:lnTo>
                    <a:lnTo>
                      <a:pt x="142" y="5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543" name="Freeform 245"/>
              <p:cNvSpPr>
                <a:spLocks/>
              </p:cNvSpPr>
              <p:nvPr/>
            </p:nvSpPr>
            <p:spPr bwMode="auto">
              <a:xfrm>
                <a:off x="3578225" y="3502026"/>
                <a:ext cx="341313" cy="46038"/>
              </a:xfrm>
              <a:custGeom>
                <a:avLst/>
                <a:gdLst>
                  <a:gd name="T0" fmla="*/ 184 w 215"/>
                  <a:gd name="T1" fmla="*/ 29 h 29"/>
                  <a:gd name="T2" fmla="*/ 215 w 215"/>
                  <a:gd name="T3" fmla="*/ 14 h 29"/>
                  <a:gd name="T4" fmla="*/ 184 w 215"/>
                  <a:gd name="T5" fmla="*/ 0 h 29"/>
                  <a:gd name="T6" fmla="*/ 184 w 215"/>
                  <a:gd name="T7" fmla="*/ 10 h 29"/>
                  <a:gd name="T8" fmla="*/ 0 w 215"/>
                  <a:gd name="T9" fmla="*/ 10 h 29"/>
                  <a:gd name="T10" fmla="*/ 0 w 215"/>
                  <a:gd name="T11" fmla="*/ 21 h 29"/>
                  <a:gd name="T12" fmla="*/ 184 w 215"/>
                  <a:gd name="T13" fmla="*/ 21 h 29"/>
                  <a:gd name="T14" fmla="*/ 184 w 215"/>
                  <a:gd name="T15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5" h="29">
                    <a:moveTo>
                      <a:pt x="184" y="29"/>
                    </a:moveTo>
                    <a:lnTo>
                      <a:pt x="215" y="14"/>
                    </a:lnTo>
                    <a:lnTo>
                      <a:pt x="184" y="0"/>
                    </a:lnTo>
                    <a:lnTo>
                      <a:pt x="184" y="10"/>
                    </a:lnTo>
                    <a:lnTo>
                      <a:pt x="0" y="10"/>
                    </a:lnTo>
                    <a:lnTo>
                      <a:pt x="0" y="21"/>
                    </a:lnTo>
                    <a:lnTo>
                      <a:pt x="184" y="21"/>
                    </a:lnTo>
                    <a:lnTo>
                      <a:pt x="184" y="2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544" name="Freeform 246"/>
              <p:cNvSpPr>
                <a:spLocks/>
              </p:cNvSpPr>
              <p:nvPr/>
            </p:nvSpPr>
            <p:spPr bwMode="auto">
              <a:xfrm>
                <a:off x="3578225" y="3502026"/>
                <a:ext cx="341313" cy="46038"/>
              </a:xfrm>
              <a:custGeom>
                <a:avLst/>
                <a:gdLst>
                  <a:gd name="T0" fmla="*/ 184 w 215"/>
                  <a:gd name="T1" fmla="*/ 29 h 29"/>
                  <a:gd name="T2" fmla="*/ 215 w 215"/>
                  <a:gd name="T3" fmla="*/ 14 h 29"/>
                  <a:gd name="T4" fmla="*/ 184 w 215"/>
                  <a:gd name="T5" fmla="*/ 0 h 29"/>
                  <a:gd name="T6" fmla="*/ 184 w 215"/>
                  <a:gd name="T7" fmla="*/ 10 h 29"/>
                  <a:gd name="T8" fmla="*/ 0 w 215"/>
                  <a:gd name="T9" fmla="*/ 10 h 29"/>
                  <a:gd name="T10" fmla="*/ 0 w 215"/>
                  <a:gd name="T11" fmla="*/ 21 h 29"/>
                  <a:gd name="T12" fmla="*/ 184 w 215"/>
                  <a:gd name="T13" fmla="*/ 21 h 29"/>
                  <a:gd name="T14" fmla="*/ 184 w 215"/>
                  <a:gd name="T15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5" h="29">
                    <a:moveTo>
                      <a:pt x="184" y="29"/>
                    </a:moveTo>
                    <a:lnTo>
                      <a:pt x="215" y="14"/>
                    </a:lnTo>
                    <a:lnTo>
                      <a:pt x="184" y="0"/>
                    </a:lnTo>
                    <a:lnTo>
                      <a:pt x="184" y="10"/>
                    </a:lnTo>
                    <a:lnTo>
                      <a:pt x="0" y="10"/>
                    </a:lnTo>
                    <a:lnTo>
                      <a:pt x="0" y="21"/>
                    </a:lnTo>
                    <a:lnTo>
                      <a:pt x="184" y="21"/>
                    </a:lnTo>
                    <a:lnTo>
                      <a:pt x="184" y="2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545" name="Freeform 247"/>
              <p:cNvSpPr>
                <a:spLocks/>
              </p:cNvSpPr>
              <p:nvPr/>
            </p:nvSpPr>
            <p:spPr bwMode="auto">
              <a:xfrm>
                <a:off x="3578225" y="3405189"/>
                <a:ext cx="347663" cy="90488"/>
              </a:xfrm>
              <a:custGeom>
                <a:avLst/>
                <a:gdLst>
                  <a:gd name="T0" fmla="*/ 142 w 219"/>
                  <a:gd name="T1" fmla="*/ 0 h 57"/>
                  <a:gd name="T2" fmla="*/ 196 w 219"/>
                  <a:gd name="T3" fmla="*/ 37 h 57"/>
                  <a:gd name="T4" fmla="*/ 200 w 219"/>
                  <a:gd name="T5" fmla="*/ 29 h 57"/>
                  <a:gd name="T6" fmla="*/ 219 w 219"/>
                  <a:gd name="T7" fmla="*/ 57 h 57"/>
                  <a:gd name="T8" fmla="*/ 186 w 219"/>
                  <a:gd name="T9" fmla="*/ 53 h 57"/>
                  <a:gd name="T10" fmla="*/ 190 w 219"/>
                  <a:gd name="T11" fmla="*/ 45 h 57"/>
                  <a:gd name="T12" fmla="*/ 138 w 219"/>
                  <a:gd name="T13" fmla="*/ 11 h 57"/>
                  <a:gd name="T14" fmla="*/ 0 w 219"/>
                  <a:gd name="T15" fmla="*/ 11 h 57"/>
                  <a:gd name="T16" fmla="*/ 0 w 219"/>
                  <a:gd name="T17" fmla="*/ 0 h 57"/>
                  <a:gd name="T18" fmla="*/ 142 w 219"/>
                  <a:gd name="T1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9" h="57">
                    <a:moveTo>
                      <a:pt x="142" y="0"/>
                    </a:moveTo>
                    <a:lnTo>
                      <a:pt x="196" y="37"/>
                    </a:lnTo>
                    <a:lnTo>
                      <a:pt x="200" y="29"/>
                    </a:lnTo>
                    <a:lnTo>
                      <a:pt x="219" y="57"/>
                    </a:lnTo>
                    <a:lnTo>
                      <a:pt x="186" y="53"/>
                    </a:lnTo>
                    <a:lnTo>
                      <a:pt x="190" y="45"/>
                    </a:lnTo>
                    <a:lnTo>
                      <a:pt x="138" y="11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546" name="Freeform 248"/>
              <p:cNvSpPr>
                <a:spLocks/>
              </p:cNvSpPr>
              <p:nvPr/>
            </p:nvSpPr>
            <p:spPr bwMode="auto">
              <a:xfrm>
                <a:off x="3578225" y="3405189"/>
                <a:ext cx="347663" cy="90488"/>
              </a:xfrm>
              <a:custGeom>
                <a:avLst/>
                <a:gdLst>
                  <a:gd name="T0" fmla="*/ 142 w 219"/>
                  <a:gd name="T1" fmla="*/ 0 h 57"/>
                  <a:gd name="T2" fmla="*/ 196 w 219"/>
                  <a:gd name="T3" fmla="*/ 37 h 57"/>
                  <a:gd name="T4" fmla="*/ 200 w 219"/>
                  <a:gd name="T5" fmla="*/ 29 h 57"/>
                  <a:gd name="T6" fmla="*/ 219 w 219"/>
                  <a:gd name="T7" fmla="*/ 57 h 57"/>
                  <a:gd name="T8" fmla="*/ 186 w 219"/>
                  <a:gd name="T9" fmla="*/ 53 h 57"/>
                  <a:gd name="T10" fmla="*/ 190 w 219"/>
                  <a:gd name="T11" fmla="*/ 45 h 57"/>
                  <a:gd name="T12" fmla="*/ 138 w 219"/>
                  <a:gd name="T13" fmla="*/ 11 h 57"/>
                  <a:gd name="T14" fmla="*/ 0 w 219"/>
                  <a:gd name="T15" fmla="*/ 11 h 57"/>
                  <a:gd name="T16" fmla="*/ 0 w 219"/>
                  <a:gd name="T17" fmla="*/ 0 h 57"/>
                  <a:gd name="T18" fmla="*/ 142 w 219"/>
                  <a:gd name="T1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9" h="57">
                    <a:moveTo>
                      <a:pt x="142" y="0"/>
                    </a:moveTo>
                    <a:lnTo>
                      <a:pt x="196" y="37"/>
                    </a:lnTo>
                    <a:lnTo>
                      <a:pt x="200" y="29"/>
                    </a:lnTo>
                    <a:lnTo>
                      <a:pt x="219" y="57"/>
                    </a:lnTo>
                    <a:lnTo>
                      <a:pt x="186" y="53"/>
                    </a:lnTo>
                    <a:lnTo>
                      <a:pt x="190" y="45"/>
                    </a:lnTo>
                    <a:lnTo>
                      <a:pt x="138" y="11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</p:grpSp>
        <p:cxnSp>
          <p:nvCxnSpPr>
            <p:cNvPr id="548" name="547 Conector recto"/>
            <p:cNvCxnSpPr>
              <a:stCxn id="344" idx="2"/>
              <a:endCxn id="549" idx="1"/>
            </p:cNvCxnSpPr>
            <p:nvPr/>
          </p:nvCxnSpPr>
          <p:spPr>
            <a:xfrm flipV="1">
              <a:off x="2156583" y="4240994"/>
              <a:ext cx="3612218" cy="25815"/>
            </a:xfrm>
            <a:prstGeom prst="line">
              <a:avLst/>
            </a:prstGeom>
            <a:ln w="25400"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49" name="Picture 48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8801" y="4072516"/>
              <a:ext cx="689226" cy="336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50" name="549 Conector recto"/>
            <p:cNvCxnSpPr>
              <a:stCxn id="549" idx="3"/>
              <a:endCxn id="354" idx="5"/>
            </p:cNvCxnSpPr>
            <p:nvPr/>
          </p:nvCxnSpPr>
          <p:spPr>
            <a:xfrm flipV="1">
              <a:off x="6458027" y="3401282"/>
              <a:ext cx="2006316" cy="839712"/>
            </a:xfrm>
            <a:prstGeom prst="line">
              <a:avLst/>
            </a:prstGeom>
            <a:ln w="25400"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1" name="550 CuadroTexto"/>
            <p:cNvSpPr txBox="1"/>
            <p:nvPr/>
          </p:nvSpPr>
          <p:spPr>
            <a:xfrm>
              <a:off x="3656523" y="4327251"/>
              <a:ext cx="12241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600" b="1" dirty="0" smtClean="0"/>
                <a:t>U.K </a:t>
              </a:r>
              <a:r>
                <a:rPr lang="es-ES" sz="1600" b="1" dirty="0" smtClean="0"/>
                <a:t>cobre </a:t>
              </a:r>
              <a:endParaRPr lang="es-ES" sz="1600" b="1" dirty="0"/>
            </a:p>
          </p:txBody>
        </p:sp>
        <p:sp>
          <p:nvSpPr>
            <p:cNvPr id="552" name="551 CuadroTexto"/>
            <p:cNvSpPr txBox="1"/>
            <p:nvPr/>
          </p:nvSpPr>
          <p:spPr>
            <a:xfrm>
              <a:off x="5072750" y="3250606"/>
              <a:ext cx="10406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600" b="1" dirty="0" smtClean="0"/>
                <a:t>UK F.O</a:t>
              </a:r>
              <a:endParaRPr lang="es-ES" sz="1600" b="1" dirty="0"/>
            </a:p>
          </p:txBody>
        </p:sp>
        <p:pic>
          <p:nvPicPr>
            <p:cNvPr id="328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60305" y="3121089"/>
              <a:ext cx="530373" cy="5303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47" name="546 CuadroTexto"/>
            <p:cNvSpPr txBox="1"/>
            <p:nvPr/>
          </p:nvSpPr>
          <p:spPr>
            <a:xfrm>
              <a:off x="4721634" y="2652168"/>
              <a:ext cx="10406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600" b="1" dirty="0" smtClean="0"/>
                <a:t>UK F.O</a:t>
              </a:r>
              <a:endParaRPr lang="es-ES" sz="1600" b="1" dirty="0"/>
            </a:p>
          </p:txBody>
        </p:sp>
        <p:sp>
          <p:nvSpPr>
            <p:cNvPr id="555" name="554 CuadroTexto"/>
            <p:cNvSpPr txBox="1"/>
            <p:nvPr/>
          </p:nvSpPr>
          <p:spPr>
            <a:xfrm>
              <a:off x="7185820" y="3832436"/>
              <a:ext cx="5246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600" b="1" dirty="0" smtClean="0"/>
                <a:t>FE</a:t>
              </a:r>
              <a:endParaRPr lang="es-ES" sz="1600" b="1" dirty="0"/>
            </a:p>
          </p:txBody>
        </p:sp>
        <p:sp>
          <p:nvSpPr>
            <p:cNvPr id="557" name="556 CuadroTexto"/>
            <p:cNvSpPr txBox="1"/>
            <p:nvPr/>
          </p:nvSpPr>
          <p:spPr>
            <a:xfrm>
              <a:off x="3131839" y="2934816"/>
              <a:ext cx="5246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600" b="1" dirty="0" smtClean="0"/>
                <a:t>FE</a:t>
              </a:r>
              <a:endParaRPr lang="es-ES" sz="1600" b="1" dirty="0"/>
            </a:p>
          </p:txBody>
        </p:sp>
        <p:sp>
          <p:nvSpPr>
            <p:cNvPr id="558" name="557 CuadroTexto"/>
            <p:cNvSpPr txBox="1"/>
            <p:nvPr/>
          </p:nvSpPr>
          <p:spPr>
            <a:xfrm>
              <a:off x="7363184" y="2493511"/>
              <a:ext cx="5246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600" b="1" dirty="0" smtClean="0"/>
                <a:t>FE</a:t>
              </a:r>
              <a:endParaRPr lang="es-ES" sz="1600" b="1" dirty="0"/>
            </a:p>
          </p:txBody>
        </p:sp>
        <p:sp>
          <p:nvSpPr>
            <p:cNvPr id="559" name="558 CuadroTexto"/>
            <p:cNvSpPr txBox="1"/>
            <p:nvPr/>
          </p:nvSpPr>
          <p:spPr>
            <a:xfrm>
              <a:off x="7927280" y="2058984"/>
              <a:ext cx="5246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600" b="1" dirty="0" smtClean="0"/>
                <a:t>FE</a:t>
              </a:r>
              <a:endParaRPr lang="es-ES" sz="1600" b="1" dirty="0"/>
            </a:p>
          </p:txBody>
        </p:sp>
        <p:sp>
          <p:nvSpPr>
            <p:cNvPr id="560" name="559 CuadroTexto"/>
            <p:cNvSpPr txBox="1"/>
            <p:nvPr/>
          </p:nvSpPr>
          <p:spPr>
            <a:xfrm>
              <a:off x="7335889" y="2974088"/>
              <a:ext cx="5246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600" b="1" dirty="0" smtClean="0"/>
                <a:t>FE</a:t>
              </a:r>
              <a:endParaRPr lang="es-ES" sz="1600" b="1" dirty="0"/>
            </a:p>
          </p:txBody>
        </p:sp>
        <p:sp>
          <p:nvSpPr>
            <p:cNvPr id="561" name="560 CuadroTexto"/>
            <p:cNvSpPr txBox="1"/>
            <p:nvPr/>
          </p:nvSpPr>
          <p:spPr>
            <a:xfrm>
              <a:off x="3127727" y="2398671"/>
              <a:ext cx="5246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600" b="1" dirty="0" smtClean="0"/>
                <a:t>FE</a:t>
              </a:r>
              <a:endParaRPr lang="es-ES" sz="1600" b="1" dirty="0"/>
            </a:p>
          </p:txBody>
        </p:sp>
        <p:sp>
          <p:nvSpPr>
            <p:cNvPr id="562" name="561 CuadroTexto"/>
            <p:cNvSpPr txBox="1"/>
            <p:nvPr/>
          </p:nvSpPr>
          <p:spPr>
            <a:xfrm>
              <a:off x="2315302" y="1745150"/>
              <a:ext cx="5246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600" b="1" dirty="0" smtClean="0"/>
                <a:t>FE</a:t>
              </a:r>
              <a:endParaRPr lang="es-ES" sz="16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725405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6" name="1335 Nube"/>
          <p:cNvSpPr/>
          <p:nvPr/>
        </p:nvSpPr>
        <p:spPr>
          <a:xfrm>
            <a:off x="467544" y="2536870"/>
            <a:ext cx="2088232" cy="165618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MPLS</a:t>
            </a:r>
            <a:endParaRPr lang="es-ES" dirty="0"/>
          </a:p>
        </p:txBody>
      </p:sp>
      <p:sp>
        <p:nvSpPr>
          <p:cNvPr id="350" name="349 Rectángulo"/>
          <p:cNvSpPr/>
          <p:nvPr/>
        </p:nvSpPr>
        <p:spPr>
          <a:xfrm>
            <a:off x="3460444" y="404664"/>
            <a:ext cx="2460243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000" dirty="0" smtClean="0"/>
              <a:t>CALI</a:t>
            </a:r>
            <a:endParaRPr lang="es-ES" sz="4000" dirty="0"/>
          </a:p>
        </p:txBody>
      </p:sp>
      <p:pic>
        <p:nvPicPr>
          <p:cNvPr id="382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329545"/>
            <a:ext cx="624355" cy="624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4101" y="2308582"/>
            <a:ext cx="683607" cy="683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90" name="389 Grupo"/>
          <p:cNvGrpSpPr/>
          <p:nvPr/>
        </p:nvGrpSpPr>
        <p:grpSpPr>
          <a:xfrm>
            <a:off x="7954003" y="2625576"/>
            <a:ext cx="967603" cy="739385"/>
            <a:chOff x="7002440" y="1515665"/>
            <a:chExt cx="468313" cy="560388"/>
          </a:xfrm>
        </p:grpSpPr>
        <p:sp>
          <p:nvSpPr>
            <p:cNvPr id="391" name="Oval 16"/>
            <p:cNvSpPr>
              <a:spLocks noChangeArrowheads="1"/>
            </p:cNvSpPr>
            <p:nvPr/>
          </p:nvSpPr>
          <p:spPr bwMode="auto">
            <a:xfrm>
              <a:off x="7002440" y="1758553"/>
              <a:ext cx="468313" cy="261938"/>
            </a:xfrm>
            <a:prstGeom prst="ellipse">
              <a:avLst/>
            </a:prstGeom>
            <a:solidFill>
              <a:srgbClr val="0078A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92" name="Oval 17"/>
            <p:cNvSpPr>
              <a:spLocks noChangeArrowheads="1"/>
            </p:cNvSpPr>
            <p:nvPr/>
          </p:nvSpPr>
          <p:spPr bwMode="auto">
            <a:xfrm>
              <a:off x="7002440" y="1758553"/>
              <a:ext cx="468313" cy="261938"/>
            </a:xfrm>
            <a:prstGeom prst="ellipse">
              <a:avLst/>
            </a:prstGeom>
            <a:noFill/>
            <a:ln w="1" cap="rnd">
              <a:solidFill>
                <a:srgbClr val="AAE6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93" name="Rectangle 18"/>
            <p:cNvSpPr>
              <a:spLocks noChangeArrowheads="1"/>
            </p:cNvSpPr>
            <p:nvPr/>
          </p:nvSpPr>
          <p:spPr bwMode="auto">
            <a:xfrm>
              <a:off x="7002440" y="1707753"/>
              <a:ext cx="468313" cy="185738"/>
            </a:xfrm>
            <a:prstGeom prst="rect">
              <a:avLst/>
            </a:pr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94" name="Rectangle 19"/>
            <p:cNvSpPr>
              <a:spLocks noChangeArrowheads="1"/>
            </p:cNvSpPr>
            <p:nvPr/>
          </p:nvSpPr>
          <p:spPr bwMode="auto">
            <a:xfrm>
              <a:off x="7002440" y="1707753"/>
              <a:ext cx="468313" cy="185738"/>
            </a:xfrm>
            <a:prstGeom prst="rect">
              <a:avLst/>
            </a:pr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95" name="Oval 20"/>
            <p:cNvSpPr>
              <a:spLocks noChangeArrowheads="1"/>
            </p:cNvSpPr>
            <p:nvPr/>
          </p:nvSpPr>
          <p:spPr bwMode="auto">
            <a:xfrm>
              <a:off x="7002440" y="1572815"/>
              <a:ext cx="468313" cy="260350"/>
            </a:xfrm>
            <a:prstGeom prst="ellipse">
              <a:avLst/>
            </a:prstGeom>
            <a:solidFill>
              <a:srgbClr val="00B4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96" name="Oval 21"/>
            <p:cNvSpPr>
              <a:spLocks noChangeArrowheads="1"/>
            </p:cNvSpPr>
            <p:nvPr/>
          </p:nvSpPr>
          <p:spPr bwMode="auto">
            <a:xfrm>
              <a:off x="7002440" y="1572815"/>
              <a:ext cx="468313" cy="260350"/>
            </a:xfrm>
            <a:prstGeom prst="ellipse">
              <a:avLst/>
            </a:prstGeom>
            <a:noFill/>
            <a:ln w="1" cap="rnd">
              <a:solidFill>
                <a:srgbClr val="AAE6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97" name="Freeform 22"/>
            <p:cNvSpPr>
              <a:spLocks/>
            </p:cNvSpPr>
            <p:nvPr/>
          </p:nvSpPr>
          <p:spPr bwMode="auto">
            <a:xfrm>
              <a:off x="7242153" y="1609328"/>
              <a:ext cx="153988" cy="84138"/>
            </a:xfrm>
            <a:custGeom>
              <a:avLst/>
              <a:gdLst>
                <a:gd name="T0" fmla="*/ 0 w 97"/>
                <a:gd name="T1" fmla="*/ 41 h 53"/>
                <a:gd name="T2" fmla="*/ 22 w 97"/>
                <a:gd name="T3" fmla="*/ 53 h 53"/>
                <a:gd name="T4" fmla="*/ 74 w 97"/>
                <a:gd name="T5" fmla="*/ 18 h 53"/>
                <a:gd name="T6" fmla="*/ 97 w 97"/>
                <a:gd name="T7" fmla="*/ 30 h 53"/>
                <a:gd name="T8" fmla="*/ 84 w 97"/>
                <a:gd name="T9" fmla="*/ 0 h 53"/>
                <a:gd name="T10" fmla="*/ 23 w 97"/>
                <a:gd name="T11" fmla="*/ 0 h 53"/>
                <a:gd name="T12" fmla="*/ 48 w 97"/>
                <a:gd name="T13" fmla="*/ 9 h 53"/>
                <a:gd name="T14" fmla="*/ 0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41"/>
                  </a:moveTo>
                  <a:lnTo>
                    <a:pt x="22" y="53"/>
                  </a:lnTo>
                  <a:lnTo>
                    <a:pt x="74" y="18"/>
                  </a:lnTo>
                  <a:lnTo>
                    <a:pt x="97" y="30"/>
                  </a:lnTo>
                  <a:lnTo>
                    <a:pt x="84" y="0"/>
                  </a:lnTo>
                  <a:lnTo>
                    <a:pt x="23" y="0"/>
                  </a:lnTo>
                  <a:lnTo>
                    <a:pt x="48" y="9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98" name="Freeform 23"/>
            <p:cNvSpPr>
              <a:spLocks/>
            </p:cNvSpPr>
            <p:nvPr/>
          </p:nvSpPr>
          <p:spPr bwMode="auto">
            <a:xfrm>
              <a:off x="7242153" y="1609328"/>
              <a:ext cx="153988" cy="84138"/>
            </a:xfrm>
            <a:custGeom>
              <a:avLst/>
              <a:gdLst>
                <a:gd name="T0" fmla="*/ 0 w 97"/>
                <a:gd name="T1" fmla="*/ 41 h 53"/>
                <a:gd name="T2" fmla="*/ 22 w 97"/>
                <a:gd name="T3" fmla="*/ 53 h 53"/>
                <a:gd name="T4" fmla="*/ 74 w 97"/>
                <a:gd name="T5" fmla="*/ 18 h 53"/>
                <a:gd name="T6" fmla="*/ 97 w 97"/>
                <a:gd name="T7" fmla="*/ 30 h 53"/>
                <a:gd name="T8" fmla="*/ 84 w 97"/>
                <a:gd name="T9" fmla="*/ 0 h 53"/>
                <a:gd name="T10" fmla="*/ 23 w 97"/>
                <a:gd name="T11" fmla="*/ 0 h 53"/>
                <a:gd name="T12" fmla="*/ 48 w 97"/>
                <a:gd name="T13" fmla="*/ 9 h 53"/>
                <a:gd name="T14" fmla="*/ 0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41"/>
                  </a:moveTo>
                  <a:lnTo>
                    <a:pt x="22" y="53"/>
                  </a:lnTo>
                  <a:lnTo>
                    <a:pt x="74" y="18"/>
                  </a:lnTo>
                  <a:lnTo>
                    <a:pt x="97" y="30"/>
                  </a:lnTo>
                  <a:lnTo>
                    <a:pt x="84" y="0"/>
                  </a:lnTo>
                  <a:lnTo>
                    <a:pt x="23" y="0"/>
                  </a:lnTo>
                  <a:lnTo>
                    <a:pt x="48" y="9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99" name="Freeform 24"/>
            <p:cNvSpPr>
              <a:spLocks/>
            </p:cNvSpPr>
            <p:nvPr/>
          </p:nvSpPr>
          <p:spPr bwMode="auto">
            <a:xfrm>
              <a:off x="7073878" y="1707753"/>
              <a:ext cx="153988" cy="88900"/>
            </a:xfrm>
            <a:custGeom>
              <a:avLst/>
              <a:gdLst>
                <a:gd name="T0" fmla="*/ 97 w 97"/>
                <a:gd name="T1" fmla="*/ 12 h 56"/>
                <a:gd name="T2" fmla="*/ 75 w 97"/>
                <a:gd name="T3" fmla="*/ 0 h 56"/>
                <a:gd name="T4" fmla="*/ 25 w 97"/>
                <a:gd name="T5" fmla="*/ 35 h 56"/>
                <a:gd name="T6" fmla="*/ 0 w 97"/>
                <a:gd name="T7" fmla="*/ 23 h 56"/>
                <a:gd name="T8" fmla="*/ 13 w 97"/>
                <a:gd name="T9" fmla="*/ 56 h 56"/>
                <a:gd name="T10" fmla="*/ 75 w 97"/>
                <a:gd name="T11" fmla="*/ 56 h 56"/>
                <a:gd name="T12" fmla="*/ 49 w 97"/>
                <a:gd name="T13" fmla="*/ 44 h 56"/>
                <a:gd name="T14" fmla="*/ 97 w 97"/>
                <a:gd name="T15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6">
                  <a:moveTo>
                    <a:pt x="97" y="12"/>
                  </a:moveTo>
                  <a:lnTo>
                    <a:pt x="75" y="0"/>
                  </a:lnTo>
                  <a:lnTo>
                    <a:pt x="25" y="35"/>
                  </a:lnTo>
                  <a:lnTo>
                    <a:pt x="0" y="23"/>
                  </a:lnTo>
                  <a:lnTo>
                    <a:pt x="13" y="56"/>
                  </a:lnTo>
                  <a:lnTo>
                    <a:pt x="75" y="56"/>
                  </a:lnTo>
                  <a:lnTo>
                    <a:pt x="49" y="44"/>
                  </a:lnTo>
                  <a:lnTo>
                    <a:pt x="97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00" name="Freeform 25"/>
            <p:cNvSpPr>
              <a:spLocks/>
            </p:cNvSpPr>
            <p:nvPr/>
          </p:nvSpPr>
          <p:spPr bwMode="auto">
            <a:xfrm>
              <a:off x="7073878" y="1707753"/>
              <a:ext cx="153988" cy="88900"/>
            </a:xfrm>
            <a:custGeom>
              <a:avLst/>
              <a:gdLst>
                <a:gd name="T0" fmla="*/ 97 w 97"/>
                <a:gd name="T1" fmla="*/ 12 h 56"/>
                <a:gd name="T2" fmla="*/ 75 w 97"/>
                <a:gd name="T3" fmla="*/ 0 h 56"/>
                <a:gd name="T4" fmla="*/ 25 w 97"/>
                <a:gd name="T5" fmla="*/ 35 h 56"/>
                <a:gd name="T6" fmla="*/ 0 w 97"/>
                <a:gd name="T7" fmla="*/ 23 h 56"/>
                <a:gd name="T8" fmla="*/ 13 w 97"/>
                <a:gd name="T9" fmla="*/ 56 h 56"/>
                <a:gd name="T10" fmla="*/ 75 w 97"/>
                <a:gd name="T11" fmla="*/ 56 h 56"/>
                <a:gd name="T12" fmla="*/ 49 w 97"/>
                <a:gd name="T13" fmla="*/ 44 h 56"/>
                <a:gd name="T14" fmla="*/ 97 w 97"/>
                <a:gd name="T15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6">
                  <a:moveTo>
                    <a:pt x="97" y="12"/>
                  </a:moveTo>
                  <a:lnTo>
                    <a:pt x="75" y="0"/>
                  </a:lnTo>
                  <a:lnTo>
                    <a:pt x="25" y="35"/>
                  </a:lnTo>
                  <a:lnTo>
                    <a:pt x="0" y="23"/>
                  </a:lnTo>
                  <a:lnTo>
                    <a:pt x="13" y="56"/>
                  </a:lnTo>
                  <a:lnTo>
                    <a:pt x="75" y="56"/>
                  </a:lnTo>
                  <a:lnTo>
                    <a:pt x="49" y="44"/>
                  </a:lnTo>
                  <a:lnTo>
                    <a:pt x="97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01" name="Freeform 26"/>
            <p:cNvSpPr>
              <a:spLocks/>
            </p:cNvSpPr>
            <p:nvPr/>
          </p:nvSpPr>
          <p:spPr bwMode="auto">
            <a:xfrm>
              <a:off x="7081815" y="1604565"/>
              <a:ext cx="153988" cy="84138"/>
            </a:xfrm>
            <a:custGeom>
              <a:avLst/>
              <a:gdLst>
                <a:gd name="T0" fmla="*/ 0 w 97"/>
                <a:gd name="T1" fmla="*/ 12 h 53"/>
                <a:gd name="T2" fmla="*/ 22 w 97"/>
                <a:gd name="T3" fmla="*/ 0 h 53"/>
                <a:gd name="T4" fmla="*/ 74 w 97"/>
                <a:gd name="T5" fmla="*/ 33 h 53"/>
                <a:gd name="T6" fmla="*/ 97 w 97"/>
                <a:gd name="T7" fmla="*/ 24 h 53"/>
                <a:gd name="T8" fmla="*/ 85 w 97"/>
                <a:gd name="T9" fmla="*/ 53 h 53"/>
                <a:gd name="T10" fmla="*/ 24 w 97"/>
                <a:gd name="T11" fmla="*/ 53 h 53"/>
                <a:gd name="T12" fmla="*/ 49 w 97"/>
                <a:gd name="T13" fmla="*/ 44 h 53"/>
                <a:gd name="T14" fmla="*/ 0 w 97"/>
                <a:gd name="T15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12"/>
                  </a:moveTo>
                  <a:lnTo>
                    <a:pt x="22" y="0"/>
                  </a:lnTo>
                  <a:lnTo>
                    <a:pt x="74" y="33"/>
                  </a:lnTo>
                  <a:lnTo>
                    <a:pt x="97" y="24"/>
                  </a:lnTo>
                  <a:lnTo>
                    <a:pt x="85" y="53"/>
                  </a:lnTo>
                  <a:lnTo>
                    <a:pt x="24" y="53"/>
                  </a:lnTo>
                  <a:lnTo>
                    <a:pt x="49" y="4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02" name="Freeform 27"/>
            <p:cNvSpPr>
              <a:spLocks/>
            </p:cNvSpPr>
            <p:nvPr/>
          </p:nvSpPr>
          <p:spPr bwMode="auto">
            <a:xfrm>
              <a:off x="7081815" y="1604565"/>
              <a:ext cx="153988" cy="84138"/>
            </a:xfrm>
            <a:custGeom>
              <a:avLst/>
              <a:gdLst>
                <a:gd name="T0" fmla="*/ 0 w 97"/>
                <a:gd name="T1" fmla="*/ 12 h 53"/>
                <a:gd name="T2" fmla="*/ 22 w 97"/>
                <a:gd name="T3" fmla="*/ 0 h 53"/>
                <a:gd name="T4" fmla="*/ 74 w 97"/>
                <a:gd name="T5" fmla="*/ 33 h 53"/>
                <a:gd name="T6" fmla="*/ 97 w 97"/>
                <a:gd name="T7" fmla="*/ 24 h 53"/>
                <a:gd name="T8" fmla="*/ 85 w 97"/>
                <a:gd name="T9" fmla="*/ 53 h 53"/>
                <a:gd name="T10" fmla="*/ 24 w 97"/>
                <a:gd name="T11" fmla="*/ 53 h 53"/>
                <a:gd name="T12" fmla="*/ 49 w 97"/>
                <a:gd name="T13" fmla="*/ 44 h 53"/>
                <a:gd name="T14" fmla="*/ 0 w 97"/>
                <a:gd name="T15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12"/>
                  </a:moveTo>
                  <a:lnTo>
                    <a:pt x="22" y="0"/>
                  </a:lnTo>
                  <a:lnTo>
                    <a:pt x="74" y="33"/>
                  </a:lnTo>
                  <a:lnTo>
                    <a:pt x="97" y="24"/>
                  </a:lnTo>
                  <a:lnTo>
                    <a:pt x="85" y="53"/>
                  </a:lnTo>
                  <a:lnTo>
                    <a:pt x="24" y="53"/>
                  </a:lnTo>
                  <a:lnTo>
                    <a:pt x="49" y="4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03" name="Freeform 28"/>
            <p:cNvSpPr>
              <a:spLocks/>
            </p:cNvSpPr>
            <p:nvPr/>
          </p:nvSpPr>
          <p:spPr bwMode="auto">
            <a:xfrm>
              <a:off x="7235803" y="1717278"/>
              <a:ext cx="153988" cy="84138"/>
            </a:xfrm>
            <a:custGeom>
              <a:avLst/>
              <a:gdLst>
                <a:gd name="T0" fmla="*/ 97 w 97"/>
                <a:gd name="T1" fmla="*/ 41 h 53"/>
                <a:gd name="T2" fmla="*/ 76 w 97"/>
                <a:gd name="T3" fmla="*/ 53 h 53"/>
                <a:gd name="T4" fmla="*/ 26 w 97"/>
                <a:gd name="T5" fmla="*/ 17 h 53"/>
                <a:gd name="T6" fmla="*/ 0 w 97"/>
                <a:gd name="T7" fmla="*/ 29 h 53"/>
                <a:gd name="T8" fmla="*/ 13 w 97"/>
                <a:gd name="T9" fmla="*/ 0 h 53"/>
                <a:gd name="T10" fmla="*/ 76 w 97"/>
                <a:gd name="T11" fmla="*/ 0 h 53"/>
                <a:gd name="T12" fmla="*/ 49 w 97"/>
                <a:gd name="T13" fmla="*/ 9 h 53"/>
                <a:gd name="T14" fmla="*/ 97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97" y="41"/>
                  </a:moveTo>
                  <a:lnTo>
                    <a:pt x="76" y="53"/>
                  </a:lnTo>
                  <a:lnTo>
                    <a:pt x="26" y="17"/>
                  </a:lnTo>
                  <a:lnTo>
                    <a:pt x="0" y="29"/>
                  </a:lnTo>
                  <a:lnTo>
                    <a:pt x="13" y="0"/>
                  </a:lnTo>
                  <a:lnTo>
                    <a:pt x="76" y="0"/>
                  </a:lnTo>
                  <a:lnTo>
                    <a:pt x="49" y="9"/>
                  </a:lnTo>
                  <a:lnTo>
                    <a:pt x="97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04" name="Freeform 29"/>
            <p:cNvSpPr>
              <a:spLocks/>
            </p:cNvSpPr>
            <p:nvPr/>
          </p:nvSpPr>
          <p:spPr bwMode="auto">
            <a:xfrm>
              <a:off x="7235803" y="1717278"/>
              <a:ext cx="153988" cy="84138"/>
            </a:xfrm>
            <a:custGeom>
              <a:avLst/>
              <a:gdLst>
                <a:gd name="T0" fmla="*/ 97 w 97"/>
                <a:gd name="T1" fmla="*/ 41 h 53"/>
                <a:gd name="T2" fmla="*/ 76 w 97"/>
                <a:gd name="T3" fmla="*/ 53 h 53"/>
                <a:gd name="T4" fmla="*/ 26 w 97"/>
                <a:gd name="T5" fmla="*/ 17 h 53"/>
                <a:gd name="T6" fmla="*/ 0 w 97"/>
                <a:gd name="T7" fmla="*/ 29 h 53"/>
                <a:gd name="T8" fmla="*/ 13 w 97"/>
                <a:gd name="T9" fmla="*/ 0 h 53"/>
                <a:gd name="T10" fmla="*/ 76 w 97"/>
                <a:gd name="T11" fmla="*/ 0 h 53"/>
                <a:gd name="T12" fmla="*/ 49 w 97"/>
                <a:gd name="T13" fmla="*/ 9 h 53"/>
                <a:gd name="T14" fmla="*/ 97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97" y="41"/>
                  </a:moveTo>
                  <a:lnTo>
                    <a:pt x="76" y="53"/>
                  </a:lnTo>
                  <a:lnTo>
                    <a:pt x="26" y="17"/>
                  </a:lnTo>
                  <a:lnTo>
                    <a:pt x="0" y="29"/>
                  </a:lnTo>
                  <a:lnTo>
                    <a:pt x="13" y="0"/>
                  </a:lnTo>
                  <a:lnTo>
                    <a:pt x="76" y="0"/>
                  </a:lnTo>
                  <a:lnTo>
                    <a:pt x="49" y="9"/>
                  </a:lnTo>
                  <a:lnTo>
                    <a:pt x="97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05" name="Freeform 30"/>
            <p:cNvSpPr>
              <a:spLocks/>
            </p:cNvSpPr>
            <p:nvPr/>
          </p:nvSpPr>
          <p:spPr bwMode="auto">
            <a:xfrm>
              <a:off x="7245328" y="1614090"/>
              <a:ext cx="153988" cy="84138"/>
            </a:xfrm>
            <a:custGeom>
              <a:avLst/>
              <a:gdLst>
                <a:gd name="T0" fmla="*/ 0 w 97"/>
                <a:gd name="T1" fmla="*/ 41 h 53"/>
                <a:gd name="T2" fmla="*/ 21 w 97"/>
                <a:gd name="T3" fmla="*/ 53 h 53"/>
                <a:gd name="T4" fmla="*/ 73 w 97"/>
                <a:gd name="T5" fmla="*/ 18 h 53"/>
                <a:gd name="T6" fmla="*/ 97 w 97"/>
                <a:gd name="T7" fmla="*/ 29 h 53"/>
                <a:gd name="T8" fmla="*/ 84 w 97"/>
                <a:gd name="T9" fmla="*/ 0 h 53"/>
                <a:gd name="T10" fmla="*/ 23 w 97"/>
                <a:gd name="T11" fmla="*/ 0 h 53"/>
                <a:gd name="T12" fmla="*/ 48 w 97"/>
                <a:gd name="T13" fmla="*/ 9 h 53"/>
                <a:gd name="T14" fmla="*/ 0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41"/>
                  </a:moveTo>
                  <a:lnTo>
                    <a:pt x="21" y="53"/>
                  </a:lnTo>
                  <a:lnTo>
                    <a:pt x="73" y="18"/>
                  </a:lnTo>
                  <a:lnTo>
                    <a:pt x="97" y="29"/>
                  </a:lnTo>
                  <a:lnTo>
                    <a:pt x="84" y="0"/>
                  </a:lnTo>
                  <a:lnTo>
                    <a:pt x="23" y="0"/>
                  </a:lnTo>
                  <a:lnTo>
                    <a:pt x="48" y="9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06" name="Freeform 31"/>
            <p:cNvSpPr>
              <a:spLocks/>
            </p:cNvSpPr>
            <p:nvPr/>
          </p:nvSpPr>
          <p:spPr bwMode="auto">
            <a:xfrm>
              <a:off x="7245328" y="1614090"/>
              <a:ext cx="153988" cy="84138"/>
            </a:xfrm>
            <a:custGeom>
              <a:avLst/>
              <a:gdLst>
                <a:gd name="T0" fmla="*/ 0 w 97"/>
                <a:gd name="T1" fmla="*/ 41 h 53"/>
                <a:gd name="T2" fmla="*/ 21 w 97"/>
                <a:gd name="T3" fmla="*/ 53 h 53"/>
                <a:gd name="T4" fmla="*/ 73 w 97"/>
                <a:gd name="T5" fmla="*/ 18 h 53"/>
                <a:gd name="T6" fmla="*/ 97 w 97"/>
                <a:gd name="T7" fmla="*/ 29 h 53"/>
                <a:gd name="T8" fmla="*/ 84 w 97"/>
                <a:gd name="T9" fmla="*/ 0 h 53"/>
                <a:gd name="T10" fmla="*/ 23 w 97"/>
                <a:gd name="T11" fmla="*/ 0 h 53"/>
                <a:gd name="T12" fmla="*/ 48 w 97"/>
                <a:gd name="T13" fmla="*/ 9 h 53"/>
                <a:gd name="T14" fmla="*/ 0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41"/>
                  </a:moveTo>
                  <a:lnTo>
                    <a:pt x="21" y="53"/>
                  </a:lnTo>
                  <a:lnTo>
                    <a:pt x="73" y="18"/>
                  </a:lnTo>
                  <a:lnTo>
                    <a:pt x="97" y="29"/>
                  </a:lnTo>
                  <a:lnTo>
                    <a:pt x="84" y="0"/>
                  </a:lnTo>
                  <a:lnTo>
                    <a:pt x="23" y="0"/>
                  </a:lnTo>
                  <a:lnTo>
                    <a:pt x="48" y="9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07" name="Freeform 32"/>
            <p:cNvSpPr>
              <a:spLocks/>
            </p:cNvSpPr>
            <p:nvPr/>
          </p:nvSpPr>
          <p:spPr bwMode="auto">
            <a:xfrm>
              <a:off x="7077053" y="1712515"/>
              <a:ext cx="153988" cy="88900"/>
            </a:xfrm>
            <a:custGeom>
              <a:avLst/>
              <a:gdLst>
                <a:gd name="T0" fmla="*/ 97 w 97"/>
                <a:gd name="T1" fmla="*/ 12 h 56"/>
                <a:gd name="T2" fmla="*/ 75 w 97"/>
                <a:gd name="T3" fmla="*/ 0 h 56"/>
                <a:gd name="T4" fmla="*/ 25 w 97"/>
                <a:gd name="T5" fmla="*/ 35 h 56"/>
                <a:gd name="T6" fmla="*/ 0 w 97"/>
                <a:gd name="T7" fmla="*/ 23 h 56"/>
                <a:gd name="T8" fmla="*/ 12 w 97"/>
                <a:gd name="T9" fmla="*/ 56 h 56"/>
                <a:gd name="T10" fmla="*/ 75 w 97"/>
                <a:gd name="T11" fmla="*/ 56 h 56"/>
                <a:gd name="T12" fmla="*/ 48 w 97"/>
                <a:gd name="T13" fmla="*/ 44 h 56"/>
                <a:gd name="T14" fmla="*/ 97 w 97"/>
                <a:gd name="T15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6">
                  <a:moveTo>
                    <a:pt x="97" y="12"/>
                  </a:moveTo>
                  <a:lnTo>
                    <a:pt x="75" y="0"/>
                  </a:lnTo>
                  <a:lnTo>
                    <a:pt x="25" y="35"/>
                  </a:lnTo>
                  <a:lnTo>
                    <a:pt x="0" y="23"/>
                  </a:lnTo>
                  <a:lnTo>
                    <a:pt x="12" y="56"/>
                  </a:lnTo>
                  <a:lnTo>
                    <a:pt x="75" y="56"/>
                  </a:lnTo>
                  <a:lnTo>
                    <a:pt x="48" y="44"/>
                  </a:lnTo>
                  <a:lnTo>
                    <a:pt x="97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08" name="Freeform 33"/>
            <p:cNvSpPr>
              <a:spLocks/>
            </p:cNvSpPr>
            <p:nvPr/>
          </p:nvSpPr>
          <p:spPr bwMode="auto">
            <a:xfrm>
              <a:off x="7077053" y="1712515"/>
              <a:ext cx="153988" cy="88900"/>
            </a:xfrm>
            <a:custGeom>
              <a:avLst/>
              <a:gdLst>
                <a:gd name="T0" fmla="*/ 97 w 97"/>
                <a:gd name="T1" fmla="*/ 12 h 56"/>
                <a:gd name="T2" fmla="*/ 75 w 97"/>
                <a:gd name="T3" fmla="*/ 0 h 56"/>
                <a:gd name="T4" fmla="*/ 25 w 97"/>
                <a:gd name="T5" fmla="*/ 35 h 56"/>
                <a:gd name="T6" fmla="*/ 0 w 97"/>
                <a:gd name="T7" fmla="*/ 23 h 56"/>
                <a:gd name="T8" fmla="*/ 12 w 97"/>
                <a:gd name="T9" fmla="*/ 56 h 56"/>
                <a:gd name="T10" fmla="*/ 75 w 97"/>
                <a:gd name="T11" fmla="*/ 56 h 56"/>
                <a:gd name="T12" fmla="*/ 48 w 97"/>
                <a:gd name="T13" fmla="*/ 44 h 56"/>
                <a:gd name="T14" fmla="*/ 97 w 97"/>
                <a:gd name="T15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6">
                  <a:moveTo>
                    <a:pt x="97" y="12"/>
                  </a:moveTo>
                  <a:lnTo>
                    <a:pt x="75" y="0"/>
                  </a:lnTo>
                  <a:lnTo>
                    <a:pt x="25" y="35"/>
                  </a:lnTo>
                  <a:lnTo>
                    <a:pt x="0" y="23"/>
                  </a:lnTo>
                  <a:lnTo>
                    <a:pt x="12" y="56"/>
                  </a:lnTo>
                  <a:lnTo>
                    <a:pt x="75" y="56"/>
                  </a:lnTo>
                  <a:lnTo>
                    <a:pt x="48" y="44"/>
                  </a:lnTo>
                  <a:lnTo>
                    <a:pt x="97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09" name="Freeform 34"/>
            <p:cNvSpPr>
              <a:spLocks/>
            </p:cNvSpPr>
            <p:nvPr/>
          </p:nvSpPr>
          <p:spPr bwMode="auto">
            <a:xfrm>
              <a:off x="7084990" y="1609328"/>
              <a:ext cx="153988" cy="84138"/>
            </a:xfrm>
            <a:custGeom>
              <a:avLst/>
              <a:gdLst>
                <a:gd name="T0" fmla="*/ 0 w 97"/>
                <a:gd name="T1" fmla="*/ 12 h 53"/>
                <a:gd name="T2" fmla="*/ 22 w 97"/>
                <a:gd name="T3" fmla="*/ 0 h 53"/>
                <a:gd name="T4" fmla="*/ 74 w 97"/>
                <a:gd name="T5" fmla="*/ 32 h 53"/>
                <a:gd name="T6" fmla="*/ 97 w 97"/>
                <a:gd name="T7" fmla="*/ 24 h 53"/>
                <a:gd name="T8" fmla="*/ 85 w 97"/>
                <a:gd name="T9" fmla="*/ 53 h 53"/>
                <a:gd name="T10" fmla="*/ 24 w 97"/>
                <a:gd name="T11" fmla="*/ 53 h 53"/>
                <a:gd name="T12" fmla="*/ 49 w 97"/>
                <a:gd name="T13" fmla="*/ 44 h 53"/>
                <a:gd name="T14" fmla="*/ 0 w 97"/>
                <a:gd name="T15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12"/>
                  </a:moveTo>
                  <a:lnTo>
                    <a:pt x="22" y="0"/>
                  </a:lnTo>
                  <a:lnTo>
                    <a:pt x="74" y="32"/>
                  </a:lnTo>
                  <a:lnTo>
                    <a:pt x="97" y="24"/>
                  </a:lnTo>
                  <a:lnTo>
                    <a:pt x="85" y="53"/>
                  </a:lnTo>
                  <a:lnTo>
                    <a:pt x="24" y="53"/>
                  </a:lnTo>
                  <a:lnTo>
                    <a:pt x="49" y="4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10" name="Freeform 35"/>
            <p:cNvSpPr>
              <a:spLocks/>
            </p:cNvSpPr>
            <p:nvPr/>
          </p:nvSpPr>
          <p:spPr bwMode="auto">
            <a:xfrm>
              <a:off x="7084990" y="1609328"/>
              <a:ext cx="153988" cy="84138"/>
            </a:xfrm>
            <a:custGeom>
              <a:avLst/>
              <a:gdLst>
                <a:gd name="T0" fmla="*/ 0 w 97"/>
                <a:gd name="T1" fmla="*/ 12 h 53"/>
                <a:gd name="T2" fmla="*/ 22 w 97"/>
                <a:gd name="T3" fmla="*/ 0 h 53"/>
                <a:gd name="T4" fmla="*/ 74 w 97"/>
                <a:gd name="T5" fmla="*/ 32 h 53"/>
                <a:gd name="T6" fmla="*/ 97 w 97"/>
                <a:gd name="T7" fmla="*/ 24 h 53"/>
                <a:gd name="T8" fmla="*/ 85 w 97"/>
                <a:gd name="T9" fmla="*/ 53 h 53"/>
                <a:gd name="T10" fmla="*/ 24 w 97"/>
                <a:gd name="T11" fmla="*/ 53 h 53"/>
                <a:gd name="T12" fmla="*/ 49 w 97"/>
                <a:gd name="T13" fmla="*/ 44 h 53"/>
                <a:gd name="T14" fmla="*/ 0 w 97"/>
                <a:gd name="T15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12"/>
                  </a:moveTo>
                  <a:lnTo>
                    <a:pt x="22" y="0"/>
                  </a:lnTo>
                  <a:lnTo>
                    <a:pt x="74" y="32"/>
                  </a:lnTo>
                  <a:lnTo>
                    <a:pt x="97" y="24"/>
                  </a:lnTo>
                  <a:lnTo>
                    <a:pt x="85" y="53"/>
                  </a:lnTo>
                  <a:lnTo>
                    <a:pt x="24" y="53"/>
                  </a:lnTo>
                  <a:lnTo>
                    <a:pt x="49" y="4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11" name="Freeform 36"/>
            <p:cNvSpPr>
              <a:spLocks/>
            </p:cNvSpPr>
            <p:nvPr/>
          </p:nvSpPr>
          <p:spPr bwMode="auto">
            <a:xfrm>
              <a:off x="7238978" y="1722040"/>
              <a:ext cx="153988" cy="82550"/>
            </a:xfrm>
            <a:custGeom>
              <a:avLst/>
              <a:gdLst>
                <a:gd name="T0" fmla="*/ 97 w 97"/>
                <a:gd name="T1" fmla="*/ 41 h 52"/>
                <a:gd name="T2" fmla="*/ 76 w 97"/>
                <a:gd name="T3" fmla="*/ 52 h 52"/>
                <a:gd name="T4" fmla="*/ 25 w 97"/>
                <a:gd name="T5" fmla="*/ 17 h 52"/>
                <a:gd name="T6" fmla="*/ 0 w 97"/>
                <a:gd name="T7" fmla="*/ 29 h 52"/>
                <a:gd name="T8" fmla="*/ 13 w 97"/>
                <a:gd name="T9" fmla="*/ 0 h 52"/>
                <a:gd name="T10" fmla="*/ 76 w 97"/>
                <a:gd name="T11" fmla="*/ 0 h 52"/>
                <a:gd name="T12" fmla="*/ 49 w 97"/>
                <a:gd name="T13" fmla="*/ 8 h 52"/>
                <a:gd name="T14" fmla="*/ 97 w 97"/>
                <a:gd name="T15" fmla="*/ 4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2">
                  <a:moveTo>
                    <a:pt x="97" y="41"/>
                  </a:moveTo>
                  <a:lnTo>
                    <a:pt x="76" y="52"/>
                  </a:lnTo>
                  <a:lnTo>
                    <a:pt x="25" y="17"/>
                  </a:lnTo>
                  <a:lnTo>
                    <a:pt x="0" y="29"/>
                  </a:lnTo>
                  <a:lnTo>
                    <a:pt x="13" y="0"/>
                  </a:lnTo>
                  <a:lnTo>
                    <a:pt x="76" y="0"/>
                  </a:lnTo>
                  <a:lnTo>
                    <a:pt x="49" y="8"/>
                  </a:lnTo>
                  <a:lnTo>
                    <a:pt x="97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12" name="Freeform 37"/>
            <p:cNvSpPr>
              <a:spLocks/>
            </p:cNvSpPr>
            <p:nvPr/>
          </p:nvSpPr>
          <p:spPr bwMode="auto">
            <a:xfrm>
              <a:off x="7238978" y="1722040"/>
              <a:ext cx="153988" cy="82550"/>
            </a:xfrm>
            <a:custGeom>
              <a:avLst/>
              <a:gdLst>
                <a:gd name="T0" fmla="*/ 97 w 97"/>
                <a:gd name="T1" fmla="*/ 41 h 52"/>
                <a:gd name="T2" fmla="*/ 76 w 97"/>
                <a:gd name="T3" fmla="*/ 52 h 52"/>
                <a:gd name="T4" fmla="*/ 25 w 97"/>
                <a:gd name="T5" fmla="*/ 17 h 52"/>
                <a:gd name="T6" fmla="*/ 0 w 97"/>
                <a:gd name="T7" fmla="*/ 29 h 52"/>
                <a:gd name="T8" fmla="*/ 13 w 97"/>
                <a:gd name="T9" fmla="*/ 0 h 52"/>
                <a:gd name="T10" fmla="*/ 76 w 97"/>
                <a:gd name="T11" fmla="*/ 0 h 52"/>
                <a:gd name="T12" fmla="*/ 49 w 97"/>
                <a:gd name="T13" fmla="*/ 8 h 52"/>
                <a:gd name="T14" fmla="*/ 97 w 97"/>
                <a:gd name="T15" fmla="*/ 4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2">
                  <a:moveTo>
                    <a:pt x="97" y="41"/>
                  </a:moveTo>
                  <a:lnTo>
                    <a:pt x="76" y="52"/>
                  </a:lnTo>
                  <a:lnTo>
                    <a:pt x="25" y="17"/>
                  </a:lnTo>
                  <a:lnTo>
                    <a:pt x="0" y="29"/>
                  </a:lnTo>
                  <a:lnTo>
                    <a:pt x="13" y="0"/>
                  </a:lnTo>
                  <a:lnTo>
                    <a:pt x="76" y="0"/>
                  </a:lnTo>
                  <a:lnTo>
                    <a:pt x="49" y="8"/>
                  </a:lnTo>
                  <a:lnTo>
                    <a:pt x="97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13" name="Line 38"/>
            <p:cNvSpPr>
              <a:spLocks noChangeShapeType="1"/>
            </p:cNvSpPr>
            <p:nvPr/>
          </p:nvSpPr>
          <p:spPr bwMode="auto">
            <a:xfrm>
              <a:off x="7002440" y="1515665"/>
              <a:ext cx="0" cy="560388"/>
            </a:xfrm>
            <a:prstGeom prst="line">
              <a:avLst/>
            </a:prstGeom>
            <a:noFill/>
            <a:ln w="1" cap="rnd">
              <a:solidFill>
                <a:srgbClr val="AAE6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14" name="Line 39"/>
            <p:cNvSpPr>
              <a:spLocks noChangeShapeType="1"/>
            </p:cNvSpPr>
            <p:nvPr/>
          </p:nvSpPr>
          <p:spPr bwMode="auto">
            <a:xfrm>
              <a:off x="7470753" y="1515665"/>
              <a:ext cx="0" cy="560388"/>
            </a:xfrm>
            <a:prstGeom prst="line">
              <a:avLst/>
            </a:prstGeom>
            <a:noFill/>
            <a:ln w="1" cap="rnd">
              <a:solidFill>
                <a:srgbClr val="AAE6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15" name="Freeform 40"/>
            <p:cNvSpPr>
              <a:spLocks/>
            </p:cNvSpPr>
            <p:nvPr/>
          </p:nvSpPr>
          <p:spPr bwMode="auto">
            <a:xfrm>
              <a:off x="7116740" y="1847453"/>
              <a:ext cx="230188" cy="144463"/>
            </a:xfrm>
            <a:custGeom>
              <a:avLst/>
              <a:gdLst>
                <a:gd name="T0" fmla="*/ 22 w 145"/>
                <a:gd name="T1" fmla="*/ 12 h 91"/>
                <a:gd name="T2" fmla="*/ 54 w 145"/>
                <a:gd name="T3" fmla="*/ 12 h 91"/>
                <a:gd name="T4" fmla="*/ 74 w 145"/>
                <a:gd name="T5" fmla="*/ 38 h 91"/>
                <a:gd name="T6" fmla="*/ 93 w 145"/>
                <a:gd name="T7" fmla="*/ 12 h 91"/>
                <a:gd name="T8" fmla="*/ 124 w 145"/>
                <a:gd name="T9" fmla="*/ 12 h 91"/>
                <a:gd name="T10" fmla="*/ 124 w 145"/>
                <a:gd name="T11" fmla="*/ 0 h 91"/>
                <a:gd name="T12" fmla="*/ 145 w 145"/>
                <a:gd name="T13" fmla="*/ 18 h 91"/>
                <a:gd name="T14" fmla="*/ 124 w 145"/>
                <a:gd name="T15" fmla="*/ 35 h 91"/>
                <a:gd name="T16" fmla="*/ 124 w 145"/>
                <a:gd name="T17" fmla="*/ 23 h 91"/>
                <a:gd name="T18" fmla="*/ 97 w 145"/>
                <a:gd name="T19" fmla="*/ 23 h 91"/>
                <a:gd name="T20" fmla="*/ 79 w 145"/>
                <a:gd name="T21" fmla="*/ 44 h 91"/>
                <a:gd name="T22" fmla="*/ 97 w 145"/>
                <a:gd name="T23" fmla="*/ 67 h 91"/>
                <a:gd name="T24" fmla="*/ 124 w 145"/>
                <a:gd name="T25" fmla="*/ 67 h 91"/>
                <a:gd name="T26" fmla="*/ 124 w 145"/>
                <a:gd name="T27" fmla="*/ 53 h 91"/>
                <a:gd name="T28" fmla="*/ 145 w 145"/>
                <a:gd name="T29" fmla="*/ 73 h 91"/>
                <a:gd name="T30" fmla="*/ 124 w 145"/>
                <a:gd name="T31" fmla="*/ 91 h 91"/>
                <a:gd name="T32" fmla="*/ 124 w 145"/>
                <a:gd name="T33" fmla="*/ 79 h 91"/>
                <a:gd name="T34" fmla="*/ 93 w 145"/>
                <a:gd name="T35" fmla="*/ 79 h 91"/>
                <a:gd name="T36" fmla="*/ 74 w 145"/>
                <a:gd name="T37" fmla="*/ 53 h 91"/>
                <a:gd name="T38" fmla="*/ 54 w 145"/>
                <a:gd name="T39" fmla="*/ 79 h 91"/>
                <a:gd name="T40" fmla="*/ 22 w 145"/>
                <a:gd name="T41" fmla="*/ 79 h 91"/>
                <a:gd name="T42" fmla="*/ 22 w 145"/>
                <a:gd name="T43" fmla="*/ 91 h 91"/>
                <a:gd name="T44" fmla="*/ 0 w 145"/>
                <a:gd name="T45" fmla="*/ 73 h 91"/>
                <a:gd name="T46" fmla="*/ 22 w 145"/>
                <a:gd name="T47" fmla="*/ 53 h 91"/>
                <a:gd name="T48" fmla="*/ 22 w 145"/>
                <a:gd name="T49" fmla="*/ 67 h 91"/>
                <a:gd name="T50" fmla="*/ 50 w 145"/>
                <a:gd name="T51" fmla="*/ 67 h 91"/>
                <a:gd name="T52" fmla="*/ 68 w 145"/>
                <a:gd name="T53" fmla="*/ 47 h 91"/>
                <a:gd name="T54" fmla="*/ 50 w 145"/>
                <a:gd name="T55" fmla="*/ 23 h 91"/>
                <a:gd name="T56" fmla="*/ 22 w 145"/>
                <a:gd name="T57" fmla="*/ 23 h 91"/>
                <a:gd name="T58" fmla="*/ 22 w 145"/>
                <a:gd name="T59" fmla="*/ 35 h 91"/>
                <a:gd name="T60" fmla="*/ 0 w 145"/>
                <a:gd name="T61" fmla="*/ 18 h 91"/>
                <a:gd name="T62" fmla="*/ 22 w 145"/>
                <a:gd name="T63" fmla="*/ 0 h 91"/>
                <a:gd name="T64" fmla="*/ 22 w 145"/>
                <a:gd name="T65" fmla="*/ 1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5" h="91">
                  <a:moveTo>
                    <a:pt x="22" y="12"/>
                  </a:moveTo>
                  <a:lnTo>
                    <a:pt x="54" y="12"/>
                  </a:lnTo>
                  <a:lnTo>
                    <a:pt x="74" y="38"/>
                  </a:lnTo>
                  <a:lnTo>
                    <a:pt x="93" y="12"/>
                  </a:lnTo>
                  <a:lnTo>
                    <a:pt x="124" y="12"/>
                  </a:lnTo>
                  <a:lnTo>
                    <a:pt x="124" y="0"/>
                  </a:lnTo>
                  <a:lnTo>
                    <a:pt x="145" y="18"/>
                  </a:lnTo>
                  <a:lnTo>
                    <a:pt x="124" y="35"/>
                  </a:lnTo>
                  <a:lnTo>
                    <a:pt x="124" y="23"/>
                  </a:lnTo>
                  <a:lnTo>
                    <a:pt x="97" y="23"/>
                  </a:lnTo>
                  <a:lnTo>
                    <a:pt x="79" y="44"/>
                  </a:lnTo>
                  <a:lnTo>
                    <a:pt x="97" y="67"/>
                  </a:lnTo>
                  <a:lnTo>
                    <a:pt x="124" y="67"/>
                  </a:lnTo>
                  <a:lnTo>
                    <a:pt x="124" y="53"/>
                  </a:lnTo>
                  <a:lnTo>
                    <a:pt x="145" y="73"/>
                  </a:lnTo>
                  <a:lnTo>
                    <a:pt x="124" y="91"/>
                  </a:lnTo>
                  <a:lnTo>
                    <a:pt x="124" y="79"/>
                  </a:lnTo>
                  <a:lnTo>
                    <a:pt x="93" y="79"/>
                  </a:lnTo>
                  <a:lnTo>
                    <a:pt x="74" y="53"/>
                  </a:lnTo>
                  <a:lnTo>
                    <a:pt x="54" y="79"/>
                  </a:lnTo>
                  <a:lnTo>
                    <a:pt x="22" y="79"/>
                  </a:lnTo>
                  <a:lnTo>
                    <a:pt x="22" y="91"/>
                  </a:lnTo>
                  <a:lnTo>
                    <a:pt x="0" y="73"/>
                  </a:lnTo>
                  <a:lnTo>
                    <a:pt x="22" y="53"/>
                  </a:lnTo>
                  <a:lnTo>
                    <a:pt x="22" y="67"/>
                  </a:lnTo>
                  <a:lnTo>
                    <a:pt x="50" y="67"/>
                  </a:lnTo>
                  <a:lnTo>
                    <a:pt x="68" y="47"/>
                  </a:lnTo>
                  <a:lnTo>
                    <a:pt x="50" y="23"/>
                  </a:lnTo>
                  <a:lnTo>
                    <a:pt x="22" y="23"/>
                  </a:lnTo>
                  <a:lnTo>
                    <a:pt x="22" y="35"/>
                  </a:lnTo>
                  <a:lnTo>
                    <a:pt x="0" y="18"/>
                  </a:lnTo>
                  <a:lnTo>
                    <a:pt x="22" y="0"/>
                  </a:lnTo>
                  <a:lnTo>
                    <a:pt x="22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16" name="Freeform 41"/>
            <p:cNvSpPr>
              <a:spLocks/>
            </p:cNvSpPr>
            <p:nvPr/>
          </p:nvSpPr>
          <p:spPr bwMode="auto">
            <a:xfrm>
              <a:off x="7116740" y="1847453"/>
              <a:ext cx="230188" cy="144463"/>
            </a:xfrm>
            <a:custGeom>
              <a:avLst/>
              <a:gdLst>
                <a:gd name="T0" fmla="*/ 22 w 145"/>
                <a:gd name="T1" fmla="*/ 12 h 91"/>
                <a:gd name="T2" fmla="*/ 54 w 145"/>
                <a:gd name="T3" fmla="*/ 12 h 91"/>
                <a:gd name="T4" fmla="*/ 74 w 145"/>
                <a:gd name="T5" fmla="*/ 38 h 91"/>
                <a:gd name="T6" fmla="*/ 93 w 145"/>
                <a:gd name="T7" fmla="*/ 12 h 91"/>
                <a:gd name="T8" fmla="*/ 124 w 145"/>
                <a:gd name="T9" fmla="*/ 12 h 91"/>
                <a:gd name="T10" fmla="*/ 124 w 145"/>
                <a:gd name="T11" fmla="*/ 0 h 91"/>
                <a:gd name="T12" fmla="*/ 145 w 145"/>
                <a:gd name="T13" fmla="*/ 18 h 91"/>
                <a:gd name="T14" fmla="*/ 124 w 145"/>
                <a:gd name="T15" fmla="*/ 35 h 91"/>
                <a:gd name="T16" fmla="*/ 124 w 145"/>
                <a:gd name="T17" fmla="*/ 23 h 91"/>
                <a:gd name="T18" fmla="*/ 97 w 145"/>
                <a:gd name="T19" fmla="*/ 23 h 91"/>
                <a:gd name="T20" fmla="*/ 79 w 145"/>
                <a:gd name="T21" fmla="*/ 44 h 91"/>
                <a:gd name="T22" fmla="*/ 97 w 145"/>
                <a:gd name="T23" fmla="*/ 67 h 91"/>
                <a:gd name="T24" fmla="*/ 124 w 145"/>
                <a:gd name="T25" fmla="*/ 67 h 91"/>
                <a:gd name="T26" fmla="*/ 124 w 145"/>
                <a:gd name="T27" fmla="*/ 53 h 91"/>
                <a:gd name="T28" fmla="*/ 145 w 145"/>
                <a:gd name="T29" fmla="*/ 73 h 91"/>
                <a:gd name="T30" fmla="*/ 124 w 145"/>
                <a:gd name="T31" fmla="*/ 91 h 91"/>
                <a:gd name="T32" fmla="*/ 124 w 145"/>
                <a:gd name="T33" fmla="*/ 79 h 91"/>
                <a:gd name="T34" fmla="*/ 93 w 145"/>
                <a:gd name="T35" fmla="*/ 79 h 91"/>
                <a:gd name="T36" fmla="*/ 74 w 145"/>
                <a:gd name="T37" fmla="*/ 53 h 91"/>
                <a:gd name="T38" fmla="*/ 54 w 145"/>
                <a:gd name="T39" fmla="*/ 79 h 91"/>
                <a:gd name="T40" fmla="*/ 22 w 145"/>
                <a:gd name="T41" fmla="*/ 79 h 91"/>
                <a:gd name="T42" fmla="*/ 22 w 145"/>
                <a:gd name="T43" fmla="*/ 91 h 91"/>
                <a:gd name="T44" fmla="*/ 0 w 145"/>
                <a:gd name="T45" fmla="*/ 73 h 91"/>
                <a:gd name="T46" fmla="*/ 22 w 145"/>
                <a:gd name="T47" fmla="*/ 53 h 91"/>
                <a:gd name="T48" fmla="*/ 22 w 145"/>
                <a:gd name="T49" fmla="*/ 67 h 91"/>
                <a:gd name="T50" fmla="*/ 50 w 145"/>
                <a:gd name="T51" fmla="*/ 67 h 91"/>
                <a:gd name="T52" fmla="*/ 68 w 145"/>
                <a:gd name="T53" fmla="*/ 47 h 91"/>
                <a:gd name="T54" fmla="*/ 50 w 145"/>
                <a:gd name="T55" fmla="*/ 23 h 91"/>
                <a:gd name="T56" fmla="*/ 22 w 145"/>
                <a:gd name="T57" fmla="*/ 23 h 91"/>
                <a:gd name="T58" fmla="*/ 22 w 145"/>
                <a:gd name="T59" fmla="*/ 35 h 91"/>
                <a:gd name="T60" fmla="*/ 0 w 145"/>
                <a:gd name="T61" fmla="*/ 18 h 91"/>
                <a:gd name="T62" fmla="*/ 22 w 145"/>
                <a:gd name="T63" fmla="*/ 0 h 91"/>
                <a:gd name="T64" fmla="*/ 22 w 145"/>
                <a:gd name="T65" fmla="*/ 1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5" h="91">
                  <a:moveTo>
                    <a:pt x="22" y="12"/>
                  </a:moveTo>
                  <a:lnTo>
                    <a:pt x="54" y="12"/>
                  </a:lnTo>
                  <a:lnTo>
                    <a:pt x="74" y="38"/>
                  </a:lnTo>
                  <a:lnTo>
                    <a:pt x="93" y="12"/>
                  </a:lnTo>
                  <a:lnTo>
                    <a:pt x="124" y="12"/>
                  </a:lnTo>
                  <a:lnTo>
                    <a:pt x="124" y="0"/>
                  </a:lnTo>
                  <a:lnTo>
                    <a:pt x="145" y="18"/>
                  </a:lnTo>
                  <a:lnTo>
                    <a:pt x="124" y="35"/>
                  </a:lnTo>
                  <a:lnTo>
                    <a:pt x="124" y="23"/>
                  </a:lnTo>
                  <a:lnTo>
                    <a:pt x="97" y="23"/>
                  </a:lnTo>
                  <a:lnTo>
                    <a:pt x="79" y="44"/>
                  </a:lnTo>
                  <a:lnTo>
                    <a:pt x="97" y="67"/>
                  </a:lnTo>
                  <a:lnTo>
                    <a:pt x="124" y="67"/>
                  </a:lnTo>
                  <a:lnTo>
                    <a:pt x="124" y="53"/>
                  </a:lnTo>
                  <a:lnTo>
                    <a:pt x="145" y="73"/>
                  </a:lnTo>
                  <a:lnTo>
                    <a:pt x="124" y="91"/>
                  </a:lnTo>
                  <a:lnTo>
                    <a:pt x="124" y="79"/>
                  </a:lnTo>
                  <a:lnTo>
                    <a:pt x="93" y="79"/>
                  </a:lnTo>
                  <a:lnTo>
                    <a:pt x="74" y="53"/>
                  </a:lnTo>
                  <a:lnTo>
                    <a:pt x="54" y="79"/>
                  </a:lnTo>
                  <a:lnTo>
                    <a:pt x="22" y="79"/>
                  </a:lnTo>
                  <a:lnTo>
                    <a:pt x="22" y="91"/>
                  </a:lnTo>
                  <a:lnTo>
                    <a:pt x="0" y="73"/>
                  </a:lnTo>
                  <a:lnTo>
                    <a:pt x="22" y="53"/>
                  </a:lnTo>
                  <a:lnTo>
                    <a:pt x="22" y="67"/>
                  </a:lnTo>
                  <a:lnTo>
                    <a:pt x="50" y="67"/>
                  </a:lnTo>
                  <a:lnTo>
                    <a:pt x="68" y="47"/>
                  </a:lnTo>
                  <a:lnTo>
                    <a:pt x="50" y="23"/>
                  </a:lnTo>
                  <a:lnTo>
                    <a:pt x="22" y="23"/>
                  </a:lnTo>
                  <a:lnTo>
                    <a:pt x="22" y="35"/>
                  </a:lnTo>
                  <a:lnTo>
                    <a:pt x="0" y="18"/>
                  </a:lnTo>
                  <a:lnTo>
                    <a:pt x="22" y="0"/>
                  </a:lnTo>
                  <a:lnTo>
                    <a:pt x="22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17" name="Freeform 42"/>
            <p:cNvSpPr>
              <a:spLocks/>
            </p:cNvSpPr>
            <p:nvPr/>
          </p:nvSpPr>
          <p:spPr bwMode="auto">
            <a:xfrm>
              <a:off x="7119915" y="1852215"/>
              <a:ext cx="230188" cy="144463"/>
            </a:xfrm>
            <a:custGeom>
              <a:avLst/>
              <a:gdLst>
                <a:gd name="T0" fmla="*/ 21 w 145"/>
                <a:gd name="T1" fmla="*/ 12 h 91"/>
                <a:gd name="T2" fmla="*/ 54 w 145"/>
                <a:gd name="T3" fmla="*/ 12 h 91"/>
                <a:gd name="T4" fmla="*/ 73 w 145"/>
                <a:gd name="T5" fmla="*/ 38 h 91"/>
                <a:gd name="T6" fmla="*/ 93 w 145"/>
                <a:gd name="T7" fmla="*/ 12 h 91"/>
                <a:gd name="T8" fmla="*/ 124 w 145"/>
                <a:gd name="T9" fmla="*/ 12 h 91"/>
                <a:gd name="T10" fmla="*/ 124 w 145"/>
                <a:gd name="T11" fmla="*/ 0 h 91"/>
                <a:gd name="T12" fmla="*/ 145 w 145"/>
                <a:gd name="T13" fmla="*/ 17 h 91"/>
                <a:gd name="T14" fmla="*/ 124 w 145"/>
                <a:gd name="T15" fmla="*/ 35 h 91"/>
                <a:gd name="T16" fmla="*/ 124 w 145"/>
                <a:gd name="T17" fmla="*/ 23 h 91"/>
                <a:gd name="T18" fmla="*/ 97 w 145"/>
                <a:gd name="T19" fmla="*/ 23 h 91"/>
                <a:gd name="T20" fmla="*/ 79 w 145"/>
                <a:gd name="T21" fmla="*/ 44 h 91"/>
                <a:gd name="T22" fmla="*/ 97 w 145"/>
                <a:gd name="T23" fmla="*/ 67 h 91"/>
                <a:gd name="T24" fmla="*/ 124 w 145"/>
                <a:gd name="T25" fmla="*/ 67 h 91"/>
                <a:gd name="T26" fmla="*/ 124 w 145"/>
                <a:gd name="T27" fmla="*/ 53 h 91"/>
                <a:gd name="T28" fmla="*/ 145 w 145"/>
                <a:gd name="T29" fmla="*/ 73 h 91"/>
                <a:gd name="T30" fmla="*/ 124 w 145"/>
                <a:gd name="T31" fmla="*/ 91 h 91"/>
                <a:gd name="T32" fmla="*/ 124 w 145"/>
                <a:gd name="T33" fmla="*/ 79 h 91"/>
                <a:gd name="T34" fmla="*/ 93 w 145"/>
                <a:gd name="T35" fmla="*/ 79 h 91"/>
                <a:gd name="T36" fmla="*/ 73 w 145"/>
                <a:gd name="T37" fmla="*/ 53 h 91"/>
                <a:gd name="T38" fmla="*/ 54 w 145"/>
                <a:gd name="T39" fmla="*/ 79 h 91"/>
                <a:gd name="T40" fmla="*/ 21 w 145"/>
                <a:gd name="T41" fmla="*/ 79 h 91"/>
                <a:gd name="T42" fmla="*/ 21 w 145"/>
                <a:gd name="T43" fmla="*/ 91 h 91"/>
                <a:gd name="T44" fmla="*/ 0 w 145"/>
                <a:gd name="T45" fmla="*/ 73 h 91"/>
                <a:gd name="T46" fmla="*/ 21 w 145"/>
                <a:gd name="T47" fmla="*/ 53 h 91"/>
                <a:gd name="T48" fmla="*/ 21 w 145"/>
                <a:gd name="T49" fmla="*/ 67 h 91"/>
                <a:gd name="T50" fmla="*/ 50 w 145"/>
                <a:gd name="T51" fmla="*/ 67 h 91"/>
                <a:gd name="T52" fmla="*/ 68 w 145"/>
                <a:gd name="T53" fmla="*/ 47 h 91"/>
                <a:gd name="T54" fmla="*/ 50 w 145"/>
                <a:gd name="T55" fmla="*/ 23 h 91"/>
                <a:gd name="T56" fmla="*/ 21 w 145"/>
                <a:gd name="T57" fmla="*/ 23 h 91"/>
                <a:gd name="T58" fmla="*/ 21 w 145"/>
                <a:gd name="T59" fmla="*/ 35 h 91"/>
                <a:gd name="T60" fmla="*/ 0 w 145"/>
                <a:gd name="T61" fmla="*/ 17 h 91"/>
                <a:gd name="T62" fmla="*/ 21 w 145"/>
                <a:gd name="T63" fmla="*/ 0 h 91"/>
                <a:gd name="T64" fmla="*/ 21 w 145"/>
                <a:gd name="T65" fmla="*/ 1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5" h="91">
                  <a:moveTo>
                    <a:pt x="21" y="12"/>
                  </a:moveTo>
                  <a:lnTo>
                    <a:pt x="54" y="12"/>
                  </a:lnTo>
                  <a:lnTo>
                    <a:pt x="73" y="38"/>
                  </a:lnTo>
                  <a:lnTo>
                    <a:pt x="93" y="12"/>
                  </a:lnTo>
                  <a:lnTo>
                    <a:pt x="124" y="12"/>
                  </a:lnTo>
                  <a:lnTo>
                    <a:pt x="124" y="0"/>
                  </a:lnTo>
                  <a:lnTo>
                    <a:pt x="145" y="17"/>
                  </a:lnTo>
                  <a:lnTo>
                    <a:pt x="124" y="35"/>
                  </a:lnTo>
                  <a:lnTo>
                    <a:pt x="124" y="23"/>
                  </a:lnTo>
                  <a:lnTo>
                    <a:pt x="97" y="23"/>
                  </a:lnTo>
                  <a:lnTo>
                    <a:pt x="79" y="44"/>
                  </a:lnTo>
                  <a:lnTo>
                    <a:pt x="97" y="67"/>
                  </a:lnTo>
                  <a:lnTo>
                    <a:pt x="124" y="67"/>
                  </a:lnTo>
                  <a:lnTo>
                    <a:pt x="124" y="53"/>
                  </a:lnTo>
                  <a:lnTo>
                    <a:pt x="145" y="73"/>
                  </a:lnTo>
                  <a:lnTo>
                    <a:pt x="124" y="91"/>
                  </a:lnTo>
                  <a:lnTo>
                    <a:pt x="124" y="79"/>
                  </a:lnTo>
                  <a:lnTo>
                    <a:pt x="93" y="79"/>
                  </a:lnTo>
                  <a:lnTo>
                    <a:pt x="73" y="53"/>
                  </a:lnTo>
                  <a:lnTo>
                    <a:pt x="54" y="79"/>
                  </a:lnTo>
                  <a:lnTo>
                    <a:pt x="21" y="79"/>
                  </a:lnTo>
                  <a:lnTo>
                    <a:pt x="21" y="91"/>
                  </a:lnTo>
                  <a:lnTo>
                    <a:pt x="0" y="73"/>
                  </a:lnTo>
                  <a:lnTo>
                    <a:pt x="21" y="53"/>
                  </a:lnTo>
                  <a:lnTo>
                    <a:pt x="21" y="67"/>
                  </a:lnTo>
                  <a:lnTo>
                    <a:pt x="50" y="67"/>
                  </a:lnTo>
                  <a:lnTo>
                    <a:pt x="68" y="47"/>
                  </a:lnTo>
                  <a:lnTo>
                    <a:pt x="50" y="23"/>
                  </a:lnTo>
                  <a:lnTo>
                    <a:pt x="21" y="23"/>
                  </a:lnTo>
                  <a:lnTo>
                    <a:pt x="21" y="35"/>
                  </a:lnTo>
                  <a:lnTo>
                    <a:pt x="0" y="17"/>
                  </a:lnTo>
                  <a:lnTo>
                    <a:pt x="21" y="0"/>
                  </a:lnTo>
                  <a:lnTo>
                    <a:pt x="21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pic>
        <p:nvPicPr>
          <p:cNvPr id="591" name="Picture 5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705" y="2481114"/>
            <a:ext cx="74295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2" name="Picture 5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713" y="2481114"/>
            <a:ext cx="74295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1" name="Picture 2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7607" y="3075073"/>
            <a:ext cx="477089" cy="841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" name="Picture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9612" y="3101179"/>
            <a:ext cx="491077" cy="852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3" name="Picture 1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721" y="2992356"/>
            <a:ext cx="1548744" cy="658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29" name="628 Conector recto de flecha"/>
          <p:cNvCxnSpPr>
            <a:stCxn id="591" idx="2"/>
            <a:endCxn id="383" idx="3"/>
          </p:cNvCxnSpPr>
          <p:nvPr/>
        </p:nvCxnSpPr>
        <p:spPr>
          <a:xfrm flipH="1" flipV="1">
            <a:off x="2777708" y="2650386"/>
            <a:ext cx="1365472" cy="1170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9" name="668 Conector recto"/>
          <p:cNvCxnSpPr>
            <a:stCxn id="611" idx="2"/>
            <a:endCxn id="391" idx="4"/>
          </p:cNvCxnSpPr>
          <p:nvPr/>
        </p:nvCxnSpPr>
        <p:spPr>
          <a:xfrm flipV="1">
            <a:off x="7516152" y="3291651"/>
            <a:ext cx="921653" cy="624900"/>
          </a:xfrm>
          <a:prstGeom prst="line">
            <a:avLst/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0" name="679 Conector recto de flecha"/>
          <p:cNvCxnSpPr>
            <a:stCxn id="591" idx="3"/>
            <a:endCxn id="592" idx="1"/>
          </p:cNvCxnSpPr>
          <p:nvPr/>
        </p:nvCxnSpPr>
        <p:spPr>
          <a:xfrm>
            <a:off x="4514655" y="2571602"/>
            <a:ext cx="210405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1" name="690 Conector recto de flecha"/>
          <p:cNvCxnSpPr>
            <a:stCxn id="398" idx="5"/>
            <a:endCxn id="592" idx="3"/>
          </p:cNvCxnSpPr>
          <p:nvPr/>
        </p:nvCxnSpPr>
        <p:spPr>
          <a:xfrm flipH="1" flipV="1">
            <a:off x="7361663" y="2571602"/>
            <a:ext cx="1163062" cy="17755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7" name="706 Conector recto"/>
          <p:cNvCxnSpPr>
            <a:stCxn id="616" idx="2"/>
            <a:endCxn id="382" idx="2"/>
          </p:cNvCxnSpPr>
          <p:nvPr/>
        </p:nvCxnSpPr>
        <p:spPr>
          <a:xfrm flipH="1">
            <a:off x="2435906" y="3953900"/>
            <a:ext cx="1649245" cy="0"/>
          </a:xfrm>
          <a:prstGeom prst="line">
            <a:avLst/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4" name="723 CuadroTexto"/>
          <p:cNvSpPr txBox="1"/>
          <p:nvPr/>
        </p:nvSpPr>
        <p:spPr>
          <a:xfrm>
            <a:off x="5165499" y="3510917"/>
            <a:ext cx="12971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err="1" smtClean="0"/>
              <a:t>Uk</a:t>
            </a:r>
            <a:r>
              <a:rPr lang="es-ES" sz="1100" dirty="0" smtClean="0"/>
              <a:t> radio licenciado</a:t>
            </a:r>
            <a:endParaRPr lang="es-ES" sz="1100" dirty="0"/>
          </a:p>
        </p:txBody>
      </p:sp>
      <p:sp>
        <p:nvSpPr>
          <p:cNvPr id="726" name="725 CuadroTexto"/>
          <p:cNvSpPr txBox="1"/>
          <p:nvPr/>
        </p:nvSpPr>
        <p:spPr>
          <a:xfrm>
            <a:off x="5084015" y="2165975"/>
            <a:ext cx="9821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/>
              <a:t>UK F.O</a:t>
            </a:r>
            <a:endParaRPr lang="es-ES" sz="1600" b="1" dirty="0"/>
          </a:p>
        </p:txBody>
      </p:sp>
      <p:sp>
        <p:nvSpPr>
          <p:cNvPr id="328" name="327 CuadroTexto"/>
          <p:cNvSpPr txBox="1"/>
          <p:nvPr/>
        </p:nvSpPr>
        <p:spPr>
          <a:xfrm>
            <a:off x="3103031" y="2233047"/>
            <a:ext cx="4910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/>
              <a:t>FE</a:t>
            </a:r>
            <a:endParaRPr lang="es-ES" sz="1600" b="1" dirty="0"/>
          </a:p>
        </p:txBody>
      </p:sp>
      <p:sp>
        <p:nvSpPr>
          <p:cNvPr id="329" name="328 CuadroTexto"/>
          <p:cNvSpPr txBox="1"/>
          <p:nvPr/>
        </p:nvSpPr>
        <p:spPr>
          <a:xfrm>
            <a:off x="3103031" y="3524628"/>
            <a:ext cx="4910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/>
              <a:t>FE</a:t>
            </a:r>
            <a:endParaRPr lang="es-ES" sz="1600" b="1" dirty="0"/>
          </a:p>
        </p:txBody>
      </p:sp>
      <p:sp>
        <p:nvSpPr>
          <p:cNvPr id="330" name="329 CuadroTexto"/>
          <p:cNvSpPr txBox="1"/>
          <p:nvPr/>
        </p:nvSpPr>
        <p:spPr>
          <a:xfrm>
            <a:off x="7662890" y="2233048"/>
            <a:ext cx="4910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/>
              <a:t>FE</a:t>
            </a:r>
            <a:endParaRPr lang="es-ES" sz="1600" b="1" dirty="0"/>
          </a:p>
        </p:txBody>
      </p:sp>
      <p:sp>
        <p:nvSpPr>
          <p:cNvPr id="331" name="330 CuadroTexto"/>
          <p:cNvSpPr txBox="1"/>
          <p:nvPr/>
        </p:nvSpPr>
        <p:spPr>
          <a:xfrm>
            <a:off x="7908417" y="3641722"/>
            <a:ext cx="4910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/>
              <a:t>FE</a:t>
            </a:r>
            <a:endParaRPr lang="es-ES" sz="1600" b="1" dirty="0"/>
          </a:p>
        </p:txBody>
      </p:sp>
      <p:sp>
        <p:nvSpPr>
          <p:cNvPr id="332" name="2 Marcador de contenido"/>
          <p:cNvSpPr txBox="1">
            <a:spLocks/>
          </p:cNvSpPr>
          <p:nvPr/>
        </p:nvSpPr>
        <p:spPr>
          <a:xfrm>
            <a:off x="1259631" y="4941168"/>
            <a:ext cx="6495065" cy="11366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dirty="0" smtClean="0">
                <a:solidFill>
                  <a:schemeClr val="tx1"/>
                </a:solidFill>
              </a:rPr>
              <a:t>SEDE REMOTA, CANAL DE DATOS DE 9M POR FIBRA OPTICA CON BACKUP POR RADIO, </a:t>
            </a:r>
          </a:p>
        </p:txBody>
      </p:sp>
    </p:spTree>
    <p:extLst>
      <p:ext uri="{BB962C8B-B14F-4D97-AF65-F5344CB8AC3E}">
        <p14:creationId xmlns:p14="http://schemas.microsoft.com/office/powerpoint/2010/main" val="4031230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Nube"/>
          <p:cNvSpPr/>
          <p:nvPr/>
        </p:nvSpPr>
        <p:spPr>
          <a:xfrm>
            <a:off x="467544" y="2536870"/>
            <a:ext cx="2088232" cy="165618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MPLS</a:t>
            </a:r>
            <a:endParaRPr lang="es-ES" dirty="0"/>
          </a:p>
        </p:txBody>
      </p:sp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329545"/>
            <a:ext cx="624355" cy="624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4101" y="2308582"/>
            <a:ext cx="683607" cy="683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6 Grupo"/>
          <p:cNvGrpSpPr/>
          <p:nvPr/>
        </p:nvGrpSpPr>
        <p:grpSpPr>
          <a:xfrm>
            <a:off x="7954003" y="2625576"/>
            <a:ext cx="967603" cy="739385"/>
            <a:chOff x="7002440" y="1515665"/>
            <a:chExt cx="468313" cy="560388"/>
          </a:xfrm>
        </p:grpSpPr>
        <p:sp>
          <p:nvSpPr>
            <p:cNvPr id="8" name="Oval 16"/>
            <p:cNvSpPr>
              <a:spLocks noChangeArrowheads="1"/>
            </p:cNvSpPr>
            <p:nvPr/>
          </p:nvSpPr>
          <p:spPr bwMode="auto">
            <a:xfrm>
              <a:off x="7002440" y="1758553"/>
              <a:ext cx="468313" cy="261938"/>
            </a:xfrm>
            <a:prstGeom prst="ellipse">
              <a:avLst/>
            </a:prstGeom>
            <a:solidFill>
              <a:srgbClr val="0078A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9" name="Oval 17"/>
            <p:cNvSpPr>
              <a:spLocks noChangeArrowheads="1"/>
            </p:cNvSpPr>
            <p:nvPr/>
          </p:nvSpPr>
          <p:spPr bwMode="auto">
            <a:xfrm>
              <a:off x="7002440" y="1758553"/>
              <a:ext cx="468313" cy="261938"/>
            </a:xfrm>
            <a:prstGeom prst="ellipse">
              <a:avLst/>
            </a:prstGeom>
            <a:noFill/>
            <a:ln w="1" cap="rnd">
              <a:solidFill>
                <a:srgbClr val="AAE6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" name="Rectangle 18"/>
            <p:cNvSpPr>
              <a:spLocks noChangeArrowheads="1"/>
            </p:cNvSpPr>
            <p:nvPr/>
          </p:nvSpPr>
          <p:spPr bwMode="auto">
            <a:xfrm>
              <a:off x="7002440" y="1707753"/>
              <a:ext cx="468313" cy="185738"/>
            </a:xfrm>
            <a:prstGeom prst="rect">
              <a:avLst/>
            </a:pr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" name="Rectangle 19"/>
            <p:cNvSpPr>
              <a:spLocks noChangeArrowheads="1"/>
            </p:cNvSpPr>
            <p:nvPr/>
          </p:nvSpPr>
          <p:spPr bwMode="auto">
            <a:xfrm>
              <a:off x="7002440" y="1707753"/>
              <a:ext cx="468313" cy="185738"/>
            </a:xfrm>
            <a:prstGeom prst="rect">
              <a:avLst/>
            </a:pr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" name="Oval 20"/>
            <p:cNvSpPr>
              <a:spLocks noChangeArrowheads="1"/>
            </p:cNvSpPr>
            <p:nvPr/>
          </p:nvSpPr>
          <p:spPr bwMode="auto">
            <a:xfrm>
              <a:off x="7002440" y="1572815"/>
              <a:ext cx="468313" cy="260350"/>
            </a:xfrm>
            <a:prstGeom prst="ellipse">
              <a:avLst/>
            </a:prstGeom>
            <a:solidFill>
              <a:srgbClr val="00B4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3" name="Oval 21"/>
            <p:cNvSpPr>
              <a:spLocks noChangeArrowheads="1"/>
            </p:cNvSpPr>
            <p:nvPr/>
          </p:nvSpPr>
          <p:spPr bwMode="auto">
            <a:xfrm>
              <a:off x="7002440" y="1572815"/>
              <a:ext cx="468313" cy="260350"/>
            </a:xfrm>
            <a:prstGeom prst="ellipse">
              <a:avLst/>
            </a:prstGeom>
            <a:noFill/>
            <a:ln w="1" cap="rnd">
              <a:solidFill>
                <a:srgbClr val="AAE6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4" name="Freeform 22"/>
            <p:cNvSpPr>
              <a:spLocks/>
            </p:cNvSpPr>
            <p:nvPr/>
          </p:nvSpPr>
          <p:spPr bwMode="auto">
            <a:xfrm>
              <a:off x="7242153" y="1609328"/>
              <a:ext cx="153988" cy="84138"/>
            </a:xfrm>
            <a:custGeom>
              <a:avLst/>
              <a:gdLst>
                <a:gd name="T0" fmla="*/ 0 w 97"/>
                <a:gd name="T1" fmla="*/ 41 h 53"/>
                <a:gd name="T2" fmla="*/ 22 w 97"/>
                <a:gd name="T3" fmla="*/ 53 h 53"/>
                <a:gd name="T4" fmla="*/ 74 w 97"/>
                <a:gd name="T5" fmla="*/ 18 h 53"/>
                <a:gd name="T6" fmla="*/ 97 w 97"/>
                <a:gd name="T7" fmla="*/ 30 h 53"/>
                <a:gd name="T8" fmla="*/ 84 w 97"/>
                <a:gd name="T9" fmla="*/ 0 h 53"/>
                <a:gd name="T10" fmla="*/ 23 w 97"/>
                <a:gd name="T11" fmla="*/ 0 h 53"/>
                <a:gd name="T12" fmla="*/ 48 w 97"/>
                <a:gd name="T13" fmla="*/ 9 h 53"/>
                <a:gd name="T14" fmla="*/ 0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41"/>
                  </a:moveTo>
                  <a:lnTo>
                    <a:pt x="22" y="53"/>
                  </a:lnTo>
                  <a:lnTo>
                    <a:pt x="74" y="18"/>
                  </a:lnTo>
                  <a:lnTo>
                    <a:pt x="97" y="30"/>
                  </a:lnTo>
                  <a:lnTo>
                    <a:pt x="84" y="0"/>
                  </a:lnTo>
                  <a:lnTo>
                    <a:pt x="23" y="0"/>
                  </a:lnTo>
                  <a:lnTo>
                    <a:pt x="48" y="9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5" name="Freeform 23"/>
            <p:cNvSpPr>
              <a:spLocks/>
            </p:cNvSpPr>
            <p:nvPr/>
          </p:nvSpPr>
          <p:spPr bwMode="auto">
            <a:xfrm>
              <a:off x="7242153" y="1609328"/>
              <a:ext cx="153988" cy="84138"/>
            </a:xfrm>
            <a:custGeom>
              <a:avLst/>
              <a:gdLst>
                <a:gd name="T0" fmla="*/ 0 w 97"/>
                <a:gd name="T1" fmla="*/ 41 h 53"/>
                <a:gd name="T2" fmla="*/ 22 w 97"/>
                <a:gd name="T3" fmla="*/ 53 h 53"/>
                <a:gd name="T4" fmla="*/ 74 w 97"/>
                <a:gd name="T5" fmla="*/ 18 h 53"/>
                <a:gd name="T6" fmla="*/ 97 w 97"/>
                <a:gd name="T7" fmla="*/ 30 h 53"/>
                <a:gd name="T8" fmla="*/ 84 w 97"/>
                <a:gd name="T9" fmla="*/ 0 h 53"/>
                <a:gd name="T10" fmla="*/ 23 w 97"/>
                <a:gd name="T11" fmla="*/ 0 h 53"/>
                <a:gd name="T12" fmla="*/ 48 w 97"/>
                <a:gd name="T13" fmla="*/ 9 h 53"/>
                <a:gd name="T14" fmla="*/ 0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41"/>
                  </a:moveTo>
                  <a:lnTo>
                    <a:pt x="22" y="53"/>
                  </a:lnTo>
                  <a:lnTo>
                    <a:pt x="74" y="18"/>
                  </a:lnTo>
                  <a:lnTo>
                    <a:pt x="97" y="30"/>
                  </a:lnTo>
                  <a:lnTo>
                    <a:pt x="84" y="0"/>
                  </a:lnTo>
                  <a:lnTo>
                    <a:pt x="23" y="0"/>
                  </a:lnTo>
                  <a:lnTo>
                    <a:pt x="48" y="9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6" name="Freeform 24"/>
            <p:cNvSpPr>
              <a:spLocks/>
            </p:cNvSpPr>
            <p:nvPr/>
          </p:nvSpPr>
          <p:spPr bwMode="auto">
            <a:xfrm>
              <a:off x="7073878" y="1707753"/>
              <a:ext cx="153988" cy="88900"/>
            </a:xfrm>
            <a:custGeom>
              <a:avLst/>
              <a:gdLst>
                <a:gd name="T0" fmla="*/ 97 w 97"/>
                <a:gd name="T1" fmla="*/ 12 h 56"/>
                <a:gd name="T2" fmla="*/ 75 w 97"/>
                <a:gd name="T3" fmla="*/ 0 h 56"/>
                <a:gd name="T4" fmla="*/ 25 w 97"/>
                <a:gd name="T5" fmla="*/ 35 h 56"/>
                <a:gd name="T6" fmla="*/ 0 w 97"/>
                <a:gd name="T7" fmla="*/ 23 h 56"/>
                <a:gd name="T8" fmla="*/ 13 w 97"/>
                <a:gd name="T9" fmla="*/ 56 h 56"/>
                <a:gd name="T10" fmla="*/ 75 w 97"/>
                <a:gd name="T11" fmla="*/ 56 h 56"/>
                <a:gd name="T12" fmla="*/ 49 w 97"/>
                <a:gd name="T13" fmla="*/ 44 h 56"/>
                <a:gd name="T14" fmla="*/ 97 w 97"/>
                <a:gd name="T15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6">
                  <a:moveTo>
                    <a:pt x="97" y="12"/>
                  </a:moveTo>
                  <a:lnTo>
                    <a:pt x="75" y="0"/>
                  </a:lnTo>
                  <a:lnTo>
                    <a:pt x="25" y="35"/>
                  </a:lnTo>
                  <a:lnTo>
                    <a:pt x="0" y="23"/>
                  </a:lnTo>
                  <a:lnTo>
                    <a:pt x="13" y="56"/>
                  </a:lnTo>
                  <a:lnTo>
                    <a:pt x="75" y="56"/>
                  </a:lnTo>
                  <a:lnTo>
                    <a:pt x="49" y="44"/>
                  </a:lnTo>
                  <a:lnTo>
                    <a:pt x="97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7" name="Freeform 25"/>
            <p:cNvSpPr>
              <a:spLocks/>
            </p:cNvSpPr>
            <p:nvPr/>
          </p:nvSpPr>
          <p:spPr bwMode="auto">
            <a:xfrm>
              <a:off x="7073878" y="1707753"/>
              <a:ext cx="153988" cy="88900"/>
            </a:xfrm>
            <a:custGeom>
              <a:avLst/>
              <a:gdLst>
                <a:gd name="T0" fmla="*/ 97 w 97"/>
                <a:gd name="T1" fmla="*/ 12 h 56"/>
                <a:gd name="T2" fmla="*/ 75 w 97"/>
                <a:gd name="T3" fmla="*/ 0 h 56"/>
                <a:gd name="T4" fmla="*/ 25 w 97"/>
                <a:gd name="T5" fmla="*/ 35 h 56"/>
                <a:gd name="T6" fmla="*/ 0 w 97"/>
                <a:gd name="T7" fmla="*/ 23 h 56"/>
                <a:gd name="T8" fmla="*/ 13 w 97"/>
                <a:gd name="T9" fmla="*/ 56 h 56"/>
                <a:gd name="T10" fmla="*/ 75 w 97"/>
                <a:gd name="T11" fmla="*/ 56 h 56"/>
                <a:gd name="T12" fmla="*/ 49 w 97"/>
                <a:gd name="T13" fmla="*/ 44 h 56"/>
                <a:gd name="T14" fmla="*/ 97 w 97"/>
                <a:gd name="T15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6">
                  <a:moveTo>
                    <a:pt x="97" y="12"/>
                  </a:moveTo>
                  <a:lnTo>
                    <a:pt x="75" y="0"/>
                  </a:lnTo>
                  <a:lnTo>
                    <a:pt x="25" y="35"/>
                  </a:lnTo>
                  <a:lnTo>
                    <a:pt x="0" y="23"/>
                  </a:lnTo>
                  <a:lnTo>
                    <a:pt x="13" y="56"/>
                  </a:lnTo>
                  <a:lnTo>
                    <a:pt x="75" y="56"/>
                  </a:lnTo>
                  <a:lnTo>
                    <a:pt x="49" y="44"/>
                  </a:lnTo>
                  <a:lnTo>
                    <a:pt x="97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8" name="Freeform 26"/>
            <p:cNvSpPr>
              <a:spLocks/>
            </p:cNvSpPr>
            <p:nvPr/>
          </p:nvSpPr>
          <p:spPr bwMode="auto">
            <a:xfrm>
              <a:off x="7081815" y="1604565"/>
              <a:ext cx="153988" cy="84138"/>
            </a:xfrm>
            <a:custGeom>
              <a:avLst/>
              <a:gdLst>
                <a:gd name="T0" fmla="*/ 0 w 97"/>
                <a:gd name="T1" fmla="*/ 12 h 53"/>
                <a:gd name="T2" fmla="*/ 22 w 97"/>
                <a:gd name="T3" fmla="*/ 0 h 53"/>
                <a:gd name="T4" fmla="*/ 74 w 97"/>
                <a:gd name="T5" fmla="*/ 33 h 53"/>
                <a:gd name="T6" fmla="*/ 97 w 97"/>
                <a:gd name="T7" fmla="*/ 24 h 53"/>
                <a:gd name="T8" fmla="*/ 85 w 97"/>
                <a:gd name="T9" fmla="*/ 53 h 53"/>
                <a:gd name="T10" fmla="*/ 24 w 97"/>
                <a:gd name="T11" fmla="*/ 53 h 53"/>
                <a:gd name="T12" fmla="*/ 49 w 97"/>
                <a:gd name="T13" fmla="*/ 44 h 53"/>
                <a:gd name="T14" fmla="*/ 0 w 97"/>
                <a:gd name="T15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12"/>
                  </a:moveTo>
                  <a:lnTo>
                    <a:pt x="22" y="0"/>
                  </a:lnTo>
                  <a:lnTo>
                    <a:pt x="74" y="33"/>
                  </a:lnTo>
                  <a:lnTo>
                    <a:pt x="97" y="24"/>
                  </a:lnTo>
                  <a:lnTo>
                    <a:pt x="85" y="53"/>
                  </a:lnTo>
                  <a:lnTo>
                    <a:pt x="24" y="53"/>
                  </a:lnTo>
                  <a:lnTo>
                    <a:pt x="49" y="4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9" name="Freeform 27"/>
            <p:cNvSpPr>
              <a:spLocks/>
            </p:cNvSpPr>
            <p:nvPr/>
          </p:nvSpPr>
          <p:spPr bwMode="auto">
            <a:xfrm>
              <a:off x="7081815" y="1604565"/>
              <a:ext cx="153988" cy="84138"/>
            </a:xfrm>
            <a:custGeom>
              <a:avLst/>
              <a:gdLst>
                <a:gd name="T0" fmla="*/ 0 w 97"/>
                <a:gd name="T1" fmla="*/ 12 h 53"/>
                <a:gd name="T2" fmla="*/ 22 w 97"/>
                <a:gd name="T3" fmla="*/ 0 h 53"/>
                <a:gd name="T4" fmla="*/ 74 w 97"/>
                <a:gd name="T5" fmla="*/ 33 h 53"/>
                <a:gd name="T6" fmla="*/ 97 w 97"/>
                <a:gd name="T7" fmla="*/ 24 h 53"/>
                <a:gd name="T8" fmla="*/ 85 w 97"/>
                <a:gd name="T9" fmla="*/ 53 h 53"/>
                <a:gd name="T10" fmla="*/ 24 w 97"/>
                <a:gd name="T11" fmla="*/ 53 h 53"/>
                <a:gd name="T12" fmla="*/ 49 w 97"/>
                <a:gd name="T13" fmla="*/ 44 h 53"/>
                <a:gd name="T14" fmla="*/ 0 w 97"/>
                <a:gd name="T15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12"/>
                  </a:moveTo>
                  <a:lnTo>
                    <a:pt x="22" y="0"/>
                  </a:lnTo>
                  <a:lnTo>
                    <a:pt x="74" y="33"/>
                  </a:lnTo>
                  <a:lnTo>
                    <a:pt x="97" y="24"/>
                  </a:lnTo>
                  <a:lnTo>
                    <a:pt x="85" y="53"/>
                  </a:lnTo>
                  <a:lnTo>
                    <a:pt x="24" y="53"/>
                  </a:lnTo>
                  <a:lnTo>
                    <a:pt x="49" y="4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0" name="Freeform 28"/>
            <p:cNvSpPr>
              <a:spLocks/>
            </p:cNvSpPr>
            <p:nvPr/>
          </p:nvSpPr>
          <p:spPr bwMode="auto">
            <a:xfrm>
              <a:off x="7235803" y="1717278"/>
              <a:ext cx="153988" cy="84138"/>
            </a:xfrm>
            <a:custGeom>
              <a:avLst/>
              <a:gdLst>
                <a:gd name="T0" fmla="*/ 97 w 97"/>
                <a:gd name="T1" fmla="*/ 41 h 53"/>
                <a:gd name="T2" fmla="*/ 76 w 97"/>
                <a:gd name="T3" fmla="*/ 53 h 53"/>
                <a:gd name="T4" fmla="*/ 26 w 97"/>
                <a:gd name="T5" fmla="*/ 17 h 53"/>
                <a:gd name="T6" fmla="*/ 0 w 97"/>
                <a:gd name="T7" fmla="*/ 29 h 53"/>
                <a:gd name="T8" fmla="*/ 13 w 97"/>
                <a:gd name="T9" fmla="*/ 0 h 53"/>
                <a:gd name="T10" fmla="*/ 76 w 97"/>
                <a:gd name="T11" fmla="*/ 0 h 53"/>
                <a:gd name="T12" fmla="*/ 49 w 97"/>
                <a:gd name="T13" fmla="*/ 9 h 53"/>
                <a:gd name="T14" fmla="*/ 97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97" y="41"/>
                  </a:moveTo>
                  <a:lnTo>
                    <a:pt x="76" y="53"/>
                  </a:lnTo>
                  <a:lnTo>
                    <a:pt x="26" y="17"/>
                  </a:lnTo>
                  <a:lnTo>
                    <a:pt x="0" y="29"/>
                  </a:lnTo>
                  <a:lnTo>
                    <a:pt x="13" y="0"/>
                  </a:lnTo>
                  <a:lnTo>
                    <a:pt x="76" y="0"/>
                  </a:lnTo>
                  <a:lnTo>
                    <a:pt x="49" y="9"/>
                  </a:lnTo>
                  <a:lnTo>
                    <a:pt x="97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1" name="Freeform 29"/>
            <p:cNvSpPr>
              <a:spLocks/>
            </p:cNvSpPr>
            <p:nvPr/>
          </p:nvSpPr>
          <p:spPr bwMode="auto">
            <a:xfrm>
              <a:off x="7235803" y="1717278"/>
              <a:ext cx="153988" cy="84138"/>
            </a:xfrm>
            <a:custGeom>
              <a:avLst/>
              <a:gdLst>
                <a:gd name="T0" fmla="*/ 97 w 97"/>
                <a:gd name="T1" fmla="*/ 41 h 53"/>
                <a:gd name="T2" fmla="*/ 76 w 97"/>
                <a:gd name="T3" fmla="*/ 53 h 53"/>
                <a:gd name="T4" fmla="*/ 26 w 97"/>
                <a:gd name="T5" fmla="*/ 17 h 53"/>
                <a:gd name="T6" fmla="*/ 0 w 97"/>
                <a:gd name="T7" fmla="*/ 29 h 53"/>
                <a:gd name="T8" fmla="*/ 13 w 97"/>
                <a:gd name="T9" fmla="*/ 0 h 53"/>
                <a:gd name="T10" fmla="*/ 76 w 97"/>
                <a:gd name="T11" fmla="*/ 0 h 53"/>
                <a:gd name="T12" fmla="*/ 49 w 97"/>
                <a:gd name="T13" fmla="*/ 9 h 53"/>
                <a:gd name="T14" fmla="*/ 97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97" y="41"/>
                  </a:moveTo>
                  <a:lnTo>
                    <a:pt x="76" y="53"/>
                  </a:lnTo>
                  <a:lnTo>
                    <a:pt x="26" y="17"/>
                  </a:lnTo>
                  <a:lnTo>
                    <a:pt x="0" y="29"/>
                  </a:lnTo>
                  <a:lnTo>
                    <a:pt x="13" y="0"/>
                  </a:lnTo>
                  <a:lnTo>
                    <a:pt x="76" y="0"/>
                  </a:lnTo>
                  <a:lnTo>
                    <a:pt x="49" y="9"/>
                  </a:lnTo>
                  <a:lnTo>
                    <a:pt x="97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2" name="Freeform 30"/>
            <p:cNvSpPr>
              <a:spLocks/>
            </p:cNvSpPr>
            <p:nvPr/>
          </p:nvSpPr>
          <p:spPr bwMode="auto">
            <a:xfrm>
              <a:off x="7245328" y="1614090"/>
              <a:ext cx="153988" cy="84138"/>
            </a:xfrm>
            <a:custGeom>
              <a:avLst/>
              <a:gdLst>
                <a:gd name="T0" fmla="*/ 0 w 97"/>
                <a:gd name="T1" fmla="*/ 41 h 53"/>
                <a:gd name="T2" fmla="*/ 21 w 97"/>
                <a:gd name="T3" fmla="*/ 53 h 53"/>
                <a:gd name="T4" fmla="*/ 73 w 97"/>
                <a:gd name="T5" fmla="*/ 18 h 53"/>
                <a:gd name="T6" fmla="*/ 97 w 97"/>
                <a:gd name="T7" fmla="*/ 29 h 53"/>
                <a:gd name="T8" fmla="*/ 84 w 97"/>
                <a:gd name="T9" fmla="*/ 0 h 53"/>
                <a:gd name="T10" fmla="*/ 23 w 97"/>
                <a:gd name="T11" fmla="*/ 0 h 53"/>
                <a:gd name="T12" fmla="*/ 48 w 97"/>
                <a:gd name="T13" fmla="*/ 9 h 53"/>
                <a:gd name="T14" fmla="*/ 0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41"/>
                  </a:moveTo>
                  <a:lnTo>
                    <a:pt x="21" y="53"/>
                  </a:lnTo>
                  <a:lnTo>
                    <a:pt x="73" y="18"/>
                  </a:lnTo>
                  <a:lnTo>
                    <a:pt x="97" y="29"/>
                  </a:lnTo>
                  <a:lnTo>
                    <a:pt x="84" y="0"/>
                  </a:lnTo>
                  <a:lnTo>
                    <a:pt x="23" y="0"/>
                  </a:lnTo>
                  <a:lnTo>
                    <a:pt x="48" y="9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>
              <a:off x="7245328" y="1614090"/>
              <a:ext cx="153988" cy="84138"/>
            </a:xfrm>
            <a:custGeom>
              <a:avLst/>
              <a:gdLst>
                <a:gd name="T0" fmla="*/ 0 w 97"/>
                <a:gd name="T1" fmla="*/ 41 h 53"/>
                <a:gd name="T2" fmla="*/ 21 w 97"/>
                <a:gd name="T3" fmla="*/ 53 h 53"/>
                <a:gd name="T4" fmla="*/ 73 w 97"/>
                <a:gd name="T5" fmla="*/ 18 h 53"/>
                <a:gd name="T6" fmla="*/ 97 w 97"/>
                <a:gd name="T7" fmla="*/ 29 h 53"/>
                <a:gd name="T8" fmla="*/ 84 w 97"/>
                <a:gd name="T9" fmla="*/ 0 h 53"/>
                <a:gd name="T10" fmla="*/ 23 w 97"/>
                <a:gd name="T11" fmla="*/ 0 h 53"/>
                <a:gd name="T12" fmla="*/ 48 w 97"/>
                <a:gd name="T13" fmla="*/ 9 h 53"/>
                <a:gd name="T14" fmla="*/ 0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41"/>
                  </a:moveTo>
                  <a:lnTo>
                    <a:pt x="21" y="53"/>
                  </a:lnTo>
                  <a:lnTo>
                    <a:pt x="73" y="18"/>
                  </a:lnTo>
                  <a:lnTo>
                    <a:pt x="97" y="29"/>
                  </a:lnTo>
                  <a:lnTo>
                    <a:pt x="84" y="0"/>
                  </a:lnTo>
                  <a:lnTo>
                    <a:pt x="23" y="0"/>
                  </a:lnTo>
                  <a:lnTo>
                    <a:pt x="48" y="9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4" name="Freeform 32"/>
            <p:cNvSpPr>
              <a:spLocks/>
            </p:cNvSpPr>
            <p:nvPr/>
          </p:nvSpPr>
          <p:spPr bwMode="auto">
            <a:xfrm>
              <a:off x="7077053" y="1712515"/>
              <a:ext cx="153988" cy="88900"/>
            </a:xfrm>
            <a:custGeom>
              <a:avLst/>
              <a:gdLst>
                <a:gd name="T0" fmla="*/ 97 w 97"/>
                <a:gd name="T1" fmla="*/ 12 h 56"/>
                <a:gd name="T2" fmla="*/ 75 w 97"/>
                <a:gd name="T3" fmla="*/ 0 h 56"/>
                <a:gd name="T4" fmla="*/ 25 w 97"/>
                <a:gd name="T5" fmla="*/ 35 h 56"/>
                <a:gd name="T6" fmla="*/ 0 w 97"/>
                <a:gd name="T7" fmla="*/ 23 h 56"/>
                <a:gd name="T8" fmla="*/ 12 w 97"/>
                <a:gd name="T9" fmla="*/ 56 h 56"/>
                <a:gd name="T10" fmla="*/ 75 w 97"/>
                <a:gd name="T11" fmla="*/ 56 h 56"/>
                <a:gd name="T12" fmla="*/ 48 w 97"/>
                <a:gd name="T13" fmla="*/ 44 h 56"/>
                <a:gd name="T14" fmla="*/ 97 w 97"/>
                <a:gd name="T15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6">
                  <a:moveTo>
                    <a:pt x="97" y="12"/>
                  </a:moveTo>
                  <a:lnTo>
                    <a:pt x="75" y="0"/>
                  </a:lnTo>
                  <a:lnTo>
                    <a:pt x="25" y="35"/>
                  </a:lnTo>
                  <a:lnTo>
                    <a:pt x="0" y="23"/>
                  </a:lnTo>
                  <a:lnTo>
                    <a:pt x="12" y="56"/>
                  </a:lnTo>
                  <a:lnTo>
                    <a:pt x="75" y="56"/>
                  </a:lnTo>
                  <a:lnTo>
                    <a:pt x="48" y="44"/>
                  </a:lnTo>
                  <a:lnTo>
                    <a:pt x="97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5" name="Freeform 33"/>
            <p:cNvSpPr>
              <a:spLocks/>
            </p:cNvSpPr>
            <p:nvPr/>
          </p:nvSpPr>
          <p:spPr bwMode="auto">
            <a:xfrm>
              <a:off x="7077053" y="1712515"/>
              <a:ext cx="153988" cy="88900"/>
            </a:xfrm>
            <a:custGeom>
              <a:avLst/>
              <a:gdLst>
                <a:gd name="T0" fmla="*/ 97 w 97"/>
                <a:gd name="T1" fmla="*/ 12 h 56"/>
                <a:gd name="T2" fmla="*/ 75 w 97"/>
                <a:gd name="T3" fmla="*/ 0 h 56"/>
                <a:gd name="T4" fmla="*/ 25 w 97"/>
                <a:gd name="T5" fmla="*/ 35 h 56"/>
                <a:gd name="T6" fmla="*/ 0 w 97"/>
                <a:gd name="T7" fmla="*/ 23 h 56"/>
                <a:gd name="T8" fmla="*/ 12 w 97"/>
                <a:gd name="T9" fmla="*/ 56 h 56"/>
                <a:gd name="T10" fmla="*/ 75 w 97"/>
                <a:gd name="T11" fmla="*/ 56 h 56"/>
                <a:gd name="T12" fmla="*/ 48 w 97"/>
                <a:gd name="T13" fmla="*/ 44 h 56"/>
                <a:gd name="T14" fmla="*/ 97 w 97"/>
                <a:gd name="T15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6">
                  <a:moveTo>
                    <a:pt x="97" y="12"/>
                  </a:moveTo>
                  <a:lnTo>
                    <a:pt x="75" y="0"/>
                  </a:lnTo>
                  <a:lnTo>
                    <a:pt x="25" y="35"/>
                  </a:lnTo>
                  <a:lnTo>
                    <a:pt x="0" y="23"/>
                  </a:lnTo>
                  <a:lnTo>
                    <a:pt x="12" y="56"/>
                  </a:lnTo>
                  <a:lnTo>
                    <a:pt x="75" y="56"/>
                  </a:lnTo>
                  <a:lnTo>
                    <a:pt x="48" y="44"/>
                  </a:lnTo>
                  <a:lnTo>
                    <a:pt x="97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6" name="Freeform 34"/>
            <p:cNvSpPr>
              <a:spLocks/>
            </p:cNvSpPr>
            <p:nvPr/>
          </p:nvSpPr>
          <p:spPr bwMode="auto">
            <a:xfrm>
              <a:off x="7084990" y="1609328"/>
              <a:ext cx="153988" cy="84138"/>
            </a:xfrm>
            <a:custGeom>
              <a:avLst/>
              <a:gdLst>
                <a:gd name="T0" fmla="*/ 0 w 97"/>
                <a:gd name="T1" fmla="*/ 12 h 53"/>
                <a:gd name="T2" fmla="*/ 22 w 97"/>
                <a:gd name="T3" fmla="*/ 0 h 53"/>
                <a:gd name="T4" fmla="*/ 74 w 97"/>
                <a:gd name="T5" fmla="*/ 32 h 53"/>
                <a:gd name="T6" fmla="*/ 97 w 97"/>
                <a:gd name="T7" fmla="*/ 24 h 53"/>
                <a:gd name="T8" fmla="*/ 85 w 97"/>
                <a:gd name="T9" fmla="*/ 53 h 53"/>
                <a:gd name="T10" fmla="*/ 24 w 97"/>
                <a:gd name="T11" fmla="*/ 53 h 53"/>
                <a:gd name="T12" fmla="*/ 49 w 97"/>
                <a:gd name="T13" fmla="*/ 44 h 53"/>
                <a:gd name="T14" fmla="*/ 0 w 97"/>
                <a:gd name="T15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12"/>
                  </a:moveTo>
                  <a:lnTo>
                    <a:pt x="22" y="0"/>
                  </a:lnTo>
                  <a:lnTo>
                    <a:pt x="74" y="32"/>
                  </a:lnTo>
                  <a:lnTo>
                    <a:pt x="97" y="24"/>
                  </a:lnTo>
                  <a:lnTo>
                    <a:pt x="85" y="53"/>
                  </a:lnTo>
                  <a:lnTo>
                    <a:pt x="24" y="53"/>
                  </a:lnTo>
                  <a:lnTo>
                    <a:pt x="49" y="4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7" name="Freeform 35"/>
            <p:cNvSpPr>
              <a:spLocks/>
            </p:cNvSpPr>
            <p:nvPr/>
          </p:nvSpPr>
          <p:spPr bwMode="auto">
            <a:xfrm>
              <a:off x="7084990" y="1609328"/>
              <a:ext cx="153988" cy="84138"/>
            </a:xfrm>
            <a:custGeom>
              <a:avLst/>
              <a:gdLst>
                <a:gd name="T0" fmla="*/ 0 w 97"/>
                <a:gd name="T1" fmla="*/ 12 h 53"/>
                <a:gd name="T2" fmla="*/ 22 w 97"/>
                <a:gd name="T3" fmla="*/ 0 h 53"/>
                <a:gd name="T4" fmla="*/ 74 w 97"/>
                <a:gd name="T5" fmla="*/ 32 h 53"/>
                <a:gd name="T6" fmla="*/ 97 w 97"/>
                <a:gd name="T7" fmla="*/ 24 h 53"/>
                <a:gd name="T8" fmla="*/ 85 w 97"/>
                <a:gd name="T9" fmla="*/ 53 h 53"/>
                <a:gd name="T10" fmla="*/ 24 w 97"/>
                <a:gd name="T11" fmla="*/ 53 h 53"/>
                <a:gd name="T12" fmla="*/ 49 w 97"/>
                <a:gd name="T13" fmla="*/ 44 h 53"/>
                <a:gd name="T14" fmla="*/ 0 w 97"/>
                <a:gd name="T15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12"/>
                  </a:moveTo>
                  <a:lnTo>
                    <a:pt x="22" y="0"/>
                  </a:lnTo>
                  <a:lnTo>
                    <a:pt x="74" y="32"/>
                  </a:lnTo>
                  <a:lnTo>
                    <a:pt x="97" y="24"/>
                  </a:lnTo>
                  <a:lnTo>
                    <a:pt x="85" y="53"/>
                  </a:lnTo>
                  <a:lnTo>
                    <a:pt x="24" y="53"/>
                  </a:lnTo>
                  <a:lnTo>
                    <a:pt x="49" y="4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8" name="Freeform 36"/>
            <p:cNvSpPr>
              <a:spLocks/>
            </p:cNvSpPr>
            <p:nvPr/>
          </p:nvSpPr>
          <p:spPr bwMode="auto">
            <a:xfrm>
              <a:off x="7238978" y="1722040"/>
              <a:ext cx="153988" cy="82550"/>
            </a:xfrm>
            <a:custGeom>
              <a:avLst/>
              <a:gdLst>
                <a:gd name="T0" fmla="*/ 97 w 97"/>
                <a:gd name="T1" fmla="*/ 41 h 52"/>
                <a:gd name="T2" fmla="*/ 76 w 97"/>
                <a:gd name="T3" fmla="*/ 52 h 52"/>
                <a:gd name="T4" fmla="*/ 25 w 97"/>
                <a:gd name="T5" fmla="*/ 17 h 52"/>
                <a:gd name="T6" fmla="*/ 0 w 97"/>
                <a:gd name="T7" fmla="*/ 29 h 52"/>
                <a:gd name="T8" fmla="*/ 13 w 97"/>
                <a:gd name="T9" fmla="*/ 0 h 52"/>
                <a:gd name="T10" fmla="*/ 76 w 97"/>
                <a:gd name="T11" fmla="*/ 0 h 52"/>
                <a:gd name="T12" fmla="*/ 49 w 97"/>
                <a:gd name="T13" fmla="*/ 8 h 52"/>
                <a:gd name="T14" fmla="*/ 97 w 97"/>
                <a:gd name="T15" fmla="*/ 4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2">
                  <a:moveTo>
                    <a:pt x="97" y="41"/>
                  </a:moveTo>
                  <a:lnTo>
                    <a:pt x="76" y="52"/>
                  </a:lnTo>
                  <a:lnTo>
                    <a:pt x="25" y="17"/>
                  </a:lnTo>
                  <a:lnTo>
                    <a:pt x="0" y="29"/>
                  </a:lnTo>
                  <a:lnTo>
                    <a:pt x="13" y="0"/>
                  </a:lnTo>
                  <a:lnTo>
                    <a:pt x="76" y="0"/>
                  </a:lnTo>
                  <a:lnTo>
                    <a:pt x="49" y="8"/>
                  </a:lnTo>
                  <a:lnTo>
                    <a:pt x="97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9" name="Freeform 37"/>
            <p:cNvSpPr>
              <a:spLocks/>
            </p:cNvSpPr>
            <p:nvPr/>
          </p:nvSpPr>
          <p:spPr bwMode="auto">
            <a:xfrm>
              <a:off x="7238978" y="1722040"/>
              <a:ext cx="153988" cy="82550"/>
            </a:xfrm>
            <a:custGeom>
              <a:avLst/>
              <a:gdLst>
                <a:gd name="T0" fmla="*/ 97 w 97"/>
                <a:gd name="T1" fmla="*/ 41 h 52"/>
                <a:gd name="T2" fmla="*/ 76 w 97"/>
                <a:gd name="T3" fmla="*/ 52 h 52"/>
                <a:gd name="T4" fmla="*/ 25 w 97"/>
                <a:gd name="T5" fmla="*/ 17 h 52"/>
                <a:gd name="T6" fmla="*/ 0 w 97"/>
                <a:gd name="T7" fmla="*/ 29 h 52"/>
                <a:gd name="T8" fmla="*/ 13 w 97"/>
                <a:gd name="T9" fmla="*/ 0 h 52"/>
                <a:gd name="T10" fmla="*/ 76 w 97"/>
                <a:gd name="T11" fmla="*/ 0 h 52"/>
                <a:gd name="T12" fmla="*/ 49 w 97"/>
                <a:gd name="T13" fmla="*/ 8 h 52"/>
                <a:gd name="T14" fmla="*/ 97 w 97"/>
                <a:gd name="T15" fmla="*/ 4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2">
                  <a:moveTo>
                    <a:pt x="97" y="41"/>
                  </a:moveTo>
                  <a:lnTo>
                    <a:pt x="76" y="52"/>
                  </a:lnTo>
                  <a:lnTo>
                    <a:pt x="25" y="17"/>
                  </a:lnTo>
                  <a:lnTo>
                    <a:pt x="0" y="29"/>
                  </a:lnTo>
                  <a:lnTo>
                    <a:pt x="13" y="0"/>
                  </a:lnTo>
                  <a:lnTo>
                    <a:pt x="76" y="0"/>
                  </a:lnTo>
                  <a:lnTo>
                    <a:pt x="49" y="8"/>
                  </a:lnTo>
                  <a:lnTo>
                    <a:pt x="97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0" name="Line 38"/>
            <p:cNvSpPr>
              <a:spLocks noChangeShapeType="1"/>
            </p:cNvSpPr>
            <p:nvPr/>
          </p:nvSpPr>
          <p:spPr bwMode="auto">
            <a:xfrm>
              <a:off x="7002440" y="1515665"/>
              <a:ext cx="0" cy="560388"/>
            </a:xfrm>
            <a:prstGeom prst="line">
              <a:avLst/>
            </a:prstGeom>
            <a:noFill/>
            <a:ln w="1" cap="rnd">
              <a:solidFill>
                <a:srgbClr val="AAE6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1" name="Line 39"/>
            <p:cNvSpPr>
              <a:spLocks noChangeShapeType="1"/>
            </p:cNvSpPr>
            <p:nvPr/>
          </p:nvSpPr>
          <p:spPr bwMode="auto">
            <a:xfrm>
              <a:off x="7470753" y="1515665"/>
              <a:ext cx="0" cy="560388"/>
            </a:xfrm>
            <a:prstGeom prst="line">
              <a:avLst/>
            </a:prstGeom>
            <a:noFill/>
            <a:ln w="1" cap="rnd">
              <a:solidFill>
                <a:srgbClr val="AAE6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2" name="Freeform 40"/>
            <p:cNvSpPr>
              <a:spLocks/>
            </p:cNvSpPr>
            <p:nvPr/>
          </p:nvSpPr>
          <p:spPr bwMode="auto">
            <a:xfrm>
              <a:off x="7116740" y="1847453"/>
              <a:ext cx="230188" cy="144463"/>
            </a:xfrm>
            <a:custGeom>
              <a:avLst/>
              <a:gdLst>
                <a:gd name="T0" fmla="*/ 22 w 145"/>
                <a:gd name="T1" fmla="*/ 12 h 91"/>
                <a:gd name="T2" fmla="*/ 54 w 145"/>
                <a:gd name="T3" fmla="*/ 12 h 91"/>
                <a:gd name="T4" fmla="*/ 74 w 145"/>
                <a:gd name="T5" fmla="*/ 38 h 91"/>
                <a:gd name="T6" fmla="*/ 93 w 145"/>
                <a:gd name="T7" fmla="*/ 12 h 91"/>
                <a:gd name="T8" fmla="*/ 124 w 145"/>
                <a:gd name="T9" fmla="*/ 12 h 91"/>
                <a:gd name="T10" fmla="*/ 124 w 145"/>
                <a:gd name="T11" fmla="*/ 0 h 91"/>
                <a:gd name="T12" fmla="*/ 145 w 145"/>
                <a:gd name="T13" fmla="*/ 18 h 91"/>
                <a:gd name="T14" fmla="*/ 124 w 145"/>
                <a:gd name="T15" fmla="*/ 35 h 91"/>
                <a:gd name="T16" fmla="*/ 124 w 145"/>
                <a:gd name="T17" fmla="*/ 23 h 91"/>
                <a:gd name="T18" fmla="*/ 97 w 145"/>
                <a:gd name="T19" fmla="*/ 23 h 91"/>
                <a:gd name="T20" fmla="*/ 79 w 145"/>
                <a:gd name="T21" fmla="*/ 44 h 91"/>
                <a:gd name="T22" fmla="*/ 97 w 145"/>
                <a:gd name="T23" fmla="*/ 67 h 91"/>
                <a:gd name="T24" fmla="*/ 124 w 145"/>
                <a:gd name="T25" fmla="*/ 67 h 91"/>
                <a:gd name="T26" fmla="*/ 124 w 145"/>
                <a:gd name="T27" fmla="*/ 53 h 91"/>
                <a:gd name="T28" fmla="*/ 145 w 145"/>
                <a:gd name="T29" fmla="*/ 73 h 91"/>
                <a:gd name="T30" fmla="*/ 124 w 145"/>
                <a:gd name="T31" fmla="*/ 91 h 91"/>
                <a:gd name="T32" fmla="*/ 124 w 145"/>
                <a:gd name="T33" fmla="*/ 79 h 91"/>
                <a:gd name="T34" fmla="*/ 93 w 145"/>
                <a:gd name="T35" fmla="*/ 79 h 91"/>
                <a:gd name="T36" fmla="*/ 74 w 145"/>
                <a:gd name="T37" fmla="*/ 53 h 91"/>
                <a:gd name="T38" fmla="*/ 54 w 145"/>
                <a:gd name="T39" fmla="*/ 79 h 91"/>
                <a:gd name="T40" fmla="*/ 22 w 145"/>
                <a:gd name="T41" fmla="*/ 79 h 91"/>
                <a:gd name="T42" fmla="*/ 22 w 145"/>
                <a:gd name="T43" fmla="*/ 91 h 91"/>
                <a:gd name="T44" fmla="*/ 0 w 145"/>
                <a:gd name="T45" fmla="*/ 73 h 91"/>
                <a:gd name="T46" fmla="*/ 22 w 145"/>
                <a:gd name="T47" fmla="*/ 53 h 91"/>
                <a:gd name="T48" fmla="*/ 22 w 145"/>
                <a:gd name="T49" fmla="*/ 67 h 91"/>
                <a:gd name="T50" fmla="*/ 50 w 145"/>
                <a:gd name="T51" fmla="*/ 67 h 91"/>
                <a:gd name="T52" fmla="*/ 68 w 145"/>
                <a:gd name="T53" fmla="*/ 47 h 91"/>
                <a:gd name="T54" fmla="*/ 50 w 145"/>
                <a:gd name="T55" fmla="*/ 23 h 91"/>
                <a:gd name="T56" fmla="*/ 22 w 145"/>
                <a:gd name="T57" fmla="*/ 23 h 91"/>
                <a:gd name="T58" fmla="*/ 22 w 145"/>
                <a:gd name="T59" fmla="*/ 35 h 91"/>
                <a:gd name="T60" fmla="*/ 0 w 145"/>
                <a:gd name="T61" fmla="*/ 18 h 91"/>
                <a:gd name="T62" fmla="*/ 22 w 145"/>
                <a:gd name="T63" fmla="*/ 0 h 91"/>
                <a:gd name="T64" fmla="*/ 22 w 145"/>
                <a:gd name="T65" fmla="*/ 1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5" h="91">
                  <a:moveTo>
                    <a:pt x="22" y="12"/>
                  </a:moveTo>
                  <a:lnTo>
                    <a:pt x="54" y="12"/>
                  </a:lnTo>
                  <a:lnTo>
                    <a:pt x="74" y="38"/>
                  </a:lnTo>
                  <a:lnTo>
                    <a:pt x="93" y="12"/>
                  </a:lnTo>
                  <a:lnTo>
                    <a:pt x="124" y="12"/>
                  </a:lnTo>
                  <a:lnTo>
                    <a:pt x="124" y="0"/>
                  </a:lnTo>
                  <a:lnTo>
                    <a:pt x="145" y="18"/>
                  </a:lnTo>
                  <a:lnTo>
                    <a:pt x="124" y="35"/>
                  </a:lnTo>
                  <a:lnTo>
                    <a:pt x="124" y="23"/>
                  </a:lnTo>
                  <a:lnTo>
                    <a:pt x="97" y="23"/>
                  </a:lnTo>
                  <a:lnTo>
                    <a:pt x="79" y="44"/>
                  </a:lnTo>
                  <a:lnTo>
                    <a:pt x="97" y="67"/>
                  </a:lnTo>
                  <a:lnTo>
                    <a:pt x="124" y="67"/>
                  </a:lnTo>
                  <a:lnTo>
                    <a:pt x="124" y="53"/>
                  </a:lnTo>
                  <a:lnTo>
                    <a:pt x="145" y="73"/>
                  </a:lnTo>
                  <a:lnTo>
                    <a:pt x="124" y="91"/>
                  </a:lnTo>
                  <a:lnTo>
                    <a:pt x="124" y="79"/>
                  </a:lnTo>
                  <a:lnTo>
                    <a:pt x="93" y="79"/>
                  </a:lnTo>
                  <a:lnTo>
                    <a:pt x="74" y="53"/>
                  </a:lnTo>
                  <a:lnTo>
                    <a:pt x="54" y="79"/>
                  </a:lnTo>
                  <a:lnTo>
                    <a:pt x="22" y="79"/>
                  </a:lnTo>
                  <a:lnTo>
                    <a:pt x="22" y="91"/>
                  </a:lnTo>
                  <a:lnTo>
                    <a:pt x="0" y="73"/>
                  </a:lnTo>
                  <a:lnTo>
                    <a:pt x="22" y="53"/>
                  </a:lnTo>
                  <a:lnTo>
                    <a:pt x="22" y="67"/>
                  </a:lnTo>
                  <a:lnTo>
                    <a:pt x="50" y="67"/>
                  </a:lnTo>
                  <a:lnTo>
                    <a:pt x="68" y="47"/>
                  </a:lnTo>
                  <a:lnTo>
                    <a:pt x="50" y="23"/>
                  </a:lnTo>
                  <a:lnTo>
                    <a:pt x="22" y="23"/>
                  </a:lnTo>
                  <a:lnTo>
                    <a:pt x="22" y="35"/>
                  </a:lnTo>
                  <a:lnTo>
                    <a:pt x="0" y="18"/>
                  </a:lnTo>
                  <a:lnTo>
                    <a:pt x="22" y="0"/>
                  </a:lnTo>
                  <a:lnTo>
                    <a:pt x="22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3" name="Freeform 41"/>
            <p:cNvSpPr>
              <a:spLocks/>
            </p:cNvSpPr>
            <p:nvPr/>
          </p:nvSpPr>
          <p:spPr bwMode="auto">
            <a:xfrm>
              <a:off x="7116740" y="1847453"/>
              <a:ext cx="230188" cy="144463"/>
            </a:xfrm>
            <a:custGeom>
              <a:avLst/>
              <a:gdLst>
                <a:gd name="T0" fmla="*/ 22 w 145"/>
                <a:gd name="T1" fmla="*/ 12 h 91"/>
                <a:gd name="T2" fmla="*/ 54 w 145"/>
                <a:gd name="T3" fmla="*/ 12 h 91"/>
                <a:gd name="T4" fmla="*/ 74 w 145"/>
                <a:gd name="T5" fmla="*/ 38 h 91"/>
                <a:gd name="T6" fmla="*/ 93 w 145"/>
                <a:gd name="T7" fmla="*/ 12 h 91"/>
                <a:gd name="T8" fmla="*/ 124 w 145"/>
                <a:gd name="T9" fmla="*/ 12 h 91"/>
                <a:gd name="T10" fmla="*/ 124 w 145"/>
                <a:gd name="T11" fmla="*/ 0 h 91"/>
                <a:gd name="T12" fmla="*/ 145 w 145"/>
                <a:gd name="T13" fmla="*/ 18 h 91"/>
                <a:gd name="T14" fmla="*/ 124 w 145"/>
                <a:gd name="T15" fmla="*/ 35 h 91"/>
                <a:gd name="T16" fmla="*/ 124 w 145"/>
                <a:gd name="T17" fmla="*/ 23 h 91"/>
                <a:gd name="T18" fmla="*/ 97 w 145"/>
                <a:gd name="T19" fmla="*/ 23 h 91"/>
                <a:gd name="T20" fmla="*/ 79 w 145"/>
                <a:gd name="T21" fmla="*/ 44 h 91"/>
                <a:gd name="T22" fmla="*/ 97 w 145"/>
                <a:gd name="T23" fmla="*/ 67 h 91"/>
                <a:gd name="T24" fmla="*/ 124 w 145"/>
                <a:gd name="T25" fmla="*/ 67 h 91"/>
                <a:gd name="T26" fmla="*/ 124 w 145"/>
                <a:gd name="T27" fmla="*/ 53 h 91"/>
                <a:gd name="T28" fmla="*/ 145 w 145"/>
                <a:gd name="T29" fmla="*/ 73 h 91"/>
                <a:gd name="T30" fmla="*/ 124 w 145"/>
                <a:gd name="T31" fmla="*/ 91 h 91"/>
                <a:gd name="T32" fmla="*/ 124 w 145"/>
                <a:gd name="T33" fmla="*/ 79 h 91"/>
                <a:gd name="T34" fmla="*/ 93 w 145"/>
                <a:gd name="T35" fmla="*/ 79 h 91"/>
                <a:gd name="T36" fmla="*/ 74 w 145"/>
                <a:gd name="T37" fmla="*/ 53 h 91"/>
                <a:gd name="T38" fmla="*/ 54 w 145"/>
                <a:gd name="T39" fmla="*/ 79 h 91"/>
                <a:gd name="T40" fmla="*/ 22 w 145"/>
                <a:gd name="T41" fmla="*/ 79 h 91"/>
                <a:gd name="T42" fmla="*/ 22 w 145"/>
                <a:gd name="T43" fmla="*/ 91 h 91"/>
                <a:gd name="T44" fmla="*/ 0 w 145"/>
                <a:gd name="T45" fmla="*/ 73 h 91"/>
                <a:gd name="T46" fmla="*/ 22 w 145"/>
                <a:gd name="T47" fmla="*/ 53 h 91"/>
                <a:gd name="T48" fmla="*/ 22 w 145"/>
                <a:gd name="T49" fmla="*/ 67 h 91"/>
                <a:gd name="T50" fmla="*/ 50 w 145"/>
                <a:gd name="T51" fmla="*/ 67 h 91"/>
                <a:gd name="T52" fmla="*/ 68 w 145"/>
                <a:gd name="T53" fmla="*/ 47 h 91"/>
                <a:gd name="T54" fmla="*/ 50 w 145"/>
                <a:gd name="T55" fmla="*/ 23 h 91"/>
                <a:gd name="T56" fmla="*/ 22 w 145"/>
                <a:gd name="T57" fmla="*/ 23 h 91"/>
                <a:gd name="T58" fmla="*/ 22 w 145"/>
                <a:gd name="T59" fmla="*/ 35 h 91"/>
                <a:gd name="T60" fmla="*/ 0 w 145"/>
                <a:gd name="T61" fmla="*/ 18 h 91"/>
                <a:gd name="T62" fmla="*/ 22 w 145"/>
                <a:gd name="T63" fmla="*/ 0 h 91"/>
                <a:gd name="T64" fmla="*/ 22 w 145"/>
                <a:gd name="T65" fmla="*/ 1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5" h="91">
                  <a:moveTo>
                    <a:pt x="22" y="12"/>
                  </a:moveTo>
                  <a:lnTo>
                    <a:pt x="54" y="12"/>
                  </a:lnTo>
                  <a:lnTo>
                    <a:pt x="74" y="38"/>
                  </a:lnTo>
                  <a:lnTo>
                    <a:pt x="93" y="12"/>
                  </a:lnTo>
                  <a:lnTo>
                    <a:pt x="124" y="12"/>
                  </a:lnTo>
                  <a:lnTo>
                    <a:pt x="124" y="0"/>
                  </a:lnTo>
                  <a:lnTo>
                    <a:pt x="145" y="18"/>
                  </a:lnTo>
                  <a:lnTo>
                    <a:pt x="124" y="35"/>
                  </a:lnTo>
                  <a:lnTo>
                    <a:pt x="124" y="23"/>
                  </a:lnTo>
                  <a:lnTo>
                    <a:pt x="97" y="23"/>
                  </a:lnTo>
                  <a:lnTo>
                    <a:pt x="79" y="44"/>
                  </a:lnTo>
                  <a:lnTo>
                    <a:pt x="97" y="67"/>
                  </a:lnTo>
                  <a:lnTo>
                    <a:pt x="124" y="67"/>
                  </a:lnTo>
                  <a:lnTo>
                    <a:pt x="124" y="53"/>
                  </a:lnTo>
                  <a:lnTo>
                    <a:pt x="145" y="73"/>
                  </a:lnTo>
                  <a:lnTo>
                    <a:pt x="124" y="91"/>
                  </a:lnTo>
                  <a:lnTo>
                    <a:pt x="124" y="79"/>
                  </a:lnTo>
                  <a:lnTo>
                    <a:pt x="93" y="79"/>
                  </a:lnTo>
                  <a:lnTo>
                    <a:pt x="74" y="53"/>
                  </a:lnTo>
                  <a:lnTo>
                    <a:pt x="54" y="79"/>
                  </a:lnTo>
                  <a:lnTo>
                    <a:pt x="22" y="79"/>
                  </a:lnTo>
                  <a:lnTo>
                    <a:pt x="22" y="91"/>
                  </a:lnTo>
                  <a:lnTo>
                    <a:pt x="0" y="73"/>
                  </a:lnTo>
                  <a:lnTo>
                    <a:pt x="22" y="53"/>
                  </a:lnTo>
                  <a:lnTo>
                    <a:pt x="22" y="67"/>
                  </a:lnTo>
                  <a:lnTo>
                    <a:pt x="50" y="67"/>
                  </a:lnTo>
                  <a:lnTo>
                    <a:pt x="68" y="47"/>
                  </a:lnTo>
                  <a:lnTo>
                    <a:pt x="50" y="23"/>
                  </a:lnTo>
                  <a:lnTo>
                    <a:pt x="22" y="23"/>
                  </a:lnTo>
                  <a:lnTo>
                    <a:pt x="22" y="35"/>
                  </a:lnTo>
                  <a:lnTo>
                    <a:pt x="0" y="18"/>
                  </a:lnTo>
                  <a:lnTo>
                    <a:pt x="22" y="0"/>
                  </a:lnTo>
                  <a:lnTo>
                    <a:pt x="22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4" name="Freeform 42"/>
            <p:cNvSpPr>
              <a:spLocks/>
            </p:cNvSpPr>
            <p:nvPr/>
          </p:nvSpPr>
          <p:spPr bwMode="auto">
            <a:xfrm>
              <a:off x="7119915" y="1852215"/>
              <a:ext cx="230188" cy="144463"/>
            </a:xfrm>
            <a:custGeom>
              <a:avLst/>
              <a:gdLst>
                <a:gd name="T0" fmla="*/ 21 w 145"/>
                <a:gd name="T1" fmla="*/ 12 h 91"/>
                <a:gd name="T2" fmla="*/ 54 w 145"/>
                <a:gd name="T3" fmla="*/ 12 h 91"/>
                <a:gd name="T4" fmla="*/ 73 w 145"/>
                <a:gd name="T5" fmla="*/ 38 h 91"/>
                <a:gd name="T6" fmla="*/ 93 w 145"/>
                <a:gd name="T7" fmla="*/ 12 h 91"/>
                <a:gd name="T8" fmla="*/ 124 w 145"/>
                <a:gd name="T9" fmla="*/ 12 h 91"/>
                <a:gd name="T10" fmla="*/ 124 w 145"/>
                <a:gd name="T11" fmla="*/ 0 h 91"/>
                <a:gd name="T12" fmla="*/ 145 w 145"/>
                <a:gd name="T13" fmla="*/ 17 h 91"/>
                <a:gd name="T14" fmla="*/ 124 w 145"/>
                <a:gd name="T15" fmla="*/ 35 h 91"/>
                <a:gd name="T16" fmla="*/ 124 w 145"/>
                <a:gd name="T17" fmla="*/ 23 h 91"/>
                <a:gd name="T18" fmla="*/ 97 w 145"/>
                <a:gd name="T19" fmla="*/ 23 h 91"/>
                <a:gd name="T20" fmla="*/ 79 w 145"/>
                <a:gd name="T21" fmla="*/ 44 h 91"/>
                <a:gd name="T22" fmla="*/ 97 w 145"/>
                <a:gd name="T23" fmla="*/ 67 h 91"/>
                <a:gd name="T24" fmla="*/ 124 w 145"/>
                <a:gd name="T25" fmla="*/ 67 h 91"/>
                <a:gd name="T26" fmla="*/ 124 w 145"/>
                <a:gd name="T27" fmla="*/ 53 h 91"/>
                <a:gd name="T28" fmla="*/ 145 w 145"/>
                <a:gd name="T29" fmla="*/ 73 h 91"/>
                <a:gd name="T30" fmla="*/ 124 w 145"/>
                <a:gd name="T31" fmla="*/ 91 h 91"/>
                <a:gd name="T32" fmla="*/ 124 w 145"/>
                <a:gd name="T33" fmla="*/ 79 h 91"/>
                <a:gd name="T34" fmla="*/ 93 w 145"/>
                <a:gd name="T35" fmla="*/ 79 h 91"/>
                <a:gd name="T36" fmla="*/ 73 w 145"/>
                <a:gd name="T37" fmla="*/ 53 h 91"/>
                <a:gd name="T38" fmla="*/ 54 w 145"/>
                <a:gd name="T39" fmla="*/ 79 h 91"/>
                <a:gd name="T40" fmla="*/ 21 w 145"/>
                <a:gd name="T41" fmla="*/ 79 h 91"/>
                <a:gd name="T42" fmla="*/ 21 w 145"/>
                <a:gd name="T43" fmla="*/ 91 h 91"/>
                <a:gd name="T44" fmla="*/ 0 w 145"/>
                <a:gd name="T45" fmla="*/ 73 h 91"/>
                <a:gd name="T46" fmla="*/ 21 w 145"/>
                <a:gd name="T47" fmla="*/ 53 h 91"/>
                <a:gd name="T48" fmla="*/ 21 w 145"/>
                <a:gd name="T49" fmla="*/ 67 h 91"/>
                <a:gd name="T50" fmla="*/ 50 w 145"/>
                <a:gd name="T51" fmla="*/ 67 h 91"/>
                <a:gd name="T52" fmla="*/ 68 w 145"/>
                <a:gd name="T53" fmla="*/ 47 h 91"/>
                <a:gd name="T54" fmla="*/ 50 w 145"/>
                <a:gd name="T55" fmla="*/ 23 h 91"/>
                <a:gd name="T56" fmla="*/ 21 w 145"/>
                <a:gd name="T57" fmla="*/ 23 h 91"/>
                <a:gd name="T58" fmla="*/ 21 w 145"/>
                <a:gd name="T59" fmla="*/ 35 h 91"/>
                <a:gd name="T60" fmla="*/ 0 w 145"/>
                <a:gd name="T61" fmla="*/ 17 h 91"/>
                <a:gd name="T62" fmla="*/ 21 w 145"/>
                <a:gd name="T63" fmla="*/ 0 h 91"/>
                <a:gd name="T64" fmla="*/ 21 w 145"/>
                <a:gd name="T65" fmla="*/ 1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5" h="91">
                  <a:moveTo>
                    <a:pt x="21" y="12"/>
                  </a:moveTo>
                  <a:lnTo>
                    <a:pt x="54" y="12"/>
                  </a:lnTo>
                  <a:lnTo>
                    <a:pt x="73" y="38"/>
                  </a:lnTo>
                  <a:lnTo>
                    <a:pt x="93" y="12"/>
                  </a:lnTo>
                  <a:lnTo>
                    <a:pt x="124" y="12"/>
                  </a:lnTo>
                  <a:lnTo>
                    <a:pt x="124" y="0"/>
                  </a:lnTo>
                  <a:lnTo>
                    <a:pt x="145" y="17"/>
                  </a:lnTo>
                  <a:lnTo>
                    <a:pt x="124" y="35"/>
                  </a:lnTo>
                  <a:lnTo>
                    <a:pt x="124" y="23"/>
                  </a:lnTo>
                  <a:lnTo>
                    <a:pt x="97" y="23"/>
                  </a:lnTo>
                  <a:lnTo>
                    <a:pt x="79" y="44"/>
                  </a:lnTo>
                  <a:lnTo>
                    <a:pt x="97" y="67"/>
                  </a:lnTo>
                  <a:lnTo>
                    <a:pt x="124" y="67"/>
                  </a:lnTo>
                  <a:lnTo>
                    <a:pt x="124" y="53"/>
                  </a:lnTo>
                  <a:lnTo>
                    <a:pt x="145" y="73"/>
                  </a:lnTo>
                  <a:lnTo>
                    <a:pt x="124" y="91"/>
                  </a:lnTo>
                  <a:lnTo>
                    <a:pt x="124" y="79"/>
                  </a:lnTo>
                  <a:lnTo>
                    <a:pt x="93" y="79"/>
                  </a:lnTo>
                  <a:lnTo>
                    <a:pt x="73" y="53"/>
                  </a:lnTo>
                  <a:lnTo>
                    <a:pt x="54" y="79"/>
                  </a:lnTo>
                  <a:lnTo>
                    <a:pt x="21" y="79"/>
                  </a:lnTo>
                  <a:lnTo>
                    <a:pt x="21" y="91"/>
                  </a:lnTo>
                  <a:lnTo>
                    <a:pt x="0" y="73"/>
                  </a:lnTo>
                  <a:lnTo>
                    <a:pt x="21" y="53"/>
                  </a:lnTo>
                  <a:lnTo>
                    <a:pt x="21" y="67"/>
                  </a:lnTo>
                  <a:lnTo>
                    <a:pt x="50" y="67"/>
                  </a:lnTo>
                  <a:lnTo>
                    <a:pt x="68" y="47"/>
                  </a:lnTo>
                  <a:lnTo>
                    <a:pt x="50" y="23"/>
                  </a:lnTo>
                  <a:lnTo>
                    <a:pt x="21" y="23"/>
                  </a:lnTo>
                  <a:lnTo>
                    <a:pt x="21" y="35"/>
                  </a:lnTo>
                  <a:lnTo>
                    <a:pt x="0" y="17"/>
                  </a:lnTo>
                  <a:lnTo>
                    <a:pt x="21" y="0"/>
                  </a:lnTo>
                  <a:lnTo>
                    <a:pt x="21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pic>
        <p:nvPicPr>
          <p:cNvPr id="35" name="Picture 5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705" y="2481114"/>
            <a:ext cx="74295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5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713" y="2481114"/>
            <a:ext cx="74295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7607" y="3075073"/>
            <a:ext cx="477089" cy="841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9612" y="3101179"/>
            <a:ext cx="491077" cy="852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721" y="2992356"/>
            <a:ext cx="1548744" cy="658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0" name="39 Conector recto de flecha"/>
          <p:cNvCxnSpPr>
            <a:stCxn id="35" idx="2"/>
            <a:endCxn id="6" idx="3"/>
          </p:cNvCxnSpPr>
          <p:nvPr/>
        </p:nvCxnSpPr>
        <p:spPr>
          <a:xfrm flipH="1" flipV="1">
            <a:off x="2777708" y="2650386"/>
            <a:ext cx="1365472" cy="1170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"/>
          <p:cNvCxnSpPr>
            <a:stCxn id="37" idx="2"/>
            <a:endCxn id="8" idx="4"/>
          </p:cNvCxnSpPr>
          <p:nvPr/>
        </p:nvCxnSpPr>
        <p:spPr>
          <a:xfrm flipV="1">
            <a:off x="7516152" y="3291651"/>
            <a:ext cx="921653" cy="624900"/>
          </a:xfrm>
          <a:prstGeom prst="line">
            <a:avLst/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41 Conector recto de flecha"/>
          <p:cNvCxnSpPr>
            <a:stCxn id="35" idx="3"/>
            <a:endCxn id="36" idx="1"/>
          </p:cNvCxnSpPr>
          <p:nvPr/>
        </p:nvCxnSpPr>
        <p:spPr>
          <a:xfrm>
            <a:off x="4514655" y="2571602"/>
            <a:ext cx="210405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42 Conector recto de flecha"/>
          <p:cNvCxnSpPr>
            <a:stCxn id="15" idx="5"/>
            <a:endCxn id="36" idx="3"/>
          </p:cNvCxnSpPr>
          <p:nvPr/>
        </p:nvCxnSpPr>
        <p:spPr>
          <a:xfrm flipH="1" flipV="1">
            <a:off x="7361663" y="2571602"/>
            <a:ext cx="1163062" cy="17755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43 Conector recto"/>
          <p:cNvCxnSpPr>
            <a:stCxn id="38" idx="2"/>
            <a:endCxn id="5" idx="2"/>
          </p:cNvCxnSpPr>
          <p:nvPr/>
        </p:nvCxnSpPr>
        <p:spPr>
          <a:xfrm flipH="1">
            <a:off x="2435906" y="3953900"/>
            <a:ext cx="1649245" cy="0"/>
          </a:xfrm>
          <a:prstGeom prst="line">
            <a:avLst/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44 CuadroTexto"/>
          <p:cNvSpPr txBox="1"/>
          <p:nvPr/>
        </p:nvSpPr>
        <p:spPr>
          <a:xfrm>
            <a:off x="5165499" y="3510917"/>
            <a:ext cx="12971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err="1" smtClean="0"/>
              <a:t>Uk</a:t>
            </a:r>
            <a:r>
              <a:rPr lang="es-ES" sz="1100" dirty="0" smtClean="0"/>
              <a:t> radio licenciado</a:t>
            </a:r>
            <a:endParaRPr lang="es-ES" sz="1100" dirty="0"/>
          </a:p>
        </p:txBody>
      </p:sp>
      <p:sp>
        <p:nvSpPr>
          <p:cNvPr id="46" name="45 CuadroTexto"/>
          <p:cNvSpPr txBox="1"/>
          <p:nvPr/>
        </p:nvSpPr>
        <p:spPr>
          <a:xfrm>
            <a:off x="5084015" y="2165975"/>
            <a:ext cx="9821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/>
              <a:t>UK F.O</a:t>
            </a:r>
            <a:endParaRPr lang="es-ES" sz="1600" b="1" dirty="0"/>
          </a:p>
        </p:txBody>
      </p:sp>
      <p:sp>
        <p:nvSpPr>
          <p:cNvPr id="47" name="46 CuadroTexto"/>
          <p:cNvSpPr txBox="1"/>
          <p:nvPr/>
        </p:nvSpPr>
        <p:spPr>
          <a:xfrm>
            <a:off x="3103031" y="2233047"/>
            <a:ext cx="4910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/>
              <a:t>FE</a:t>
            </a:r>
            <a:endParaRPr lang="es-ES" sz="1600" b="1" dirty="0"/>
          </a:p>
        </p:txBody>
      </p:sp>
      <p:sp>
        <p:nvSpPr>
          <p:cNvPr id="48" name="47 CuadroTexto"/>
          <p:cNvSpPr txBox="1"/>
          <p:nvPr/>
        </p:nvSpPr>
        <p:spPr>
          <a:xfrm>
            <a:off x="3103031" y="3524628"/>
            <a:ext cx="4910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/>
              <a:t>FE</a:t>
            </a:r>
            <a:endParaRPr lang="es-ES" sz="1600" b="1" dirty="0"/>
          </a:p>
        </p:txBody>
      </p:sp>
      <p:sp>
        <p:nvSpPr>
          <p:cNvPr id="49" name="48 CuadroTexto"/>
          <p:cNvSpPr txBox="1"/>
          <p:nvPr/>
        </p:nvSpPr>
        <p:spPr>
          <a:xfrm>
            <a:off x="7662890" y="2233048"/>
            <a:ext cx="4910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/>
              <a:t>FE</a:t>
            </a:r>
            <a:endParaRPr lang="es-ES" sz="1600" b="1" dirty="0"/>
          </a:p>
        </p:txBody>
      </p:sp>
      <p:sp>
        <p:nvSpPr>
          <p:cNvPr id="50" name="49 CuadroTexto"/>
          <p:cNvSpPr txBox="1"/>
          <p:nvPr/>
        </p:nvSpPr>
        <p:spPr>
          <a:xfrm>
            <a:off x="7908417" y="3641722"/>
            <a:ext cx="4910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/>
              <a:t>FE</a:t>
            </a:r>
            <a:endParaRPr lang="es-ES" sz="1600" b="1" dirty="0"/>
          </a:p>
        </p:txBody>
      </p:sp>
      <p:sp>
        <p:nvSpPr>
          <p:cNvPr id="51" name="2 Marcador de contenido"/>
          <p:cNvSpPr txBox="1">
            <a:spLocks/>
          </p:cNvSpPr>
          <p:nvPr/>
        </p:nvSpPr>
        <p:spPr>
          <a:xfrm>
            <a:off x="1259631" y="4941168"/>
            <a:ext cx="6495065" cy="11366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dirty="0" smtClean="0">
                <a:solidFill>
                  <a:schemeClr val="tx1"/>
                </a:solidFill>
              </a:rPr>
              <a:t>SEDE REMOTA, CANAL DE DATOS DE 4.5M POR FIBRA OPTICA CON BACKUP POR RADIO, </a:t>
            </a:r>
          </a:p>
        </p:txBody>
      </p:sp>
      <p:sp>
        <p:nvSpPr>
          <p:cNvPr id="52" name="51 Rectángulo"/>
          <p:cNvSpPr/>
          <p:nvPr/>
        </p:nvSpPr>
        <p:spPr>
          <a:xfrm>
            <a:off x="3260528" y="404664"/>
            <a:ext cx="296765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000" dirty="0" smtClean="0"/>
              <a:t>MEDELLIN</a:t>
            </a:r>
            <a:endParaRPr lang="es-ES" sz="4000" dirty="0"/>
          </a:p>
        </p:txBody>
      </p:sp>
    </p:spTree>
    <p:extLst>
      <p:ext uri="{BB962C8B-B14F-4D97-AF65-F5344CB8AC3E}">
        <p14:creationId xmlns:p14="http://schemas.microsoft.com/office/powerpoint/2010/main" val="2917285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Nube"/>
          <p:cNvSpPr/>
          <p:nvPr/>
        </p:nvSpPr>
        <p:spPr>
          <a:xfrm>
            <a:off x="467544" y="2536870"/>
            <a:ext cx="2088232" cy="165618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MPLS</a:t>
            </a:r>
            <a:endParaRPr lang="es-ES" dirty="0"/>
          </a:p>
        </p:txBody>
      </p:sp>
      <p:grpSp>
        <p:nvGrpSpPr>
          <p:cNvPr id="7" name="6 Grupo"/>
          <p:cNvGrpSpPr/>
          <p:nvPr/>
        </p:nvGrpSpPr>
        <p:grpSpPr>
          <a:xfrm>
            <a:off x="7954003" y="2625576"/>
            <a:ext cx="967603" cy="739385"/>
            <a:chOff x="7002440" y="1515665"/>
            <a:chExt cx="468313" cy="560388"/>
          </a:xfrm>
        </p:grpSpPr>
        <p:sp>
          <p:nvSpPr>
            <p:cNvPr id="8" name="Oval 16"/>
            <p:cNvSpPr>
              <a:spLocks noChangeArrowheads="1"/>
            </p:cNvSpPr>
            <p:nvPr/>
          </p:nvSpPr>
          <p:spPr bwMode="auto">
            <a:xfrm>
              <a:off x="7002440" y="1758553"/>
              <a:ext cx="468313" cy="261938"/>
            </a:xfrm>
            <a:prstGeom prst="ellipse">
              <a:avLst/>
            </a:prstGeom>
            <a:solidFill>
              <a:srgbClr val="0078A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9" name="Oval 17"/>
            <p:cNvSpPr>
              <a:spLocks noChangeArrowheads="1"/>
            </p:cNvSpPr>
            <p:nvPr/>
          </p:nvSpPr>
          <p:spPr bwMode="auto">
            <a:xfrm>
              <a:off x="7002440" y="1758553"/>
              <a:ext cx="468313" cy="261938"/>
            </a:xfrm>
            <a:prstGeom prst="ellipse">
              <a:avLst/>
            </a:prstGeom>
            <a:noFill/>
            <a:ln w="1" cap="rnd">
              <a:solidFill>
                <a:srgbClr val="AAE6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" name="Rectangle 18"/>
            <p:cNvSpPr>
              <a:spLocks noChangeArrowheads="1"/>
            </p:cNvSpPr>
            <p:nvPr/>
          </p:nvSpPr>
          <p:spPr bwMode="auto">
            <a:xfrm>
              <a:off x="7002440" y="1707753"/>
              <a:ext cx="468313" cy="185738"/>
            </a:xfrm>
            <a:prstGeom prst="rect">
              <a:avLst/>
            </a:pr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" name="Rectangle 19"/>
            <p:cNvSpPr>
              <a:spLocks noChangeArrowheads="1"/>
            </p:cNvSpPr>
            <p:nvPr/>
          </p:nvSpPr>
          <p:spPr bwMode="auto">
            <a:xfrm>
              <a:off x="7002440" y="1707753"/>
              <a:ext cx="468313" cy="185738"/>
            </a:xfrm>
            <a:prstGeom prst="rect">
              <a:avLst/>
            </a:pr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" name="Oval 20"/>
            <p:cNvSpPr>
              <a:spLocks noChangeArrowheads="1"/>
            </p:cNvSpPr>
            <p:nvPr/>
          </p:nvSpPr>
          <p:spPr bwMode="auto">
            <a:xfrm>
              <a:off x="7002440" y="1572815"/>
              <a:ext cx="468313" cy="260350"/>
            </a:xfrm>
            <a:prstGeom prst="ellipse">
              <a:avLst/>
            </a:prstGeom>
            <a:solidFill>
              <a:srgbClr val="00B4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3" name="Oval 21"/>
            <p:cNvSpPr>
              <a:spLocks noChangeArrowheads="1"/>
            </p:cNvSpPr>
            <p:nvPr/>
          </p:nvSpPr>
          <p:spPr bwMode="auto">
            <a:xfrm>
              <a:off x="7002440" y="1572815"/>
              <a:ext cx="468313" cy="260350"/>
            </a:xfrm>
            <a:prstGeom prst="ellipse">
              <a:avLst/>
            </a:prstGeom>
            <a:noFill/>
            <a:ln w="1" cap="rnd">
              <a:solidFill>
                <a:srgbClr val="AAE6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4" name="Freeform 22"/>
            <p:cNvSpPr>
              <a:spLocks/>
            </p:cNvSpPr>
            <p:nvPr/>
          </p:nvSpPr>
          <p:spPr bwMode="auto">
            <a:xfrm>
              <a:off x="7242153" y="1609328"/>
              <a:ext cx="153988" cy="84138"/>
            </a:xfrm>
            <a:custGeom>
              <a:avLst/>
              <a:gdLst>
                <a:gd name="T0" fmla="*/ 0 w 97"/>
                <a:gd name="T1" fmla="*/ 41 h 53"/>
                <a:gd name="T2" fmla="*/ 22 w 97"/>
                <a:gd name="T3" fmla="*/ 53 h 53"/>
                <a:gd name="T4" fmla="*/ 74 w 97"/>
                <a:gd name="T5" fmla="*/ 18 h 53"/>
                <a:gd name="T6" fmla="*/ 97 w 97"/>
                <a:gd name="T7" fmla="*/ 30 h 53"/>
                <a:gd name="T8" fmla="*/ 84 w 97"/>
                <a:gd name="T9" fmla="*/ 0 h 53"/>
                <a:gd name="T10" fmla="*/ 23 w 97"/>
                <a:gd name="T11" fmla="*/ 0 h 53"/>
                <a:gd name="T12" fmla="*/ 48 w 97"/>
                <a:gd name="T13" fmla="*/ 9 h 53"/>
                <a:gd name="T14" fmla="*/ 0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41"/>
                  </a:moveTo>
                  <a:lnTo>
                    <a:pt x="22" y="53"/>
                  </a:lnTo>
                  <a:lnTo>
                    <a:pt x="74" y="18"/>
                  </a:lnTo>
                  <a:lnTo>
                    <a:pt x="97" y="30"/>
                  </a:lnTo>
                  <a:lnTo>
                    <a:pt x="84" y="0"/>
                  </a:lnTo>
                  <a:lnTo>
                    <a:pt x="23" y="0"/>
                  </a:lnTo>
                  <a:lnTo>
                    <a:pt x="48" y="9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5" name="Freeform 23"/>
            <p:cNvSpPr>
              <a:spLocks/>
            </p:cNvSpPr>
            <p:nvPr/>
          </p:nvSpPr>
          <p:spPr bwMode="auto">
            <a:xfrm>
              <a:off x="7242153" y="1609328"/>
              <a:ext cx="153988" cy="84138"/>
            </a:xfrm>
            <a:custGeom>
              <a:avLst/>
              <a:gdLst>
                <a:gd name="T0" fmla="*/ 0 w 97"/>
                <a:gd name="T1" fmla="*/ 41 h 53"/>
                <a:gd name="T2" fmla="*/ 22 w 97"/>
                <a:gd name="T3" fmla="*/ 53 h 53"/>
                <a:gd name="T4" fmla="*/ 74 w 97"/>
                <a:gd name="T5" fmla="*/ 18 h 53"/>
                <a:gd name="T6" fmla="*/ 97 w 97"/>
                <a:gd name="T7" fmla="*/ 30 h 53"/>
                <a:gd name="T8" fmla="*/ 84 w 97"/>
                <a:gd name="T9" fmla="*/ 0 h 53"/>
                <a:gd name="T10" fmla="*/ 23 w 97"/>
                <a:gd name="T11" fmla="*/ 0 h 53"/>
                <a:gd name="T12" fmla="*/ 48 w 97"/>
                <a:gd name="T13" fmla="*/ 9 h 53"/>
                <a:gd name="T14" fmla="*/ 0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41"/>
                  </a:moveTo>
                  <a:lnTo>
                    <a:pt x="22" y="53"/>
                  </a:lnTo>
                  <a:lnTo>
                    <a:pt x="74" y="18"/>
                  </a:lnTo>
                  <a:lnTo>
                    <a:pt x="97" y="30"/>
                  </a:lnTo>
                  <a:lnTo>
                    <a:pt x="84" y="0"/>
                  </a:lnTo>
                  <a:lnTo>
                    <a:pt x="23" y="0"/>
                  </a:lnTo>
                  <a:lnTo>
                    <a:pt x="48" y="9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6" name="Freeform 24"/>
            <p:cNvSpPr>
              <a:spLocks/>
            </p:cNvSpPr>
            <p:nvPr/>
          </p:nvSpPr>
          <p:spPr bwMode="auto">
            <a:xfrm>
              <a:off x="7073878" y="1707753"/>
              <a:ext cx="153988" cy="88900"/>
            </a:xfrm>
            <a:custGeom>
              <a:avLst/>
              <a:gdLst>
                <a:gd name="T0" fmla="*/ 97 w 97"/>
                <a:gd name="T1" fmla="*/ 12 h 56"/>
                <a:gd name="T2" fmla="*/ 75 w 97"/>
                <a:gd name="T3" fmla="*/ 0 h 56"/>
                <a:gd name="T4" fmla="*/ 25 w 97"/>
                <a:gd name="T5" fmla="*/ 35 h 56"/>
                <a:gd name="T6" fmla="*/ 0 w 97"/>
                <a:gd name="T7" fmla="*/ 23 h 56"/>
                <a:gd name="T8" fmla="*/ 13 w 97"/>
                <a:gd name="T9" fmla="*/ 56 h 56"/>
                <a:gd name="T10" fmla="*/ 75 w 97"/>
                <a:gd name="T11" fmla="*/ 56 h 56"/>
                <a:gd name="T12" fmla="*/ 49 w 97"/>
                <a:gd name="T13" fmla="*/ 44 h 56"/>
                <a:gd name="T14" fmla="*/ 97 w 97"/>
                <a:gd name="T15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6">
                  <a:moveTo>
                    <a:pt x="97" y="12"/>
                  </a:moveTo>
                  <a:lnTo>
                    <a:pt x="75" y="0"/>
                  </a:lnTo>
                  <a:lnTo>
                    <a:pt x="25" y="35"/>
                  </a:lnTo>
                  <a:lnTo>
                    <a:pt x="0" y="23"/>
                  </a:lnTo>
                  <a:lnTo>
                    <a:pt x="13" y="56"/>
                  </a:lnTo>
                  <a:lnTo>
                    <a:pt x="75" y="56"/>
                  </a:lnTo>
                  <a:lnTo>
                    <a:pt x="49" y="44"/>
                  </a:lnTo>
                  <a:lnTo>
                    <a:pt x="97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7" name="Freeform 25"/>
            <p:cNvSpPr>
              <a:spLocks/>
            </p:cNvSpPr>
            <p:nvPr/>
          </p:nvSpPr>
          <p:spPr bwMode="auto">
            <a:xfrm>
              <a:off x="7073878" y="1707753"/>
              <a:ext cx="153988" cy="88900"/>
            </a:xfrm>
            <a:custGeom>
              <a:avLst/>
              <a:gdLst>
                <a:gd name="T0" fmla="*/ 97 w 97"/>
                <a:gd name="T1" fmla="*/ 12 h 56"/>
                <a:gd name="T2" fmla="*/ 75 w 97"/>
                <a:gd name="T3" fmla="*/ 0 h 56"/>
                <a:gd name="T4" fmla="*/ 25 w 97"/>
                <a:gd name="T5" fmla="*/ 35 h 56"/>
                <a:gd name="T6" fmla="*/ 0 w 97"/>
                <a:gd name="T7" fmla="*/ 23 h 56"/>
                <a:gd name="T8" fmla="*/ 13 w 97"/>
                <a:gd name="T9" fmla="*/ 56 h 56"/>
                <a:gd name="T10" fmla="*/ 75 w 97"/>
                <a:gd name="T11" fmla="*/ 56 h 56"/>
                <a:gd name="T12" fmla="*/ 49 w 97"/>
                <a:gd name="T13" fmla="*/ 44 h 56"/>
                <a:gd name="T14" fmla="*/ 97 w 97"/>
                <a:gd name="T15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6">
                  <a:moveTo>
                    <a:pt x="97" y="12"/>
                  </a:moveTo>
                  <a:lnTo>
                    <a:pt x="75" y="0"/>
                  </a:lnTo>
                  <a:lnTo>
                    <a:pt x="25" y="35"/>
                  </a:lnTo>
                  <a:lnTo>
                    <a:pt x="0" y="23"/>
                  </a:lnTo>
                  <a:lnTo>
                    <a:pt x="13" y="56"/>
                  </a:lnTo>
                  <a:lnTo>
                    <a:pt x="75" y="56"/>
                  </a:lnTo>
                  <a:lnTo>
                    <a:pt x="49" y="44"/>
                  </a:lnTo>
                  <a:lnTo>
                    <a:pt x="97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8" name="Freeform 26"/>
            <p:cNvSpPr>
              <a:spLocks/>
            </p:cNvSpPr>
            <p:nvPr/>
          </p:nvSpPr>
          <p:spPr bwMode="auto">
            <a:xfrm>
              <a:off x="7081815" y="1604565"/>
              <a:ext cx="153988" cy="84138"/>
            </a:xfrm>
            <a:custGeom>
              <a:avLst/>
              <a:gdLst>
                <a:gd name="T0" fmla="*/ 0 w 97"/>
                <a:gd name="T1" fmla="*/ 12 h 53"/>
                <a:gd name="T2" fmla="*/ 22 w 97"/>
                <a:gd name="T3" fmla="*/ 0 h 53"/>
                <a:gd name="T4" fmla="*/ 74 w 97"/>
                <a:gd name="T5" fmla="*/ 33 h 53"/>
                <a:gd name="T6" fmla="*/ 97 w 97"/>
                <a:gd name="T7" fmla="*/ 24 h 53"/>
                <a:gd name="T8" fmla="*/ 85 w 97"/>
                <a:gd name="T9" fmla="*/ 53 h 53"/>
                <a:gd name="T10" fmla="*/ 24 w 97"/>
                <a:gd name="T11" fmla="*/ 53 h 53"/>
                <a:gd name="T12" fmla="*/ 49 w 97"/>
                <a:gd name="T13" fmla="*/ 44 h 53"/>
                <a:gd name="T14" fmla="*/ 0 w 97"/>
                <a:gd name="T15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12"/>
                  </a:moveTo>
                  <a:lnTo>
                    <a:pt x="22" y="0"/>
                  </a:lnTo>
                  <a:lnTo>
                    <a:pt x="74" y="33"/>
                  </a:lnTo>
                  <a:lnTo>
                    <a:pt x="97" y="24"/>
                  </a:lnTo>
                  <a:lnTo>
                    <a:pt x="85" y="53"/>
                  </a:lnTo>
                  <a:lnTo>
                    <a:pt x="24" y="53"/>
                  </a:lnTo>
                  <a:lnTo>
                    <a:pt x="49" y="4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9" name="Freeform 27"/>
            <p:cNvSpPr>
              <a:spLocks/>
            </p:cNvSpPr>
            <p:nvPr/>
          </p:nvSpPr>
          <p:spPr bwMode="auto">
            <a:xfrm>
              <a:off x="7081815" y="1604565"/>
              <a:ext cx="153988" cy="84138"/>
            </a:xfrm>
            <a:custGeom>
              <a:avLst/>
              <a:gdLst>
                <a:gd name="T0" fmla="*/ 0 w 97"/>
                <a:gd name="T1" fmla="*/ 12 h 53"/>
                <a:gd name="T2" fmla="*/ 22 w 97"/>
                <a:gd name="T3" fmla="*/ 0 h 53"/>
                <a:gd name="T4" fmla="*/ 74 w 97"/>
                <a:gd name="T5" fmla="*/ 33 h 53"/>
                <a:gd name="T6" fmla="*/ 97 w 97"/>
                <a:gd name="T7" fmla="*/ 24 h 53"/>
                <a:gd name="T8" fmla="*/ 85 w 97"/>
                <a:gd name="T9" fmla="*/ 53 h 53"/>
                <a:gd name="T10" fmla="*/ 24 w 97"/>
                <a:gd name="T11" fmla="*/ 53 h 53"/>
                <a:gd name="T12" fmla="*/ 49 w 97"/>
                <a:gd name="T13" fmla="*/ 44 h 53"/>
                <a:gd name="T14" fmla="*/ 0 w 97"/>
                <a:gd name="T15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12"/>
                  </a:moveTo>
                  <a:lnTo>
                    <a:pt x="22" y="0"/>
                  </a:lnTo>
                  <a:lnTo>
                    <a:pt x="74" y="33"/>
                  </a:lnTo>
                  <a:lnTo>
                    <a:pt x="97" y="24"/>
                  </a:lnTo>
                  <a:lnTo>
                    <a:pt x="85" y="53"/>
                  </a:lnTo>
                  <a:lnTo>
                    <a:pt x="24" y="53"/>
                  </a:lnTo>
                  <a:lnTo>
                    <a:pt x="49" y="4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0" name="Freeform 28"/>
            <p:cNvSpPr>
              <a:spLocks/>
            </p:cNvSpPr>
            <p:nvPr/>
          </p:nvSpPr>
          <p:spPr bwMode="auto">
            <a:xfrm>
              <a:off x="7235803" y="1717278"/>
              <a:ext cx="153988" cy="84138"/>
            </a:xfrm>
            <a:custGeom>
              <a:avLst/>
              <a:gdLst>
                <a:gd name="T0" fmla="*/ 97 w 97"/>
                <a:gd name="T1" fmla="*/ 41 h 53"/>
                <a:gd name="T2" fmla="*/ 76 w 97"/>
                <a:gd name="T3" fmla="*/ 53 h 53"/>
                <a:gd name="T4" fmla="*/ 26 w 97"/>
                <a:gd name="T5" fmla="*/ 17 h 53"/>
                <a:gd name="T6" fmla="*/ 0 w 97"/>
                <a:gd name="T7" fmla="*/ 29 h 53"/>
                <a:gd name="T8" fmla="*/ 13 w 97"/>
                <a:gd name="T9" fmla="*/ 0 h 53"/>
                <a:gd name="T10" fmla="*/ 76 w 97"/>
                <a:gd name="T11" fmla="*/ 0 h 53"/>
                <a:gd name="T12" fmla="*/ 49 w 97"/>
                <a:gd name="T13" fmla="*/ 9 h 53"/>
                <a:gd name="T14" fmla="*/ 97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97" y="41"/>
                  </a:moveTo>
                  <a:lnTo>
                    <a:pt x="76" y="53"/>
                  </a:lnTo>
                  <a:lnTo>
                    <a:pt x="26" y="17"/>
                  </a:lnTo>
                  <a:lnTo>
                    <a:pt x="0" y="29"/>
                  </a:lnTo>
                  <a:lnTo>
                    <a:pt x="13" y="0"/>
                  </a:lnTo>
                  <a:lnTo>
                    <a:pt x="76" y="0"/>
                  </a:lnTo>
                  <a:lnTo>
                    <a:pt x="49" y="9"/>
                  </a:lnTo>
                  <a:lnTo>
                    <a:pt x="97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1" name="Freeform 29"/>
            <p:cNvSpPr>
              <a:spLocks/>
            </p:cNvSpPr>
            <p:nvPr/>
          </p:nvSpPr>
          <p:spPr bwMode="auto">
            <a:xfrm>
              <a:off x="7235803" y="1717278"/>
              <a:ext cx="153988" cy="84138"/>
            </a:xfrm>
            <a:custGeom>
              <a:avLst/>
              <a:gdLst>
                <a:gd name="T0" fmla="*/ 97 w 97"/>
                <a:gd name="T1" fmla="*/ 41 h 53"/>
                <a:gd name="T2" fmla="*/ 76 w 97"/>
                <a:gd name="T3" fmla="*/ 53 h 53"/>
                <a:gd name="T4" fmla="*/ 26 w 97"/>
                <a:gd name="T5" fmla="*/ 17 h 53"/>
                <a:gd name="T6" fmla="*/ 0 w 97"/>
                <a:gd name="T7" fmla="*/ 29 h 53"/>
                <a:gd name="T8" fmla="*/ 13 w 97"/>
                <a:gd name="T9" fmla="*/ 0 h 53"/>
                <a:gd name="T10" fmla="*/ 76 w 97"/>
                <a:gd name="T11" fmla="*/ 0 h 53"/>
                <a:gd name="T12" fmla="*/ 49 w 97"/>
                <a:gd name="T13" fmla="*/ 9 h 53"/>
                <a:gd name="T14" fmla="*/ 97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97" y="41"/>
                  </a:moveTo>
                  <a:lnTo>
                    <a:pt x="76" y="53"/>
                  </a:lnTo>
                  <a:lnTo>
                    <a:pt x="26" y="17"/>
                  </a:lnTo>
                  <a:lnTo>
                    <a:pt x="0" y="29"/>
                  </a:lnTo>
                  <a:lnTo>
                    <a:pt x="13" y="0"/>
                  </a:lnTo>
                  <a:lnTo>
                    <a:pt x="76" y="0"/>
                  </a:lnTo>
                  <a:lnTo>
                    <a:pt x="49" y="9"/>
                  </a:lnTo>
                  <a:lnTo>
                    <a:pt x="97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2" name="Freeform 30"/>
            <p:cNvSpPr>
              <a:spLocks/>
            </p:cNvSpPr>
            <p:nvPr/>
          </p:nvSpPr>
          <p:spPr bwMode="auto">
            <a:xfrm>
              <a:off x="7245328" y="1614090"/>
              <a:ext cx="153988" cy="84138"/>
            </a:xfrm>
            <a:custGeom>
              <a:avLst/>
              <a:gdLst>
                <a:gd name="T0" fmla="*/ 0 w 97"/>
                <a:gd name="T1" fmla="*/ 41 h 53"/>
                <a:gd name="T2" fmla="*/ 21 w 97"/>
                <a:gd name="T3" fmla="*/ 53 h 53"/>
                <a:gd name="T4" fmla="*/ 73 w 97"/>
                <a:gd name="T5" fmla="*/ 18 h 53"/>
                <a:gd name="T6" fmla="*/ 97 w 97"/>
                <a:gd name="T7" fmla="*/ 29 h 53"/>
                <a:gd name="T8" fmla="*/ 84 w 97"/>
                <a:gd name="T9" fmla="*/ 0 h 53"/>
                <a:gd name="T10" fmla="*/ 23 w 97"/>
                <a:gd name="T11" fmla="*/ 0 h 53"/>
                <a:gd name="T12" fmla="*/ 48 w 97"/>
                <a:gd name="T13" fmla="*/ 9 h 53"/>
                <a:gd name="T14" fmla="*/ 0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41"/>
                  </a:moveTo>
                  <a:lnTo>
                    <a:pt x="21" y="53"/>
                  </a:lnTo>
                  <a:lnTo>
                    <a:pt x="73" y="18"/>
                  </a:lnTo>
                  <a:lnTo>
                    <a:pt x="97" y="29"/>
                  </a:lnTo>
                  <a:lnTo>
                    <a:pt x="84" y="0"/>
                  </a:lnTo>
                  <a:lnTo>
                    <a:pt x="23" y="0"/>
                  </a:lnTo>
                  <a:lnTo>
                    <a:pt x="48" y="9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>
              <a:off x="7245328" y="1614090"/>
              <a:ext cx="153988" cy="84138"/>
            </a:xfrm>
            <a:custGeom>
              <a:avLst/>
              <a:gdLst>
                <a:gd name="T0" fmla="*/ 0 w 97"/>
                <a:gd name="T1" fmla="*/ 41 h 53"/>
                <a:gd name="T2" fmla="*/ 21 w 97"/>
                <a:gd name="T3" fmla="*/ 53 h 53"/>
                <a:gd name="T4" fmla="*/ 73 w 97"/>
                <a:gd name="T5" fmla="*/ 18 h 53"/>
                <a:gd name="T6" fmla="*/ 97 w 97"/>
                <a:gd name="T7" fmla="*/ 29 h 53"/>
                <a:gd name="T8" fmla="*/ 84 w 97"/>
                <a:gd name="T9" fmla="*/ 0 h 53"/>
                <a:gd name="T10" fmla="*/ 23 w 97"/>
                <a:gd name="T11" fmla="*/ 0 h 53"/>
                <a:gd name="T12" fmla="*/ 48 w 97"/>
                <a:gd name="T13" fmla="*/ 9 h 53"/>
                <a:gd name="T14" fmla="*/ 0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41"/>
                  </a:moveTo>
                  <a:lnTo>
                    <a:pt x="21" y="53"/>
                  </a:lnTo>
                  <a:lnTo>
                    <a:pt x="73" y="18"/>
                  </a:lnTo>
                  <a:lnTo>
                    <a:pt x="97" y="29"/>
                  </a:lnTo>
                  <a:lnTo>
                    <a:pt x="84" y="0"/>
                  </a:lnTo>
                  <a:lnTo>
                    <a:pt x="23" y="0"/>
                  </a:lnTo>
                  <a:lnTo>
                    <a:pt x="48" y="9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4" name="Freeform 32"/>
            <p:cNvSpPr>
              <a:spLocks/>
            </p:cNvSpPr>
            <p:nvPr/>
          </p:nvSpPr>
          <p:spPr bwMode="auto">
            <a:xfrm>
              <a:off x="7077053" y="1712515"/>
              <a:ext cx="153988" cy="88900"/>
            </a:xfrm>
            <a:custGeom>
              <a:avLst/>
              <a:gdLst>
                <a:gd name="T0" fmla="*/ 97 w 97"/>
                <a:gd name="T1" fmla="*/ 12 h 56"/>
                <a:gd name="T2" fmla="*/ 75 w 97"/>
                <a:gd name="T3" fmla="*/ 0 h 56"/>
                <a:gd name="T4" fmla="*/ 25 w 97"/>
                <a:gd name="T5" fmla="*/ 35 h 56"/>
                <a:gd name="T6" fmla="*/ 0 w 97"/>
                <a:gd name="T7" fmla="*/ 23 h 56"/>
                <a:gd name="T8" fmla="*/ 12 w 97"/>
                <a:gd name="T9" fmla="*/ 56 h 56"/>
                <a:gd name="T10" fmla="*/ 75 w 97"/>
                <a:gd name="T11" fmla="*/ 56 h 56"/>
                <a:gd name="T12" fmla="*/ 48 w 97"/>
                <a:gd name="T13" fmla="*/ 44 h 56"/>
                <a:gd name="T14" fmla="*/ 97 w 97"/>
                <a:gd name="T15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6">
                  <a:moveTo>
                    <a:pt x="97" y="12"/>
                  </a:moveTo>
                  <a:lnTo>
                    <a:pt x="75" y="0"/>
                  </a:lnTo>
                  <a:lnTo>
                    <a:pt x="25" y="35"/>
                  </a:lnTo>
                  <a:lnTo>
                    <a:pt x="0" y="23"/>
                  </a:lnTo>
                  <a:lnTo>
                    <a:pt x="12" y="56"/>
                  </a:lnTo>
                  <a:lnTo>
                    <a:pt x="75" y="56"/>
                  </a:lnTo>
                  <a:lnTo>
                    <a:pt x="48" y="44"/>
                  </a:lnTo>
                  <a:lnTo>
                    <a:pt x="97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5" name="Freeform 33"/>
            <p:cNvSpPr>
              <a:spLocks/>
            </p:cNvSpPr>
            <p:nvPr/>
          </p:nvSpPr>
          <p:spPr bwMode="auto">
            <a:xfrm>
              <a:off x="7077053" y="1712515"/>
              <a:ext cx="153988" cy="88900"/>
            </a:xfrm>
            <a:custGeom>
              <a:avLst/>
              <a:gdLst>
                <a:gd name="T0" fmla="*/ 97 w 97"/>
                <a:gd name="T1" fmla="*/ 12 h 56"/>
                <a:gd name="T2" fmla="*/ 75 w 97"/>
                <a:gd name="T3" fmla="*/ 0 h 56"/>
                <a:gd name="T4" fmla="*/ 25 w 97"/>
                <a:gd name="T5" fmla="*/ 35 h 56"/>
                <a:gd name="T6" fmla="*/ 0 w 97"/>
                <a:gd name="T7" fmla="*/ 23 h 56"/>
                <a:gd name="T8" fmla="*/ 12 w 97"/>
                <a:gd name="T9" fmla="*/ 56 h 56"/>
                <a:gd name="T10" fmla="*/ 75 w 97"/>
                <a:gd name="T11" fmla="*/ 56 h 56"/>
                <a:gd name="T12" fmla="*/ 48 w 97"/>
                <a:gd name="T13" fmla="*/ 44 h 56"/>
                <a:gd name="T14" fmla="*/ 97 w 97"/>
                <a:gd name="T15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6">
                  <a:moveTo>
                    <a:pt x="97" y="12"/>
                  </a:moveTo>
                  <a:lnTo>
                    <a:pt x="75" y="0"/>
                  </a:lnTo>
                  <a:lnTo>
                    <a:pt x="25" y="35"/>
                  </a:lnTo>
                  <a:lnTo>
                    <a:pt x="0" y="23"/>
                  </a:lnTo>
                  <a:lnTo>
                    <a:pt x="12" y="56"/>
                  </a:lnTo>
                  <a:lnTo>
                    <a:pt x="75" y="56"/>
                  </a:lnTo>
                  <a:lnTo>
                    <a:pt x="48" y="44"/>
                  </a:lnTo>
                  <a:lnTo>
                    <a:pt x="97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6" name="Freeform 34"/>
            <p:cNvSpPr>
              <a:spLocks/>
            </p:cNvSpPr>
            <p:nvPr/>
          </p:nvSpPr>
          <p:spPr bwMode="auto">
            <a:xfrm>
              <a:off x="7084990" y="1609328"/>
              <a:ext cx="153988" cy="84138"/>
            </a:xfrm>
            <a:custGeom>
              <a:avLst/>
              <a:gdLst>
                <a:gd name="T0" fmla="*/ 0 w 97"/>
                <a:gd name="T1" fmla="*/ 12 h 53"/>
                <a:gd name="T2" fmla="*/ 22 w 97"/>
                <a:gd name="T3" fmla="*/ 0 h 53"/>
                <a:gd name="T4" fmla="*/ 74 w 97"/>
                <a:gd name="T5" fmla="*/ 32 h 53"/>
                <a:gd name="T6" fmla="*/ 97 w 97"/>
                <a:gd name="T7" fmla="*/ 24 h 53"/>
                <a:gd name="T8" fmla="*/ 85 w 97"/>
                <a:gd name="T9" fmla="*/ 53 h 53"/>
                <a:gd name="T10" fmla="*/ 24 w 97"/>
                <a:gd name="T11" fmla="*/ 53 h 53"/>
                <a:gd name="T12" fmla="*/ 49 w 97"/>
                <a:gd name="T13" fmla="*/ 44 h 53"/>
                <a:gd name="T14" fmla="*/ 0 w 97"/>
                <a:gd name="T15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12"/>
                  </a:moveTo>
                  <a:lnTo>
                    <a:pt x="22" y="0"/>
                  </a:lnTo>
                  <a:lnTo>
                    <a:pt x="74" y="32"/>
                  </a:lnTo>
                  <a:lnTo>
                    <a:pt x="97" y="24"/>
                  </a:lnTo>
                  <a:lnTo>
                    <a:pt x="85" y="53"/>
                  </a:lnTo>
                  <a:lnTo>
                    <a:pt x="24" y="53"/>
                  </a:lnTo>
                  <a:lnTo>
                    <a:pt x="49" y="4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7" name="Freeform 35"/>
            <p:cNvSpPr>
              <a:spLocks/>
            </p:cNvSpPr>
            <p:nvPr/>
          </p:nvSpPr>
          <p:spPr bwMode="auto">
            <a:xfrm>
              <a:off x="7084990" y="1609328"/>
              <a:ext cx="153988" cy="84138"/>
            </a:xfrm>
            <a:custGeom>
              <a:avLst/>
              <a:gdLst>
                <a:gd name="T0" fmla="*/ 0 w 97"/>
                <a:gd name="T1" fmla="*/ 12 h 53"/>
                <a:gd name="T2" fmla="*/ 22 w 97"/>
                <a:gd name="T3" fmla="*/ 0 h 53"/>
                <a:gd name="T4" fmla="*/ 74 w 97"/>
                <a:gd name="T5" fmla="*/ 32 h 53"/>
                <a:gd name="T6" fmla="*/ 97 w 97"/>
                <a:gd name="T7" fmla="*/ 24 h 53"/>
                <a:gd name="T8" fmla="*/ 85 w 97"/>
                <a:gd name="T9" fmla="*/ 53 h 53"/>
                <a:gd name="T10" fmla="*/ 24 w 97"/>
                <a:gd name="T11" fmla="*/ 53 h 53"/>
                <a:gd name="T12" fmla="*/ 49 w 97"/>
                <a:gd name="T13" fmla="*/ 44 h 53"/>
                <a:gd name="T14" fmla="*/ 0 w 97"/>
                <a:gd name="T15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12"/>
                  </a:moveTo>
                  <a:lnTo>
                    <a:pt x="22" y="0"/>
                  </a:lnTo>
                  <a:lnTo>
                    <a:pt x="74" y="32"/>
                  </a:lnTo>
                  <a:lnTo>
                    <a:pt x="97" y="24"/>
                  </a:lnTo>
                  <a:lnTo>
                    <a:pt x="85" y="53"/>
                  </a:lnTo>
                  <a:lnTo>
                    <a:pt x="24" y="53"/>
                  </a:lnTo>
                  <a:lnTo>
                    <a:pt x="49" y="4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8" name="Freeform 36"/>
            <p:cNvSpPr>
              <a:spLocks/>
            </p:cNvSpPr>
            <p:nvPr/>
          </p:nvSpPr>
          <p:spPr bwMode="auto">
            <a:xfrm>
              <a:off x="7238978" y="1722040"/>
              <a:ext cx="153988" cy="82550"/>
            </a:xfrm>
            <a:custGeom>
              <a:avLst/>
              <a:gdLst>
                <a:gd name="T0" fmla="*/ 97 w 97"/>
                <a:gd name="T1" fmla="*/ 41 h 52"/>
                <a:gd name="T2" fmla="*/ 76 w 97"/>
                <a:gd name="T3" fmla="*/ 52 h 52"/>
                <a:gd name="T4" fmla="*/ 25 w 97"/>
                <a:gd name="T5" fmla="*/ 17 h 52"/>
                <a:gd name="T6" fmla="*/ 0 w 97"/>
                <a:gd name="T7" fmla="*/ 29 h 52"/>
                <a:gd name="T8" fmla="*/ 13 w 97"/>
                <a:gd name="T9" fmla="*/ 0 h 52"/>
                <a:gd name="T10" fmla="*/ 76 w 97"/>
                <a:gd name="T11" fmla="*/ 0 h 52"/>
                <a:gd name="T12" fmla="*/ 49 w 97"/>
                <a:gd name="T13" fmla="*/ 8 h 52"/>
                <a:gd name="T14" fmla="*/ 97 w 97"/>
                <a:gd name="T15" fmla="*/ 4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2">
                  <a:moveTo>
                    <a:pt x="97" y="41"/>
                  </a:moveTo>
                  <a:lnTo>
                    <a:pt x="76" y="52"/>
                  </a:lnTo>
                  <a:lnTo>
                    <a:pt x="25" y="17"/>
                  </a:lnTo>
                  <a:lnTo>
                    <a:pt x="0" y="29"/>
                  </a:lnTo>
                  <a:lnTo>
                    <a:pt x="13" y="0"/>
                  </a:lnTo>
                  <a:lnTo>
                    <a:pt x="76" y="0"/>
                  </a:lnTo>
                  <a:lnTo>
                    <a:pt x="49" y="8"/>
                  </a:lnTo>
                  <a:lnTo>
                    <a:pt x="97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9" name="Freeform 37"/>
            <p:cNvSpPr>
              <a:spLocks/>
            </p:cNvSpPr>
            <p:nvPr/>
          </p:nvSpPr>
          <p:spPr bwMode="auto">
            <a:xfrm>
              <a:off x="7238978" y="1722040"/>
              <a:ext cx="153988" cy="82550"/>
            </a:xfrm>
            <a:custGeom>
              <a:avLst/>
              <a:gdLst>
                <a:gd name="T0" fmla="*/ 97 w 97"/>
                <a:gd name="T1" fmla="*/ 41 h 52"/>
                <a:gd name="T2" fmla="*/ 76 w 97"/>
                <a:gd name="T3" fmla="*/ 52 h 52"/>
                <a:gd name="T4" fmla="*/ 25 w 97"/>
                <a:gd name="T5" fmla="*/ 17 h 52"/>
                <a:gd name="T6" fmla="*/ 0 w 97"/>
                <a:gd name="T7" fmla="*/ 29 h 52"/>
                <a:gd name="T8" fmla="*/ 13 w 97"/>
                <a:gd name="T9" fmla="*/ 0 h 52"/>
                <a:gd name="T10" fmla="*/ 76 w 97"/>
                <a:gd name="T11" fmla="*/ 0 h 52"/>
                <a:gd name="T12" fmla="*/ 49 w 97"/>
                <a:gd name="T13" fmla="*/ 8 h 52"/>
                <a:gd name="T14" fmla="*/ 97 w 97"/>
                <a:gd name="T15" fmla="*/ 4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2">
                  <a:moveTo>
                    <a:pt x="97" y="41"/>
                  </a:moveTo>
                  <a:lnTo>
                    <a:pt x="76" y="52"/>
                  </a:lnTo>
                  <a:lnTo>
                    <a:pt x="25" y="17"/>
                  </a:lnTo>
                  <a:lnTo>
                    <a:pt x="0" y="29"/>
                  </a:lnTo>
                  <a:lnTo>
                    <a:pt x="13" y="0"/>
                  </a:lnTo>
                  <a:lnTo>
                    <a:pt x="76" y="0"/>
                  </a:lnTo>
                  <a:lnTo>
                    <a:pt x="49" y="8"/>
                  </a:lnTo>
                  <a:lnTo>
                    <a:pt x="97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0" name="Line 38"/>
            <p:cNvSpPr>
              <a:spLocks noChangeShapeType="1"/>
            </p:cNvSpPr>
            <p:nvPr/>
          </p:nvSpPr>
          <p:spPr bwMode="auto">
            <a:xfrm>
              <a:off x="7002440" y="1515665"/>
              <a:ext cx="0" cy="560388"/>
            </a:xfrm>
            <a:prstGeom prst="line">
              <a:avLst/>
            </a:prstGeom>
            <a:noFill/>
            <a:ln w="1" cap="rnd">
              <a:solidFill>
                <a:srgbClr val="AAE6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1" name="Line 39"/>
            <p:cNvSpPr>
              <a:spLocks noChangeShapeType="1"/>
            </p:cNvSpPr>
            <p:nvPr/>
          </p:nvSpPr>
          <p:spPr bwMode="auto">
            <a:xfrm>
              <a:off x="7470753" y="1515665"/>
              <a:ext cx="0" cy="560388"/>
            </a:xfrm>
            <a:prstGeom prst="line">
              <a:avLst/>
            </a:prstGeom>
            <a:noFill/>
            <a:ln w="1" cap="rnd">
              <a:solidFill>
                <a:srgbClr val="AAE6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2" name="Freeform 40"/>
            <p:cNvSpPr>
              <a:spLocks/>
            </p:cNvSpPr>
            <p:nvPr/>
          </p:nvSpPr>
          <p:spPr bwMode="auto">
            <a:xfrm>
              <a:off x="7116740" y="1847453"/>
              <a:ext cx="230188" cy="144463"/>
            </a:xfrm>
            <a:custGeom>
              <a:avLst/>
              <a:gdLst>
                <a:gd name="T0" fmla="*/ 22 w 145"/>
                <a:gd name="T1" fmla="*/ 12 h 91"/>
                <a:gd name="T2" fmla="*/ 54 w 145"/>
                <a:gd name="T3" fmla="*/ 12 h 91"/>
                <a:gd name="T4" fmla="*/ 74 w 145"/>
                <a:gd name="T5" fmla="*/ 38 h 91"/>
                <a:gd name="T6" fmla="*/ 93 w 145"/>
                <a:gd name="T7" fmla="*/ 12 h 91"/>
                <a:gd name="T8" fmla="*/ 124 w 145"/>
                <a:gd name="T9" fmla="*/ 12 h 91"/>
                <a:gd name="T10" fmla="*/ 124 w 145"/>
                <a:gd name="T11" fmla="*/ 0 h 91"/>
                <a:gd name="T12" fmla="*/ 145 w 145"/>
                <a:gd name="T13" fmla="*/ 18 h 91"/>
                <a:gd name="T14" fmla="*/ 124 w 145"/>
                <a:gd name="T15" fmla="*/ 35 h 91"/>
                <a:gd name="T16" fmla="*/ 124 w 145"/>
                <a:gd name="T17" fmla="*/ 23 h 91"/>
                <a:gd name="T18" fmla="*/ 97 w 145"/>
                <a:gd name="T19" fmla="*/ 23 h 91"/>
                <a:gd name="T20" fmla="*/ 79 w 145"/>
                <a:gd name="T21" fmla="*/ 44 h 91"/>
                <a:gd name="T22" fmla="*/ 97 w 145"/>
                <a:gd name="T23" fmla="*/ 67 h 91"/>
                <a:gd name="T24" fmla="*/ 124 w 145"/>
                <a:gd name="T25" fmla="*/ 67 h 91"/>
                <a:gd name="T26" fmla="*/ 124 w 145"/>
                <a:gd name="T27" fmla="*/ 53 h 91"/>
                <a:gd name="T28" fmla="*/ 145 w 145"/>
                <a:gd name="T29" fmla="*/ 73 h 91"/>
                <a:gd name="T30" fmla="*/ 124 w 145"/>
                <a:gd name="T31" fmla="*/ 91 h 91"/>
                <a:gd name="T32" fmla="*/ 124 w 145"/>
                <a:gd name="T33" fmla="*/ 79 h 91"/>
                <a:gd name="T34" fmla="*/ 93 w 145"/>
                <a:gd name="T35" fmla="*/ 79 h 91"/>
                <a:gd name="T36" fmla="*/ 74 w 145"/>
                <a:gd name="T37" fmla="*/ 53 h 91"/>
                <a:gd name="T38" fmla="*/ 54 w 145"/>
                <a:gd name="T39" fmla="*/ 79 h 91"/>
                <a:gd name="T40" fmla="*/ 22 w 145"/>
                <a:gd name="T41" fmla="*/ 79 h 91"/>
                <a:gd name="T42" fmla="*/ 22 w 145"/>
                <a:gd name="T43" fmla="*/ 91 h 91"/>
                <a:gd name="T44" fmla="*/ 0 w 145"/>
                <a:gd name="T45" fmla="*/ 73 h 91"/>
                <a:gd name="T46" fmla="*/ 22 w 145"/>
                <a:gd name="T47" fmla="*/ 53 h 91"/>
                <a:gd name="T48" fmla="*/ 22 w 145"/>
                <a:gd name="T49" fmla="*/ 67 h 91"/>
                <a:gd name="T50" fmla="*/ 50 w 145"/>
                <a:gd name="T51" fmla="*/ 67 h 91"/>
                <a:gd name="T52" fmla="*/ 68 w 145"/>
                <a:gd name="T53" fmla="*/ 47 h 91"/>
                <a:gd name="T54" fmla="*/ 50 w 145"/>
                <a:gd name="T55" fmla="*/ 23 h 91"/>
                <a:gd name="T56" fmla="*/ 22 w 145"/>
                <a:gd name="T57" fmla="*/ 23 h 91"/>
                <a:gd name="T58" fmla="*/ 22 w 145"/>
                <a:gd name="T59" fmla="*/ 35 h 91"/>
                <a:gd name="T60" fmla="*/ 0 w 145"/>
                <a:gd name="T61" fmla="*/ 18 h 91"/>
                <a:gd name="T62" fmla="*/ 22 w 145"/>
                <a:gd name="T63" fmla="*/ 0 h 91"/>
                <a:gd name="T64" fmla="*/ 22 w 145"/>
                <a:gd name="T65" fmla="*/ 1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5" h="91">
                  <a:moveTo>
                    <a:pt x="22" y="12"/>
                  </a:moveTo>
                  <a:lnTo>
                    <a:pt x="54" y="12"/>
                  </a:lnTo>
                  <a:lnTo>
                    <a:pt x="74" y="38"/>
                  </a:lnTo>
                  <a:lnTo>
                    <a:pt x="93" y="12"/>
                  </a:lnTo>
                  <a:lnTo>
                    <a:pt x="124" y="12"/>
                  </a:lnTo>
                  <a:lnTo>
                    <a:pt x="124" y="0"/>
                  </a:lnTo>
                  <a:lnTo>
                    <a:pt x="145" y="18"/>
                  </a:lnTo>
                  <a:lnTo>
                    <a:pt x="124" y="35"/>
                  </a:lnTo>
                  <a:lnTo>
                    <a:pt x="124" y="23"/>
                  </a:lnTo>
                  <a:lnTo>
                    <a:pt x="97" y="23"/>
                  </a:lnTo>
                  <a:lnTo>
                    <a:pt x="79" y="44"/>
                  </a:lnTo>
                  <a:lnTo>
                    <a:pt x="97" y="67"/>
                  </a:lnTo>
                  <a:lnTo>
                    <a:pt x="124" y="67"/>
                  </a:lnTo>
                  <a:lnTo>
                    <a:pt x="124" y="53"/>
                  </a:lnTo>
                  <a:lnTo>
                    <a:pt x="145" y="73"/>
                  </a:lnTo>
                  <a:lnTo>
                    <a:pt x="124" y="91"/>
                  </a:lnTo>
                  <a:lnTo>
                    <a:pt x="124" y="79"/>
                  </a:lnTo>
                  <a:lnTo>
                    <a:pt x="93" y="79"/>
                  </a:lnTo>
                  <a:lnTo>
                    <a:pt x="74" y="53"/>
                  </a:lnTo>
                  <a:lnTo>
                    <a:pt x="54" y="79"/>
                  </a:lnTo>
                  <a:lnTo>
                    <a:pt x="22" y="79"/>
                  </a:lnTo>
                  <a:lnTo>
                    <a:pt x="22" y="91"/>
                  </a:lnTo>
                  <a:lnTo>
                    <a:pt x="0" y="73"/>
                  </a:lnTo>
                  <a:lnTo>
                    <a:pt x="22" y="53"/>
                  </a:lnTo>
                  <a:lnTo>
                    <a:pt x="22" y="67"/>
                  </a:lnTo>
                  <a:lnTo>
                    <a:pt x="50" y="67"/>
                  </a:lnTo>
                  <a:lnTo>
                    <a:pt x="68" y="47"/>
                  </a:lnTo>
                  <a:lnTo>
                    <a:pt x="50" y="23"/>
                  </a:lnTo>
                  <a:lnTo>
                    <a:pt x="22" y="23"/>
                  </a:lnTo>
                  <a:lnTo>
                    <a:pt x="22" y="35"/>
                  </a:lnTo>
                  <a:lnTo>
                    <a:pt x="0" y="18"/>
                  </a:lnTo>
                  <a:lnTo>
                    <a:pt x="22" y="0"/>
                  </a:lnTo>
                  <a:lnTo>
                    <a:pt x="22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3" name="Freeform 41"/>
            <p:cNvSpPr>
              <a:spLocks/>
            </p:cNvSpPr>
            <p:nvPr/>
          </p:nvSpPr>
          <p:spPr bwMode="auto">
            <a:xfrm>
              <a:off x="7116740" y="1847453"/>
              <a:ext cx="230188" cy="144463"/>
            </a:xfrm>
            <a:custGeom>
              <a:avLst/>
              <a:gdLst>
                <a:gd name="T0" fmla="*/ 22 w 145"/>
                <a:gd name="T1" fmla="*/ 12 h 91"/>
                <a:gd name="T2" fmla="*/ 54 w 145"/>
                <a:gd name="T3" fmla="*/ 12 h 91"/>
                <a:gd name="T4" fmla="*/ 74 w 145"/>
                <a:gd name="T5" fmla="*/ 38 h 91"/>
                <a:gd name="T6" fmla="*/ 93 w 145"/>
                <a:gd name="T7" fmla="*/ 12 h 91"/>
                <a:gd name="T8" fmla="*/ 124 w 145"/>
                <a:gd name="T9" fmla="*/ 12 h 91"/>
                <a:gd name="T10" fmla="*/ 124 w 145"/>
                <a:gd name="T11" fmla="*/ 0 h 91"/>
                <a:gd name="T12" fmla="*/ 145 w 145"/>
                <a:gd name="T13" fmla="*/ 18 h 91"/>
                <a:gd name="T14" fmla="*/ 124 w 145"/>
                <a:gd name="T15" fmla="*/ 35 h 91"/>
                <a:gd name="T16" fmla="*/ 124 w 145"/>
                <a:gd name="T17" fmla="*/ 23 h 91"/>
                <a:gd name="T18" fmla="*/ 97 w 145"/>
                <a:gd name="T19" fmla="*/ 23 h 91"/>
                <a:gd name="T20" fmla="*/ 79 w 145"/>
                <a:gd name="T21" fmla="*/ 44 h 91"/>
                <a:gd name="T22" fmla="*/ 97 w 145"/>
                <a:gd name="T23" fmla="*/ 67 h 91"/>
                <a:gd name="T24" fmla="*/ 124 w 145"/>
                <a:gd name="T25" fmla="*/ 67 h 91"/>
                <a:gd name="T26" fmla="*/ 124 w 145"/>
                <a:gd name="T27" fmla="*/ 53 h 91"/>
                <a:gd name="T28" fmla="*/ 145 w 145"/>
                <a:gd name="T29" fmla="*/ 73 h 91"/>
                <a:gd name="T30" fmla="*/ 124 w 145"/>
                <a:gd name="T31" fmla="*/ 91 h 91"/>
                <a:gd name="T32" fmla="*/ 124 w 145"/>
                <a:gd name="T33" fmla="*/ 79 h 91"/>
                <a:gd name="T34" fmla="*/ 93 w 145"/>
                <a:gd name="T35" fmla="*/ 79 h 91"/>
                <a:gd name="T36" fmla="*/ 74 w 145"/>
                <a:gd name="T37" fmla="*/ 53 h 91"/>
                <a:gd name="T38" fmla="*/ 54 w 145"/>
                <a:gd name="T39" fmla="*/ 79 h 91"/>
                <a:gd name="T40" fmla="*/ 22 w 145"/>
                <a:gd name="T41" fmla="*/ 79 h 91"/>
                <a:gd name="T42" fmla="*/ 22 w 145"/>
                <a:gd name="T43" fmla="*/ 91 h 91"/>
                <a:gd name="T44" fmla="*/ 0 w 145"/>
                <a:gd name="T45" fmla="*/ 73 h 91"/>
                <a:gd name="T46" fmla="*/ 22 w 145"/>
                <a:gd name="T47" fmla="*/ 53 h 91"/>
                <a:gd name="T48" fmla="*/ 22 w 145"/>
                <a:gd name="T49" fmla="*/ 67 h 91"/>
                <a:gd name="T50" fmla="*/ 50 w 145"/>
                <a:gd name="T51" fmla="*/ 67 h 91"/>
                <a:gd name="T52" fmla="*/ 68 w 145"/>
                <a:gd name="T53" fmla="*/ 47 h 91"/>
                <a:gd name="T54" fmla="*/ 50 w 145"/>
                <a:gd name="T55" fmla="*/ 23 h 91"/>
                <a:gd name="T56" fmla="*/ 22 w 145"/>
                <a:gd name="T57" fmla="*/ 23 h 91"/>
                <a:gd name="T58" fmla="*/ 22 w 145"/>
                <a:gd name="T59" fmla="*/ 35 h 91"/>
                <a:gd name="T60" fmla="*/ 0 w 145"/>
                <a:gd name="T61" fmla="*/ 18 h 91"/>
                <a:gd name="T62" fmla="*/ 22 w 145"/>
                <a:gd name="T63" fmla="*/ 0 h 91"/>
                <a:gd name="T64" fmla="*/ 22 w 145"/>
                <a:gd name="T65" fmla="*/ 1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5" h="91">
                  <a:moveTo>
                    <a:pt x="22" y="12"/>
                  </a:moveTo>
                  <a:lnTo>
                    <a:pt x="54" y="12"/>
                  </a:lnTo>
                  <a:lnTo>
                    <a:pt x="74" y="38"/>
                  </a:lnTo>
                  <a:lnTo>
                    <a:pt x="93" y="12"/>
                  </a:lnTo>
                  <a:lnTo>
                    <a:pt x="124" y="12"/>
                  </a:lnTo>
                  <a:lnTo>
                    <a:pt x="124" y="0"/>
                  </a:lnTo>
                  <a:lnTo>
                    <a:pt x="145" y="18"/>
                  </a:lnTo>
                  <a:lnTo>
                    <a:pt x="124" y="35"/>
                  </a:lnTo>
                  <a:lnTo>
                    <a:pt x="124" y="23"/>
                  </a:lnTo>
                  <a:lnTo>
                    <a:pt x="97" y="23"/>
                  </a:lnTo>
                  <a:lnTo>
                    <a:pt x="79" y="44"/>
                  </a:lnTo>
                  <a:lnTo>
                    <a:pt x="97" y="67"/>
                  </a:lnTo>
                  <a:lnTo>
                    <a:pt x="124" y="67"/>
                  </a:lnTo>
                  <a:lnTo>
                    <a:pt x="124" y="53"/>
                  </a:lnTo>
                  <a:lnTo>
                    <a:pt x="145" y="73"/>
                  </a:lnTo>
                  <a:lnTo>
                    <a:pt x="124" y="91"/>
                  </a:lnTo>
                  <a:lnTo>
                    <a:pt x="124" y="79"/>
                  </a:lnTo>
                  <a:lnTo>
                    <a:pt x="93" y="79"/>
                  </a:lnTo>
                  <a:lnTo>
                    <a:pt x="74" y="53"/>
                  </a:lnTo>
                  <a:lnTo>
                    <a:pt x="54" y="79"/>
                  </a:lnTo>
                  <a:lnTo>
                    <a:pt x="22" y="79"/>
                  </a:lnTo>
                  <a:lnTo>
                    <a:pt x="22" y="91"/>
                  </a:lnTo>
                  <a:lnTo>
                    <a:pt x="0" y="73"/>
                  </a:lnTo>
                  <a:lnTo>
                    <a:pt x="22" y="53"/>
                  </a:lnTo>
                  <a:lnTo>
                    <a:pt x="22" y="67"/>
                  </a:lnTo>
                  <a:lnTo>
                    <a:pt x="50" y="67"/>
                  </a:lnTo>
                  <a:lnTo>
                    <a:pt x="68" y="47"/>
                  </a:lnTo>
                  <a:lnTo>
                    <a:pt x="50" y="23"/>
                  </a:lnTo>
                  <a:lnTo>
                    <a:pt x="22" y="23"/>
                  </a:lnTo>
                  <a:lnTo>
                    <a:pt x="22" y="35"/>
                  </a:lnTo>
                  <a:lnTo>
                    <a:pt x="0" y="18"/>
                  </a:lnTo>
                  <a:lnTo>
                    <a:pt x="22" y="0"/>
                  </a:lnTo>
                  <a:lnTo>
                    <a:pt x="22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4" name="Freeform 42"/>
            <p:cNvSpPr>
              <a:spLocks/>
            </p:cNvSpPr>
            <p:nvPr/>
          </p:nvSpPr>
          <p:spPr bwMode="auto">
            <a:xfrm>
              <a:off x="7119915" y="1852215"/>
              <a:ext cx="230188" cy="144463"/>
            </a:xfrm>
            <a:custGeom>
              <a:avLst/>
              <a:gdLst>
                <a:gd name="T0" fmla="*/ 21 w 145"/>
                <a:gd name="T1" fmla="*/ 12 h 91"/>
                <a:gd name="T2" fmla="*/ 54 w 145"/>
                <a:gd name="T3" fmla="*/ 12 h 91"/>
                <a:gd name="T4" fmla="*/ 73 w 145"/>
                <a:gd name="T5" fmla="*/ 38 h 91"/>
                <a:gd name="T6" fmla="*/ 93 w 145"/>
                <a:gd name="T7" fmla="*/ 12 h 91"/>
                <a:gd name="T8" fmla="*/ 124 w 145"/>
                <a:gd name="T9" fmla="*/ 12 h 91"/>
                <a:gd name="T10" fmla="*/ 124 w 145"/>
                <a:gd name="T11" fmla="*/ 0 h 91"/>
                <a:gd name="T12" fmla="*/ 145 w 145"/>
                <a:gd name="T13" fmla="*/ 17 h 91"/>
                <a:gd name="T14" fmla="*/ 124 w 145"/>
                <a:gd name="T15" fmla="*/ 35 h 91"/>
                <a:gd name="T16" fmla="*/ 124 w 145"/>
                <a:gd name="T17" fmla="*/ 23 h 91"/>
                <a:gd name="T18" fmla="*/ 97 w 145"/>
                <a:gd name="T19" fmla="*/ 23 h 91"/>
                <a:gd name="T20" fmla="*/ 79 w 145"/>
                <a:gd name="T21" fmla="*/ 44 h 91"/>
                <a:gd name="T22" fmla="*/ 97 w 145"/>
                <a:gd name="T23" fmla="*/ 67 h 91"/>
                <a:gd name="T24" fmla="*/ 124 w 145"/>
                <a:gd name="T25" fmla="*/ 67 h 91"/>
                <a:gd name="T26" fmla="*/ 124 w 145"/>
                <a:gd name="T27" fmla="*/ 53 h 91"/>
                <a:gd name="T28" fmla="*/ 145 w 145"/>
                <a:gd name="T29" fmla="*/ 73 h 91"/>
                <a:gd name="T30" fmla="*/ 124 w 145"/>
                <a:gd name="T31" fmla="*/ 91 h 91"/>
                <a:gd name="T32" fmla="*/ 124 w 145"/>
                <a:gd name="T33" fmla="*/ 79 h 91"/>
                <a:gd name="T34" fmla="*/ 93 w 145"/>
                <a:gd name="T35" fmla="*/ 79 h 91"/>
                <a:gd name="T36" fmla="*/ 73 w 145"/>
                <a:gd name="T37" fmla="*/ 53 h 91"/>
                <a:gd name="T38" fmla="*/ 54 w 145"/>
                <a:gd name="T39" fmla="*/ 79 h 91"/>
                <a:gd name="T40" fmla="*/ 21 w 145"/>
                <a:gd name="T41" fmla="*/ 79 h 91"/>
                <a:gd name="T42" fmla="*/ 21 w 145"/>
                <a:gd name="T43" fmla="*/ 91 h 91"/>
                <a:gd name="T44" fmla="*/ 0 w 145"/>
                <a:gd name="T45" fmla="*/ 73 h 91"/>
                <a:gd name="T46" fmla="*/ 21 w 145"/>
                <a:gd name="T47" fmla="*/ 53 h 91"/>
                <a:gd name="T48" fmla="*/ 21 w 145"/>
                <a:gd name="T49" fmla="*/ 67 h 91"/>
                <a:gd name="T50" fmla="*/ 50 w 145"/>
                <a:gd name="T51" fmla="*/ 67 h 91"/>
                <a:gd name="T52" fmla="*/ 68 w 145"/>
                <a:gd name="T53" fmla="*/ 47 h 91"/>
                <a:gd name="T54" fmla="*/ 50 w 145"/>
                <a:gd name="T55" fmla="*/ 23 h 91"/>
                <a:gd name="T56" fmla="*/ 21 w 145"/>
                <a:gd name="T57" fmla="*/ 23 h 91"/>
                <a:gd name="T58" fmla="*/ 21 w 145"/>
                <a:gd name="T59" fmla="*/ 35 h 91"/>
                <a:gd name="T60" fmla="*/ 0 w 145"/>
                <a:gd name="T61" fmla="*/ 17 h 91"/>
                <a:gd name="T62" fmla="*/ 21 w 145"/>
                <a:gd name="T63" fmla="*/ 0 h 91"/>
                <a:gd name="T64" fmla="*/ 21 w 145"/>
                <a:gd name="T65" fmla="*/ 1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5" h="91">
                  <a:moveTo>
                    <a:pt x="21" y="12"/>
                  </a:moveTo>
                  <a:lnTo>
                    <a:pt x="54" y="12"/>
                  </a:lnTo>
                  <a:lnTo>
                    <a:pt x="73" y="38"/>
                  </a:lnTo>
                  <a:lnTo>
                    <a:pt x="93" y="12"/>
                  </a:lnTo>
                  <a:lnTo>
                    <a:pt x="124" y="12"/>
                  </a:lnTo>
                  <a:lnTo>
                    <a:pt x="124" y="0"/>
                  </a:lnTo>
                  <a:lnTo>
                    <a:pt x="145" y="17"/>
                  </a:lnTo>
                  <a:lnTo>
                    <a:pt x="124" y="35"/>
                  </a:lnTo>
                  <a:lnTo>
                    <a:pt x="124" y="23"/>
                  </a:lnTo>
                  <a:lnTo>
                    <a:pt x="97" y="23"/>
                  </a:lnTo>
                  <a:lnTo>
                    <a:pt x="79" y="44"/>
                  </a:lnTo>
                  <a:lnTo>
                    <a:pt x="97" y="67"/>
                  </a:lnTo>
                  <a:lnTo>
                    <a:pt x="124" y="67"/>
                  </a:lnTo>
                  <a:lnTo>
                    <a:pt x="124" y="53"/>
                  </a:lnTo>
                  <a:lnTo>
                    <a:pt x="145" y="73"/>
                  </a:lnTo>
                  <a:lnTo>
                    <a:pt x="124" y="91"/>
                  </a:lnTo>
                  <a:lnTo>
                    <a:pt x="124" y="79"/>
                  </a:lnTo>
                  <a:lnTo>
                    <a:pt x="93" y="79"/>
                  </a:lnTo>
                  <a:lnTo>
                    <a:pt x="73" y="53"/>
                  </a:lnTo>
                  <a:lnTo>
                    <a:pt x="54" y="79"/>
                  </a:lnTo>
                  <a:lnTo>
                    <a:pt x="21" y="79"/>
                  </a:lnTo>
                  <a:lnTo>
                    <a:pt x="21" y="91"/>
                  </a:lnTo>
                  <a:lnTo>
                    <a:pt x="0" y="73"/>
                  </a:lnTo>
                  <a:lnTo>
                    <a:pt x="21" y="53"/>
                  </a:lnTo>
                  <a:lnTo>
                    <a:pt x="21" y="67"/>
                  </a:lnTo>
                  <a:lnTo>
                    <a:pt x="50" y="67"/>
                  </a:lnTo>
                  <a:lnTo>
                    <a:pt x="68" y="47"/>
                  </a:lnTo>
                  <a:lnTo>
                    <a:pt x="50" y="23"/>
                  </a:lnTo>
                  <a:lnTo>
                    <a:pt x="21" y="23"/>
                  </a:lnTo>
                  <a:lnTo>
                    <a:pt x="21" y="35"/>
                  </a:lnTo>
                  <a:lnTo>
                    <a:pt x="0" y="17"/>
                  </a:lnTo>
                  <a:lnTo>
                    <a:pt x="21" y="0"/>
                  </a:lnTo>
                  <a:lnTo>
                    <a:pt x="21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pic>
        <p:nvPicPr>
          <p:cNvPr id="35" name="Picture 5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540" y="2486117"/>
            <a:ext cx="74295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5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713" y="2481114"/>
            <a:ext cx="74295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721" y="2992356"/>
            <a:ext cx="1548744" cy="658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0" name="39 Conector recto de flecha"/>
          <p:cNvCxnSpPr>
            <a:stCxn id="35" idx="2"/>
            <a:endCxn id="145" idx="1"/>
          </p:cNvCxnSpPr>
          <p:nvPr/>
        </p:nvCxnSpPr>
        <p:spPr>
          <a:xfrm flipH="1" flipV="1">
            <a:off x="3933332" y="2657509"/>
            <a:ext cx="1150683" cy="958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"/>
          <p:cNvCxnSpPr>
            <a:endCxn id="8" idx="4"/>
          </p:cNvCxnSpPr>
          <p:nvPr/>
        </p:nvCxnSpPr>
        <p:spPr>
          <a:xfrm flipV="1">
            <a:off x="7516152" y="3291651"/>
            <a:ext cx="921653" cy="624900"/>
          </a:xfrm>
          <a:prstGeom prst="line">
            <a:avLst/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41 Conector recto de flecha"/>
          <p:cNvCxnSpPr>
            <a:stCxn id="35" idx="3"/>
            <a:endCxn id="36" idx="1"/>
          </p:cNvCxnSpPr>
          <p:nvPr/>
        </p:nvCxnSpPr>
        <p:spPr>
          <a:xfrm flipV="1">
            <a:off x="5455490" y="2571602"/>
            <a:ext cx="1163223" cy="500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42 Conector recto de flecha"/>
          <p:cNvCxnSpPr>
            <a:stCxn id="15" idx="5"/>
            <a:endCxn id="36" idx="3"/>
          </p:cNvCxnSpPr>
          <p:nvPr/>
        </p:nvCxnSpPr>
        <p:spPr>
          <a:xfrm flipH="1" flipV="1">
            <a:off x="7361663" y="2571602"/>
            <a:ext cx="1163062" cy="17755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45 CuadroTexto"/>
          <p:cNvSpPr txBox="1"/>
          <p:nvPr/>
        </p:nvSpPr>
        <p:spPr>
          <a:xfrm>
            <a:off x="5575069" y="2220384"/>
            <a:ext cx="9821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/>
              <a:t>UK F.O</a:t>
            </a:r>
            <a:endParaRPr lang="es-ES" sz="1600" b="1" dirty="0"/>
          </a:p>
        </p:txBody>
      </p:sp>
      <p:sp>
        <p:nvSpPr>
          <p:cNvPr id="47" name="46 CuadroTexto"/>
          <p:cNvSpPr txBox="1"/>
          <p:nvPr/>
        </p:nvSpPr>
        <p:spPr>
          <a:xfrm>
            <a:off x="2633819" y="2220384"/>
            <a:ext cx="4910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/>
              <a:t>FE</a:t>
            </a:r>
            <a:endParaRPr lang="es-ES" sz="1600" b="1" dirty="0"/>
          </a:p>
        </p:txBody>
      </p:sp>
      <p:sp>
        <p:nvSpPr>
          <p:cNvPr id="49" name="48 CuadroTexto"/>
          <p:cNvSpPr txBox="1"/>
          <p:nvPr/>
        </p:nvSpPr>
        <p:spPr>
          <a:xfrm>
            <a:off x="7662890" y="2233048"/>
            <a:ext cx="4910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/>
              <a:t>FE</a:t>
            </a:r>
            <a:endParaRPr lang="es-ES" sz="1600" b="1" dirty="0"/>
          </a:p>
        </p:txBody>
      </p:sp>
      <p:sp>
        <p:nvSpPr>
          <p:cNvPr id="50" name="49 CuadroTexto"/>
          <p:cNvSpPr txBox="1"/>
          <p:nvPr/>
        </p:nvSpPr>
        <p:spPr>
          <a:xfrm>
            <a:off x="7908417" y="3641722"/>
            <a:ext cx="4910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/>
              <a:t>FE</a:t>
            </a:r>
            <a:endParaRPr lang="es-ES" sz="1600" b="1" dirty="0"/>
          </a:p>
        </p:txBody>
      </p:sp>
      <p:sp>
        <p:nvSpPr>
          <p:cNvPr id="51" name="2 Marcador de contenido"/>
          <p:cNvSpPr txBox="1">
            <a:spLocks/>
          </p:cNvSpPr>
          <p:nvPr/>
        </p:nvSpPr>
        <p:spPr>
          <a:xfrm>
            <a:off x="1259631" y="4941168"/>
            <a:ext cx="6495065" cy="11366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dirty="0" smtClean="0">
                <a:solidFill>
                  <a:schemeClr val="tx1"/>
                </a:solidFill>
              </a:rPr>
              <a:t>SEDE REMOTA, CANAL DE DATOS DE 3M POR FIBRA OPTICA CON BACKUP POR RADIO, </a:t>
            </a:r>
          </a:p>
        </p:txBody>
      </p:sp>
      <p:grpSp>
        <p:nvGrpSpPr>
          <p:cNvPr id="111" name="110 Grupo"/>
          <p:cNvGrpSpPr/>
          <p:nvPr/>
        </p:nvGrpSpPr>
        <p:grpSpPr>
          <a:xfrm rot="10096699">
            <a:off x="2104171" y="2386718"/>
            <a:ext cx="519974" cy="688355"/>
            <a:chOff x="3524250" y="3238501"/>
            <a:chExt cx="458788" cy="523875"/>
          </a:xfrm>
        </p:grpSpPr>
        <p:sp>
          <p:nvSpPr>
            <p:cNvPr id="112" name="Freeform 222"/>
            <p:cNvSpPr>
              <a:spLocks/>
            </p:cNvSpPr>
            <p:nvPr/>
          </p:nvSpPr>
          <p:spPr bwMode="auto">
            <a:xfrm>
              <a:off x="3627438" y="3238501"/>
              <a:ext cx="271463" cy="163513"/>
            </a:xfrm>
            <a:custGeom>
              <a:avLst/>
              <a:gdLst>
                <a:gd name="T0" fmla="*/ 171 w 171"/>
                <a:gd name="T1" fmla="*/ 79 h 103"/>
                <a:gd name="T2" fmla="*/ 28 w 171"/>
                <a:gd name="T3" fmla="*/ 0 h 103"/>
                <a:gd name="T4" fmla="*/ 0 w 171"/>
                <a:gd name="T5" fmla="*/ 26 h 103"/>
                <a:gd name="T6" fmla="*/ 147 w 171"/>
                <a:gd name="T7" fmla="*/ 103 h 103"/>
                <a:gd name="T8" fmla="*/ 171 w 171"/>
                <a:gd name="T9" fmla="*/ 7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103">
                  <a:moveTo>
                    <a:pt x="171" y="79"/>
                  </a:moveTo>
                  <a:lnTo>
                    <a:pt x="28" y="0"/>
                  </a:lnTo>
                  <a:lnTo>
                    <a:pt x="0" y="26"/>
                  </a:lnTo>
                  <a:lnTo>
                    <a:pt x="147" y="103"/>
                  </a:lnTo>
                  <a:lnTo>
                    <a:pt x="171" y="79"/>
                  </a:lnTo>
                  <a:close/>
                </a:path>
              </a:pathLst>
            </a:custGeom>
            <a:solidFill>
              <a:srgbClr val="55C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3" name="Freeform 223"/>
            <p:cNvSpPr>
              <a:spLocks/>
            </p:cNvSpPr>
            <p:nvPr/>
          </p:nvSpPr>
          <p:spPr bwMode="auto">
            <a:xfrm>
              <a:off x="3627438" y="3238501"/>
              <a:ext cx="271463" cy="163513"/>
            </a:xfrm>
            <a:custGeom>
              <a:avLst/>
              <a:gdLst>
                <a:gd name="T0" fmla="*/ 171 w 171"/>
                <a:gd name="T1" fmla="*/ 79 h 103"/>
                <a:gd name="T2" fmla="*/ 28 w 171"/>
                <a:gd name="T3" fmla="*/ 0 h 103"/>
                <a:gd name="T4" fmla="*/ 0 w 171"/>
                <a:gd name="T5" fmla="*/ 26 h 103"/>
                <a:gd name="T6" fmla="*/ 147 w 171"/>
                <a:gd name="T7" fmla="*/ 103 h 103"/>
                <a:gd name="T8" fmla="*/ 171 w 171"/>
                <a:gd name="T9" fmla="*/ 7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103">
                  <a:moveTo>
                    <a:pt x="171" y="79"/>
                  </a:moveTo>
                  <a:lnTo>
                    <a:pt x="28" y="0"/>
                  </a:lnTo>
                  <a:lnTo>
                    <a:pt x="0" y="26"/>
                  </a:lnTo>
                  <a:lnTo>
                    <a:pt x="147" y="103"/>
                  </a:lnTo>
                  <a:lnTo>
                    <a:pt x="171" y="79"/>
                  </a:lnTo>
                  <a:close/>
                </a:path>
              </a:pathLst>
            </a:custGeom>
            <a:solidFill>
              <a:srgbClr val="55C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4" name="Freeform 224"/>
            <p:cNvSpPr>
              <a:spLocks/>
            </p:cNvSpPr>
            <p:nvPr/>
          </p:nvSpPr>
          <p:spPr bwMode="auto">
            <a:xfrm>
              <a:off x="3627438" y="3238501"/>
              <a:ext cx="271463" cy="163513"/>
            </a:xfrm>
            <a:custGeom>
              <a:avLst/>
              <a:gdLst>
                <a:gd name="T0" fmla="*/ 171 w 171"/>
                <a:gd name="T1" fmla="*/ 79 h 103"/>
                <a:gd name="T2" fmla="*/ 28 w 171"/>
                <a:gd name="T3" fmla="*/ 0 h 103"/>
                <a:gd name="T4" fmla="*/ 0 w 171"/>
                <a:gd name="T5" fmla="*/ 26 h 103"/>
                <a:gd name="T6" fmla="*/ 147 w 171"/>
                <a:gd name="T7" fmla="*/ 103 h 103"/>
                <a:gd name="T8" fmla="*/ 171 w 171"/>
                <a:gd name="T9" fmla="*/ 7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103">
                  <a:moveTo>
                    <a:pt x="171" y="79"/>
                  </a:moveTo>
                  <a:lnTo>
                    <a:pt x="28" y="0"/>
                  </a:lnTo>
                  <a:lnTo>
                    <a:pt x="0" y="26"/>
                  </a:lnTo>
                  <a:lnTo>
                    <a:pt x="147" y="103"/>
                  </a:lnTo>
                  <a:lnTo>
                    <a:pt x="171" y="79"/>
                  </a:lnTo>
                  <a:close/>
                </a:path>
              </a:pathLst>
            </a:custGeom>
            <a:noFill/>
            <a:ln w="2" cap="rnd">
              <a:solidFill>
                <a:srgbClr val="80DA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5" name="Freeform 225"/>
            <p:cNvSpPr>
              <a:spLocks/>
            </p:cNvSpPr>
            <p:nvPr/>
          </p:nvSpPr>
          <p:spPr bwMode="auto">
            <a:xfrm>
              <a:off x="3524250" y="3279776"/>
              <a:ext cx="417513" cy="482600"/>
            </a:xfrm>
            <a:custGeom>
              <a:avLst/>
              <a:gdLst>
                <a:gd name="T0" fmla="*/ 212 w 263"/>
                <a:gd name="T1" fmla="*/ 77 h 304"/>
                <a:gd name="T2" fmla="*/ 65 w 263"/>
                <a:gd name="T3" fmla="*/ 0 h 304"/>
                <a:gd name="T4" fmla="*/ 0 w 263"/>
                <a:gd name="T5" fmla="*/ 0 h 304"/>
                <a:gd name="T6" fmla="*/ 0 w 263"/>
                <a:gd name="T7" fmla="*/ 304 h 304"/>
                <a:gd name="T8" fmla="*/ 65 w 263"/>
                <a:gd name="T9" fmla="*/ 304 h 304"/>
                <a:gd name="T10" fmla="*/ 212 w 263"/>
                <a:gd name="T11" fmla="*/ 231 h 304"/>
                <a:gd name="T12" fmla="*/ 263 w 263"/>
                <a:gd name="T13" fmla="*/ 231 h 304"/>
                <a:gd name="T14" fmla="*/ 263 w 263"/>
                <a:gd name="T15" fmla="*/ 77 h 304"/>
                <a:gd name="T16" fmla="*/ 212 w 263"/>
                <a:gd name="T17" fmla="*/ 77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" h="304">
                  <a:moveTo>
                    <a:pt x="212" y="77"/>
                  </a:moveTo>
                  <a:lnTo>
                    <a:pt x="65" y="0"/>
                  </a:lnTo>
                  <a:lnTo>
                    <a:pt x="0" y="0"/>
                  </a:lnTo>
                  <a:lnTo>
                    <a:pt x="0" y="304"/>
                  </a:lnTo>
                  <a:lnTo>
                    <a:pt x="65" y="304"/>
                  </a:lnTo>
                  <a:lnTo>
                    <a:pt x="212" y="231"/>
                  </a:lnTo>
                  <a:lnTo>
                    <a:pt x="263" y="231"/>
                  </a:lnTo>
                  <a:lnTo>
                    <a:pt x="263" y="77"/>
                  </a:lnTo>
                  <a:lnTo>
                    <a:pt x="212" y="77"/>
                  </a:lnTo>
                  <a:close/>
                </a:path>
              </a:pathLst>
            </a:custGeom>
            <a:solidFill>
              <a:srgbClr val="0096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6" name="Freeform 226"/>
            <p:cNvSpPr>
              <a:spLocks/>
            </p:cNvSpPr>
            <p:nvPr/>
          </p:nvSpPr>
          <p:spPr bwMode="auto">
            <a:xfrm>
              <a:off x="3524250" y="3279776"/>
              <a:ext cx="417513" cy="482600"/>
            </a:xfrm>
            <a:custGeom>
              <a:avLst/>
              <a:gdLst>
                <a:gd name="T0" fmla="*/ 212 w 263"/>
                <a:gd name="T1" fmla="*/ 77 h 304"/>
                <a:gd name="T2" fmla="*/ 65 w 263"/>
                <a:gd name="T3" fmla="*/ 0 h 304"/>
                <a:gd name="T4" fmla="*/ 0 w 263"/>
                <a:gd name="T5" fmla="*/ 0 h 304"/>
                <a:gd name="T6" fmla="*/ 0 w 263"/>
                <a:gd name="T7" fmla="*/ 304 h 304"/>
                <a:gd name="T8" fmla="*/ 65 w 263"/>
                <a:gd name="T9" fmla="*/ 304 h 304"/>
                <a:gd name="T10" fmla="*/ 212 w 263"/>
                <a:gd name="T11" fmla="*/ 231 h 304"/>
                <a:gd name="T12" fmla="*/ 263 w 263"/>
                <a:gd name="T13" fmla="*/ 231 h 304"/>
                <a:gd name="T14" fmla="*/ 263 w 263"/>
                <a:gd name="T15" fmla="*/ 77 h 304"/>
                <a:gd name="T16" fmla="*/ 212 w 263"/>
                <a:gd name="T17" fmla="*/ 77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" h="304">
                  <a:moveTo>
                    <a:pt x="212" y="77"/>
                  </a:moveTo>
                  <a:lnTo>
                    <a:pt x="65" y="0"/>
                  </a:lnTo>
                  <a:lnTo>
                    <a:pt x="0" y="0"/>
                  </a:lnTo>
                  <a:lnTo>
                    <a:pt x="0" y="304"/>
                  </a:lnTo>
                  <a:lnTo>
                    <a:pt x="65" y="304"/>
                  </a:lnTo>
                  <a:lnTo>
                    <a:pt x="212" y="231"/>
                  </a:lnTo>
                  <a:lnTo>
                    <a:pt x="263" y="231"/>
                  </a:lnTo>
                  <a:lnTo>
                    <a:pt x="263" y="77"/>
                  </a:lnTo>
                  <a:lnTo>
                    <a:pt x="212" y="77"/>
                  </a:lnTo>
                  <a:close/>
                </a:path>
              </a:pathLst>
            </a:custGeom>
            <a:solidFill>
              <a:srgbClr val="0096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7" name="Freeform 227"/>
            <p:cNvSpPr>
              <a:spLocks/>
            </p:cNvSpPr>
            <p:nvPr/>
          </p:nvSpPr>
          <p:spPr bwMode="auto">
            <a:xfrm>
              <a:off x="3524250" y="3279776"/>
              <a:ext cx="417513" cy="482600"/>
            </a:xfrm>
            <a:custGeom>
              <a:avLst/>
              <a:gdLst>
                <a:gd name="T0" fmla="*/ 212 w 263"/>
                <a:gd name="T1" fmla="*/ 77 h 304"/>
                <a:gd name="T2" fmla="*/ 65 w 263"/>
                <a:gd name="T3" fmla="*/ 0 h 304"/>
                <a:gd name="T4" fmla="*/ 0 w 263"/>
                <a:gd name="T5" fmla="*/ 0 h 304"/>
                <a:gd name="T6" fmla="*/ 0 w 263"/>
                <a:gd name="T7" fmla="*/ 304 h 304"/>
                <a:gd name="T8" fmla="*/ 65 w 263"/>
                <a:gd name="T9" fmla="*/ 304 h 304"/>
                <a:gd name="T10" fmla="*/ 212 w 263"/>
                <a:gd name="T11" fmla="*/ 231 h 304"/>
                <a:gd name="T12" fmla="*/ 263 w 263"/>
                <a:gd name="T13" fmla="*/ 231 h 304"/>
                <a:gd name="T14" fmla="*/ 263 w 263"/>
                <a:gd name="T15" fmla="*/ 77 h 304"/>
                <a:gd name="T16" fmla="*/ 212 w 263"/>
                <a:gd name="T17" fmla="*/ 77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" h="304">
                  <a:moveTo>
                    <a:pt x="212" y="77"/>
                  </a:moveTo>
                  <a:lnTo>
                    <a:pt x="65" y="0"/>
                  </a:lnTo>
                  <a:lnTo>
                    <a:pt x="0" y="0"/>
                  </a:lnTo>
                  <a:lnTo>
                    <a:pt x="0" y="304"/>
                  </a:lnTo>
                  <a:lnTo>
                    <a:pt x="65" y="304"/>
                  </a:lnTo>
                  <a:lnTo>
                    <a:pt x="212" y="231"/>
                  </a:lnTo>
                  <a:lnTo>
                    <a:pt x="263" y="231"/>
                  </a:lnTo>
                  <a:lnTo>
                    <a:pt x="263" y="77"/>
                  </a:lnTo>
                  <a:lnTo>
                    <a:pt x="212" y="77"/>
                  </a:lnTo>
                  <a:close/>
                </a:path>
              </a:pathLst>
            </a:custGeom>
            <a:noFill/>
            <a:ln w="2" cap="rnd">
              <a:solidFill>
                <a:srgbClr val="80DA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8" name="Freeform 228"/>
            <p:cNvSpPr>
              <a:spLocks/>
            </p:cNvSpPr>
            <p:nvPr/>
          </p:nvSpPr>
          <p:spPr bwMode="auto">
            <a:xfrm>
              <a:off x="3944938" y="3363914"/>
              <a:ext cx="38100" cy="282575"/>
            </a:xfrm>
            <a:custGeom>
              <a:avLst/>
              <a:gdLst>
                <a:gd name="T0" fmla="*/ 0 w 24"/>
                <a:gd name="T1" fmla="*/ 178 h 178"/>
                <a:gd name="T2" fmla="*/ 24 w 24"/>
                <a:gd name="T3" fmla="*/ 152 h 178"/>
                <a:gd name="T4" fmla="*/ 24 w 24"/>
                <a:gd name="T5" fmla="*/ 0 h 178"/>
                <a:gd name="T6" fmla="*/ 0 w 24"/>
                <a:gd name="T7" fmla="*/ 26 h 178"/>
                <a:gd name="T8" fmla="*/ 0 w 24"/>
                <a:gd name="T9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78">
                  <a:moveTo>
                    <a:pt x="0" y="178"/>
                  </a:moveTo>
                  <a:lnTo>
                    <a:pt x="24" y="152"/>
                  </a:lnTo>
                  <a:lnTo>
                    <a:pt x="24" y="0"/>
                  </a:lnTo>
                  <a:lnTo>
                    <a:pt x="0" y="26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9" name="Freeform 229"/>
            <p:cNvSpPr>
              <a:spLocks/>
            </p:cNvSpPr>
            <p:nvPr/>
          </p:nvSpPr>
          <p:spPr bwMode="auto">
            <a:xfrm>
              <a:off x="3944938" y="3363914"/>
              <a:ext cx="38100" cy="282575"/>
            </a:xfrm>
            <a:custGeom>
              <a:avLst/>
              <a:gdLst>
                <a:gd name="T0" fmla="*/ 0 w 24"/>
                <a:gd name="T1" fmla="*/ 178 h 178"/>
                <a:gd name="T2" fmla="*/ 24 w 24"/>
                <a:gd name="T3" fmla="*/ 152 h 178"/>
                <a:gd name="T4" fmla="*/ 24 w 24"/>
                <a:gd name="T5" fmla="*/ 0 h 178"/>
                <a:gd name="T6" fmla="*/ 0 w 24"/>
                <a:gd name="T7" fmla="*/ 26 h 178"/>
                <a:gd name="T8" fmla="*/ 0 w 24"/>
                <a:gd name="T9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78">
                  <a:moveTo>
                    <a:pt x="0" y="178"/>
                  </a:moveTo>
                  <a:lnTo>
                    <a:pt x="24" y="152"/>
                  </a:lnTo>
                  <a:lnTo>
                    <a:pt x="24" y="0"/>
                  </a:lnTo>
                  <a:lnTo>
                    <a:pt x="0" y="26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0" name="Freeform 230"/>
            <p:cNvSpPr>
              <a:spLocks/>
            </p:cNvSpPr>
            <p:nvPr/>
          </p:nvSpPr>
          <p:spPr bwMode="auto">
            <a:xfrm>
              <a:off x="3944938" y="3363914"/>
              <a:ext cx="38100" cy="282575"/>
            </a:xfrm>
            <a:custGeom>
              <a:avLst/>
              <a:gdLst>
                <a:gd name="T0" fmla="*/ 0 w 24"/>
                <a:gd name="T1" fmla="*/ 178 h 178"/>
                <a:gd name="T2" fmla="*/ 24 w 24"/>
                <a:gd name="T3" fmla="*/ 152 h 178"/>
                <a:gd name="T4" fmla="*/ 24 w 24"/>
                <a:gd name="T5" fmla="*/ 0 h 178"/>
                <a:gd name="T6" fmla="*/ 0 w 24"/>
                <a:gd name="T7" fmla="*/ 26 h 178"/>
                <a:gd name="T8" fmla="*/ 0 w 24"/>
                <a:gd name="T9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78">
                  <a:moveTo>
                    <a:pt x="0" y="178"/>
                  </a:moveTo>
                  <a:lnTo>
                    <a:pt x="24" y="152"/>
                  </a:lnTo>
                  <a:lnTo>
                    <a:pt x="24" y="0"/>
                  </a:lnTo>
                  <a:lnTo>
                    <a:pt x="0" y="26"/>
                  </a:lnTo>
                  <a:lnTo>
                    <a:pt x="0" y="178"/>
                  </a:lnTo>
                  <a:close/>
                </a:path>
              </a:pathLst>
            </a:custGeom>
            <a:noFill/>
            <a:ln w="2" cap="rnd">
              <a:solidFill>
                <a:srgbClr val="80DA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1" name="Freeform 231"/>
            <p:cNvSpPr>
              <a:spLocks/>
            </p:cNvSpPr>
            <p:nvPr/>
          </p:nvSpPr>
          <p:spPr bwMode="auto">
            <a:xfrm>
              <a:off x="3524250" y="3238501"/>
              <a:ext cx="147638" cy="41275"/>
            </a:xfrm>
            <a:custGeom>
              <a:avLst/>
              <a:gdLst>
                <a:gd name="T0" fmla="*/ 65 w 93"/>
                <a:gd name="T1" fmla="*/ 26 h 26"/>
                <a:gd name="T2" fmla="*/ 93 w 93"/>
                <a:gd name="T3" fmla="*/ 0 h 26"/>
                <a:gd name="T4" fmla="*/ 26 w 93"/>
                <a:gd name="T5" fmla="*/ 0 h 26"/>
                <a:gd name="T6" fmla="*/ 0 w 93"/>
                <a:gd name="T7" fmla="*/ 26 h 26"/>
                <a:gd name="T8" fmla="*/ 65 w 93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26">
                  <a:moveTo>
                    <a:pt x="65" y="26"/>
                  </a:moveTo>
                  <a:lnTo>
                    <a:pt x="93" y="0"/>
                  </a:lnTo>
                  <a:lnTo>
                    <a:pt x="26" y="0"/>
                  </a:lnTo>
                  <a:lnTo>
                    <a:pt x="0" y="26"/>
                  </a:lnTo>
                  <a:lnTo>
                    <a:pt x="65" y="26"/>
                  </a:ln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2" name="Freeform 232"/>
            <p:cNvSpPr>
              <a:spLocks/>
            </p:cNvSpPr>
            <p:nvPr/>
          </p:nvSpPr>
          <p:spPr bwMode="auto">
            <a:xfrm>
              <a:off x="3524250" y="3238501"/>
              <a:ext cx="147638" cy="41275"/>
            </a:xfrm>
            <a:custGeom>
              <a:avLst/>
              <a:gdLst>
                <a:gd name="T0" fmla="*/ 65 w 93"/>
                <a:gd name="T1" fmla="*/ 26 h 26"/>
                <a:gd name="T2" fmla="*/ 93 w 93"/>
                <a:gd name="T3" fmla="*/ 0 h 26"/>
                <a:gd name="T4" fmla="*/ 26 w 93"/>
                <a:gd name="T5" fmla="*/ 0 h 26"/>
                <a:gd name="T6" fmla="*/ 0 w 93"/>
                <a:gd name="T7" fmla="*/ 26 h 26"/>
                <a:gd name="T8" fmla="*/ 65 w 93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26">
                  <a:moveTo>
                    <a:pt x="65" y="26"/>
                  </a:moveTo>
                  <a:lnTo>
                    <a:pt x="93" y="0"/>
                  </a:lnTo>
                  <a:lnTo>
                    <a:pt x="26" y="0"/>
                  </a:lnTo>
                  <a:lnTo>
                    <a:pt x="0" y="26"/>
                  </a:lnTo>
                  <a:lnTo>
                    <a:pt x="65" y="26"/>
                  </a:ln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3" name="Freeform 233"/>
            <p:cNvSpPr>
              <a:spLocks/>
            </p:cNvSpPr>
            <p:nvPr/>
          </p:nvSpPr>
          <p:spPr bwMode="auto">
            <a:xfrm>
              <a:off x="3524250" y="3238501"/>
              <a:ext cx="147638" cy="41275"/>
            </a:xfrm>
            <a:custGeom>
              <a:avLst/>
              <a:gdLst>
                <a:gd name="T0" fmla="*/ 65 w 93"/>
                <a:gd name="T1" fmla="*/ 26 h 26"/>
                <a:gd name="T2" fmla="*/ 93 w 93"/>
                <a:gd name="T3" fmla="*/ 0 h 26"/>
                <a:gd name="T4" fmla="*/ 26 w 93"/>
                <a:gd name="T5" fmla="*/ 0 h 26"/>
                <a:gd name="T6" fmla="*/ 0 w 93"/>
                <a:gd name="T7" fmla="*/ 26 h 26"/>
                <a:gd name="T8" fmla="*/ 65 w 93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26">
                  <a:moveTo>
                    <a:pt x="65" y="26"/>
                  </a:moveTo>
                  <a:lnTo>
                    <a:pt x="93" y="0"/>
                  </a:lnTo>
                  <a:lnTo>
                    <a:pt x="26" y="0"/>
                  </a:lnTo>
                  <a:lnTo>
                    <a:pt x="0" y="26"/>
                  </a:lnTo>
                  <a:lnTo>
                    <a:pt x="65" y="26"/>
                  </a:lnTo>
                  <a:close/>
                </a:path>
              </a:pathLst>
            </a:custGeom>
            <a:noFill/>
            <a:ln w="2" cap="rnd">
              <a:solidFill>
                <a:srgbClr val="80DA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4" name="Freeform 234"/>
            <p:cNvSpPr>
              <a:spLocks/>
            </p:cNvSpPr>
            <p:nvPr/>
          </p:nvSpPr>
          <p:spPr bwMode="auto">
            <a:xfrm>
              <a:off x="3857625" y="3363914"/>
              <a:ext cx="125413" cy="38100"/>
            </a:xfrm>
            <a:custGeom>
              <a:avLst/>
              <a:gdLst>
                <a:gd name="T0" fmla="*/ 0 w 79"/>
                <a:gd name="T1" fmla="*/ 24 h 24"/>
                <a:gd name="T2" fmla="*/ 55 w 79"/>
                <a:gd name="T3" fmla="*/ 24 h 24"/>
                <a:gd name="T4" fmla="*/ 79 w 79"/>
                <a:gd name="T5" fmla="*/ 0 h 24"/>
                <a:gd name="T6" fmla="*/ 24 w 79"/>
                <a:gd name="T7" fmla="*/ 0 h 24"/>
                <a:gd name="T8" fmla="*/ 0 w 79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4">
                  <a:moveTo>
                    <a:pt x="0" y="24"/>
                  </a:moveTo>
                  <a:lnTo>
                    <a:pt x="55" y="24"/>
                  </a:lnTo>
                  <a:lnTo>
                    <a:pt x="79" y="0"/>
                  </a:lnTo>
                  <a:lnTo>
                    <a:pt x="24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5" name="Freeform 235"/>
            <p:cNvSpPr>
              <a:spLocks/>
            </p:cNvSpPr>
            <p:nvPr/>
          </p:nvSpPr>
          <p:spPr bwMode="auto">
            <a:xfrm>
              <a:off x="3857625" y="3363914"/>
              <a:ext cx="125413" cy="38100"/>
            </a:xfrm>
            <a:custGeom>
              <a:avLst/>
              <a:gdLst>
                <a:gd name="T0" fmla="*/ 0 w 79"/>
                <a:gd name="T1" fmla="*/ 24 h 24"/>
                <a:gd name="T2" fmla="*/ 55 w 79"/>
                <a:gd name="T3" fmla="*/ 24 h 24"/>
                <a:gd name="T4" fmla="*/ 79 w 79"/>
                <a:gd name="T5" fmla="*/ 0 h 24"/>
                <a:gd name="T6" fmla="*/ 24 w 79"/>
                <a:gd name="T7" fmla="*/ 0 h 24"/>
                <a:gd name="T8" fmla="*/ 0 w 79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4">
                  <a:moveTo>
                    <a:pt x="0" y="24"/>
                  </a:moveTo>
                  <a:lnTo>
                    <a:pt x="55" y="24"/>
                  </a:lnTo>
                  <a:lnTo>
                    <a:pt x="79" y="0"/>
                  </a:lnTo>
                  <a:lnTo>
                    <a:pt x="24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6" name="Freeform 236"/>
            <p:cNvSpPr>
              <a:spLocks/>
            </p:cNvSpPr>
            <p:nvPr/>
          </p:nvSpPr>
          <p:spPr bwMode="auto">
            <a:xfrm>
              <a:off x="3857625" y="3363914"/>
              <a:ext cx="125413" cy="38100"/>
            </a:xfrm>
            <a:custGeom>
              <a:avLst/>
              <a:gdLst>
                <a:gd name="T0" fmla="*/ 0 w 79"/>
                <a:gd name="T1" fmla="*/ 24 h 24"/>
                <a:gd name="T2" fmla="*/ 55 w 79"/>
                <a:gd name="T3" fmla="*/ 24 h 24"/>
                <a:gd name="T4" fmla="*/ 79 w 79"/>
                <a:gd name="T5" fmla="*/ 0 h 24"/>
                <a:gd name="T6" fmla="*/ 24 w 79"/>
                <a:gd name="T7" fmla="*/ 0 h 24"/>
                <a:gd name="T8" fmla="*/ 0 w 79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4">
                  <a:moveTo>
                    <a:pt x="0" y="24"/>
                  </a:moveTo>
                  <a:lnTo>
                    <a:pt x="55" y="24"/>
                  </a:lnTo>
                  <a:lnTo>
                    <a:pt x="79" y="0"/>
                  </a:lnTo>
                  <a:lnTo>
                    <a:pt x="24" y="0"/>
                  </a:lnTo>
                  <a:lnTo>
                    <a:pt x="0" y="24"/>
                  </a:lnTo>
                  <a:close/>
                </a:path>
              </a:pathLst>
            </a:custGeom>
            <a:noFill/>
            <a:ln w="2" cap="rnd">
              <a:solidFill>
                <a:srgbClr val="80DA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7" name="Freeform 237"/>
            <p:cNvSpPr>
              <a:spLocks/>
            </p:cNvSpPr>
            <p:nvPr/>
          </p:nvSpPr>
          <p:spPr bwMode="auto">
            <a:xfrm>
              <a:off x="3575050" y="3560764"/>
              <a:ext cx="347663" cy="88900"/>
            </a:xfrm>
            <a:custGeom>
              <a:avLst/>
              <a:gdLst>
                <a:gd name="T0" fmla="*/ 142 w 219"/>
                <a:gd name="T1" fmla="*/ 56 h 56"/>
                <a:gd name="T2" fmla="*/ 196 w 219"/>
                <a:gd name="T3" fmla="*/ 20 h 56"/>
                <a:gd name="T4" fmla="*/ 200 w 219"/>
                <a:gd name="T5" fmla="*/ 28 h 56"/>
                <a:gd name="T6" fmla="*/ 219 w 219"/>
                <a:gd name="T7" fmla="*/ 0 h 56"/>
                <a:gd name="T8" fmla="*/ 186 w 219"/>
                <a:gd name="T9" fmla="*/ 4 h 56"/>
                <a:gd name="T10" fmla="*/ 190 w 219"/>
                <a:gd name="T11" fmla="*/ 10 h 56"/>
                <a:gd name="T12" fmla="*/ 138 w 219"/>
                <a:gd name="T13" fmla="*/ 44 h 56"/>
                <a:gd name="T14" fmla="*/ 0 w 219"/>
                <a:gd name="T15" fmla="*/ 44 h 56"/>
                <a:gd name="T16" fmla="*/ 0 w 219"/>
                <a:gd name="T17" fmla="*/ 56 h 56"/>
                <a:gd name="T18" fmla="*/ 142 w 219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56">
                  <a:moveTo>
                    <a:pt x="142" y="56"/>
                  </a:moveTo>
                  <a:lnTo>
                    <a:pt x="196" y="20"/>
                  </a:lnTo>
                  <a:lnTo>
                    <a:pt x="200" y="28"/>
                  </a:lnTo>
                  <a:lnTo>
                    <a:pt x="219" y="0"/>
                  </a:lnTo>
                  <a:lnTo>
                    <a:pt x="186" y="4"/>
                  </a:lnTo>
                  <a:lnTo>
                    <a:pt x="190" y="10"/>
                  </a:lnTo>
                  <a:lnTo>
                    <a:pt x="138" y="44"/>
                  </a:lnTo>
                  <a:lnTo>
                    <a:pt x="0" y="44"/>
                  </a:lnTo>
                  <a:lnTo>
                    <a:pt x="0" y="56"/>
                  </a:lnTo>
                  <a:lnTo>
                    <a:pt x="142" y="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8" name="Freeform 238"/>
            <p:cNvSpPr>
              <a:spLocks/>
            </p:cNvSpPr>
            <p:nvPr/>
          </p:nvSpPr>
          <p:spPr bwMode="auto">
            <a:xfrm>
              <a:off x="3575050" y="3560764"/>
              <a:ext cx="347663" cy="88900"/>
            </a:xfrm>
            <a:custGeom>
              <a:avLst/>
              <a:gdLst>
                <a:gd name="T0" fmla="*/ 142 w 219"/>
                <a:gd name="T1" fmla="*/ 56 h 56"/>
                <a:gd name="T2" fmla="*/ 196 w 219"/>
                <a:gd name="T3" fmla="*/ 20 h 56"/>
                <a:gd name="T4" fmla="*/ 200 w 219"/>
                <a:gd name="T5" fmla="*/ 28 h 56"/>
                <a:gd name="T6" fmla="*/ 219 w 219"/>
                <a:gd name="T7" fmla="*/ 0 h 56"/>
                <a:gd name="T8" fmla="*/ 186 w 219"/>
                <a:gd name="T9" fmla="*/ 4 h 56"/>
                <a:gd name="T10" fmla="*/ 190 w 219"/>
                <a:gd name="T11" fmla="*/ 10 h 56"/>
                <a:gd name="T12" fmla="*/ 138 w 219"/>
                <a:gd name="T13" fmla="*/ 44 h 56"/>
                <a:gd name="T14" fmla="*/ 0 w 219"/>
                <a:gd name="T15" fmla="*/ 44 h 56"/>
                <a:gd name="T16" fmla="*/ 0 w 219"/>
                <a:gd name="T17" fmla="*/ 56 h 56"/>
                <a:gd name="T18" fmla="*/ 142 w 219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56">
                  <a:moveTo>
                    <a:pt x="142" y="56"/>
                  </a:moveTo>
                  <a:lnTo>
                    <a:pt x="196" y="20"/>
                  </a:lnTo>
                  <a:lnTo>
                    <a:pt x="200" y="28"/>
                  </a:lnTo>
                  <a:lnTo>
                    <a:pt x="219" y="0"/>
                  </a:lnTo>
                  <a:lnTo>
                    <a:pt x="186" y="4"/>
                  </a:lnTo>
                  <a:lnTo>
                    <a:pt x="190" y="10"/>
                  </a:lnTo>
                  <a:lnTo>
                    <a:pt x="138" y="44"/>
                  </a:lnTo>
                  <a:lnTo>
                    <a:pt x="0" y="44"/>
                  </a:lnTo>
                  <a:lnTo>
                    <a:pt x="0" y="56"/>
                  </a:lnTo>
                  <a:lnTo>
                    <a:pt x="142" y="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9" name="Freeform 239"/>
            <p:cNvSpPr>
              <a:spLocks/>
            </p:cNvSpPr>
            <p:nvPr/>
          </p:nvSpPr>
          <p:spPr bwMode="auto">
            <a:xfrm>
              <a:off x="3575050" y="3505201"/>
              <a:ext cx="341313" cy="46038"/>
            </a:xfrm>
            <a:custGeom>
              <a:avLst/>
              <a:gdLst>
                <a:gd name="T0" fmla="*/ 184 w 215"/>
                <a:gd name="T1" fmla="*/ 29 h 29"/>
                <a:gd name="T2" fmla="*/ 215 w 215"/>
                <a:gd name="T3" fmla="*/ 14 h 29"/>
                <a:gd name="T4" fmla="*/ 184 w 215"/>
                <a:gd name="T5" fmla="*/ 0 h 29"/>
                <a:gd name="T6" fmla="*/ 184 w 215"/>
                <a:gd name="T7" fmla="*/ 10 h 29"/>
                <a:gd name="T8" fmla="*/ 0 w 215"/>
                <a:gd name="T9" fmla="*/ 10 h 29"/>
                <a:gd name="T10" fmla="*/ 0 w 215"/>
                <a:gd name="T11" fmla="*/ 21 h 29"/>
                <a:gd name="T12" fmla="*/ 184 w 215"/>
                <a:gd name="T13" fmla="*/ 21 h 29"/>
                <a:gd name="T14" fmla="*/ 184 w 215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29">
                  <a:moveTo>
                    <a:pt x="184" y="29"/>
                  </a:moveTo>
                  <a:lnTo>
                    <a:pt x="215" y="14"/>
                  </a:lnTo>
                  <a:lnTo>
                    <a:pt x="184" y="0"/>
                  </a:lnTo>
                  <a:lnTo>
                    <a:pt x="184" y="10"/>
                  </a:lnTo>
                  <a:lnTo>
                    <a:pt x="0" y="10"/>
                  </a:lnTo>
                  <a:lnTo>
                    <a:pt x="0" y="21"/>
                  </a:lnTo>
                  <a:lnTo>
                    <a:pt x="184" y="21"/>
                  </a:lnTo>
                  <a:lnTo>
                    <a:pt x="184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30" name="Freeform 240"/>
            <p:cNvSpPr>
              <a:spLocks/>
            </p:cNvSpPr>
            <p:nvPr/>
          </p:nvSpPr>
          <p:spPr bwMode="auto">
            <a:xfrm>
              <a:off x="3575050" y="3505201"/>
              <a:ext cx="341313" cy="46038"/>
            </a:xfrm>
            <a:custGeom>
              <a:avLst/>
              <a:gdLst>
                <a:gd name="T0" fmla="*/ 184 w 215"/>
                <a:gd name="T1" fmla="*/ 29 h 29"/>
                <a:gd name="T2" fmla="*/ 215 w 215"/>
                <a:gd name="T3" fmla="*/ 14 h 29"/>
                <a:gd name="T4" fmla="*/ 184 w 215"/>
                <a:gd name="T5" fmla="*/ 0 h 29"/>
                <a:gd name="T6" fmla="*/ 184 w 215"/>
                <a:gd name="T7" fmla="*/ 10 h 29"/>
                <a:gd name="T8" fmla="*/ 0 w 215"/>
                <a:gd name="T9" fmla="*/ 10 h 29"/>
                <a:gd name="T10" fmla="*/ 0 w 215"/>
                <a:gd name="T11" fmla="*/ 21 h 29"/>
                <a:gd name="T12" fmla="*/ 184 w 215"/>
                <a:gd name="T13" fmla="*/ 21 h 29"/>
                <a:gd name="T14" fmla="*/ 184 w 215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29">
                  <a:moveTo>
                    <a:pt x="184" y="29"/>
                  </a:moveTo>
                  <a:lnTo>
                    <a:pt x="215" y="14"/>
                  </a:lnTo>
                  <a:lnTo>
                    <a:pt x="184" y="0"/>
                  </a:lnTo>
                  <a:lnTo>
                    <a:pt x="184" y="10"/>
                  </a:lnTo>
                  <a:lnTo>
                    <a:pt x="0" y="10"/>
                  </a:lnTo>
                  <a:lnTo>
                    <a:pt x="0" y="21"/>
                  </a:lnTo>
                  <a:lnTo>
                    <a:pt x="184" y="21"/>
                  </a:lnTo>
                  <a:lnTo>
                    <a:pt x="184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31" name="Freeform 241"/>
            <p:cNvSpPr>
              <a:spLocks/>
            </p:cNvSpPr>
            <p:nvPr/>
          </p:nvSpPr>
          <p:spPr bwMode="auto">
            <a:xfrm>
              <a:off x="3575050" y="3408364"/>
              <a:ext cx="347663" cy="90488"/>
            </a:xfrm>
            <a:custGeom>
              <a:avLst/>
              <a:gdLst>
                <a:gd name="T0" fmla="*/ 142 w 219"/>
                <a:gd name="T1" fmla="*/ 0 h 57"/>
                <a:gd name="T2" fmla="*/ 196 w 219"/>
                <a:gd name="T3" fmla="*/ 37 h 57"/>
                <a:gd name="T4" fmla="*/ 200 w 219"/>
                <a:gd name="T5" fmla="*/ 29 h 57"/>
                <a:gd name="T6" fmla="*/ 219 w 219"/>
                <a:gd name="T7" fmla="*/ 57 h 57"/>
                <a:gd name="T8" fmla="*/ 186 w 219"/>
                <a:gd name="T9" fmla="*/ 53 h 57"/>
                <a:gd name="T10" fmla="*/ 190 w 219"/>
                <a:gd name="T11" fmla="*/ 45 h 57"/>
                <a:gd name="T12" fmla="*/ 138 w 219"/>
                <a:gd name="T13" fmla="*/ 11 h 57"/>
                <a:gd name="T14" fmla="*/ 0 w 219"/>
                <a:gd name="T15" fmla="*/ 11 h 57"/>
                <a:gd name="T16" fmla="*/ 0 w 219"/>
                <a:gd name="T17" fmla="*/ 0 h 57"/>
                <a:gd name="T18" fmla="*/ 142 w 219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57">
                  <a:moveTo>
                    <a:pt x="142" y="0"/>
                  </a:moveTo>
                  <a:lnTo>
                    <a:pt x="196" y="37"/>
                  </a:lnTo>
                  <a:lnTo>
                    <a:pt x="200" y="29"/>
                  </a:lnTo>
                  <a:lnTo>
                    <a:pt x="219" y="57"/>
                  </a:lnTo>
                  <a:lnTo>
                    <a:pt x="186" y="53"/>
                  </a:lnTo>
                  <a:lnTo>
                    <a:pt x="190" y="45"/>
                  </a:lnTo>
                  <a:lnTo>
                    <a:pt x="138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32" name="Freeform 242"/>
            <p:cNvSpPr>
              <a:spLocks/>
            </p:cNvSpPr>
            <p:nvPr/>
          </p:nvSpPr>
          <p:spPr bwMode="auto">
            <a:xfrm>
              <a:off x="3575050" y="3408364"/>
              <a:ext cx="347663" cy="90488"/>
            </a:xfrm>
            <a:custGeom>
              <a:avLst/>
              <a:gdLst>
                <a:gd name="T0" fmla="*/ 142 w 219"/>
                <a:gd name="T1" fmla="*/ 0 h 57"/>
                <a:gd name="T2" fmla="*/ 196 w 219"/>
                <a:gd name="T3" fmla="*/ 37 h 57"/>
                <a:gd name="T4" fmla="*/ 200 w 219"/>
                <a:gd name="T5" fmla="*/ 29 h 57"/>
                <a:gd name="T6" fmla="*/ 219 w 219"/>
                <a:gd name="T7" fmla="*/ 57 h 57"/>
                <a:gd name="T8" fmla="*/ 186 w 219"/>
                <a:gd name="T9" fmla="*/ 53 h 57"/>
                <a:gd name="T10" fmla="*/ 190 w 219"/>
                <a:gd name="T11" fmla="*/ 45 h 57"/>
                <a:gd name="T12" fmla="*/ 138 w 219"/>
                <a:gd name="T13" fmla="*/ 11 h 57"/>
                <a:gd name="T14" fmla="*/ 0 w 219"/>
                <a:gd name="T15" fmla="*/ 11 h 57"/>
                <a:gd name="T16" fmla="*/ 0 w 219"/>
                <a:gd name="T17" fmla="*/ 0 h 57"/>
                <a:gd name="T18" fmla="*/ 142 w 219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57">
                  <a:moveTo>
                    <a:pt x="142" y="0"/>
                  </a:moveTo>
                  <a:lnTo>
                    <a:pt x="196" y="37"/>
                  </a:lnTo>
                  <a:lnTo>
                    <a:pt x="200" y="29"/>
                  </a:lnTo>
                  <a:lnTo>
                    <a:pt x="219" y="57"/>
                  </a:lnTo>
                  <a:lnTo>
                    <a:pt x="186" y="53"/>
                  </a:lnTo>
                  <a:lnTo>
                    <a:pt x="190" y="45"/>
                  </a:lnTo>
                  <a:lnTo>
                    <a:pt x="138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33" name="Freeform 243"/>
            <p:cNvSpPr>
              <a:spLocks/>
            </p:cNvSpPr>
            <p:nvPr/>
          </p:nvSpPr>
          <p:spPr bwMode="auto">
            <a:xfrm>
              <a:off x="3578225" y="3557589"/>
              <a:ext cx="347663" cy="88900"/>
            </a:xfrm>
            <a:custGeom>
              <a:avLst/>
              <a:gdLst>
                <a:gd name="T0" fmla="*/ 142 w 219"/>
                <a:gd name="T1" fmla="*/ 56 h 56"/>
                <a:gd name="T2" fmla="*/ 196 w 219"/>
                <a:gd name="T3" fmla="*/ 20 h 56"/>
                <a:gd name="T4" fmla="*/ 200 w 219"/>
                <a:gd name="T5" fmla="*/ 28 h 56"/>
                <a:gd name="T6" fmla="*/ 219 w 219"/>
                <a:gd name="T7" fmla="*/ 0 h 56"/>
                <a:gd name="T8" fmla="*/ 186 w 219"/>
                <a:gd name="T9" fmla="*/ 4 h 56"/>
                <a:gd name="T10" fmla="*/ 190 w 219"/>
                <a:gd name="T11" fmla="*/ 10 h 56"/>
                <a:gd name="T12" fmla="*/ 138 w 219"/>
                <a:gd name="T13" fmla="*/ 44 h 56"/>
                <a:gd name="T14" fmla="*/ 0 w 219"/>
                <a:gd name="T15" fmla="*/ 44 h 56"/>
                <a:gd name="T16" fmla="*/ 0 w 219"/>
                <a:gd name="T17" fmla="*/ 56 h 56"/>
                <a:gd name="T18" fmla="*/ 142 w 219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56">
                  <a:moveTo>
                    <a:pt x="142" y="56"/>
                  </a:moveTo>
                  <a:lnTo>
                    <a:pt x="196" y="20"/>
                  </a:lnTo>
                  <a:lnTo>
                    <a:pt x="200" y="28"/>
                  </a:lnTo>
                  <a:lnTo>
                    <a:pt x="219" y="0"/>
                  </a:lnTo>
                  <a:lnTo>
                    <a:pt x="186" y="4"/>
                  </a:lnTo>
                  <a:lnTo>
                    <a:pt x="190" y="10"/>
                  </a:lnTo>
                  <a:lnTo>
                    <a:pt x="138" y="44"/>
                  </a:lnTo>
                  <a:lnTo>
                    <a:pt x="0" y="44"/>
                  </a:lnTo>
                  <a:lnTo>
                    <a:pt x="0" y="56"/>
                  </a:lnTo>
                  <a:lnTo>
                    <a:pt x="142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34" name="Freeform 244"/>
            <p:cNvSpPr>
              <a:spLocks/>
            </p:cNvSpPr>
            <p:nvPr/>
          </p:nvSpPr>
          <p:spPr bwMode="auto">
            <a:xfrm>
              <a:off x="3578225" y="3557589"/>
              <a:ext cx="347663" cy="88900"/>
            </a:xfrm>
            <a:custGeom>
              <a:avLst/>
              <a:gdLst>
                <a:gd name="T0" fmla="*/ 142 w 219"/>
                <a:gd name="T1" fmla="*/ 56 h 56"/>
                <a:gd name="T2" fmla="*/ 196 w 219"/>
                <a:gd name="T3" fmla="*/ 20 h 56"/>
                <a:gd name="T4" fmla="*/ 200 w 219"/>
                <a:gd name="T5" fmla="*/ 28 h 56"/>
                <a:gd name="T6" fmla="*/ 219 w 219"/>
                <a:gd name="T7" fmla="*/ 0 h 56"/>
                <a:gd name="T8" fmla="*/ 186 w 219"/>
                <a:gd name="T9" fmla="*/ 4 h 56"/>
                <a:gd name="T10" fmla="*/ 190 w 219"/>
                <a:gd name="T11" fmla="*/ 10 h 56"/>
                <a:gd name="T12" fmla="*/ 138 w 219"/>
                <a:gd name="T13" fmla="*/ 44 h 56"/>
                <a:gd name="T14" fmla="*/ 0 w 219"/>
                <a:gd name="T15" fmla="*/ 44 h 56"/>
                <a:gd name="T16" fmla="*/ 0 w 219"/>
                <a:gd name="T17" fmla="*/ 56 h 56"/>
                <a:gd name="T18" fmla="*/ 142 w 219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56">
                  <a:moveTo>
                    <a:pt x="142" y="56"/>
                  </a:moveTo>
                  <a:lnTo>
                    <a:pt x="196" y="20"/>
                  </a:lnTo>
                  <a:lnTo>
                    <a:pt x="200" y="28"/>
                  </a:lnTo>
                  <a:lnTo>
                    <a:pt x="219" y="0"/>
                  </a:lnTo>
                  <a:lnTo>
                    <a:pt x="186" y="4"/>
                  </a:lnTo>
                  <a:lnTo>
                    <a:pt x="190" y="10"/>
                  </a:lnTo>
                  <a:lnTo>
                    <a:pt x="138" y="44"/>
                  </a:lnTo>
                  <a:lnTo>
                    <a:pt x="0" y="44"/>
                  </a:lnTo>
                  <a:lnTo>
                    <a:pt x="0" y="56"/>
                  </a:lnTo>
                  <a:lnTo>
                    <a:pt x="142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35" name="Freeform 245"/>
            <p:cNvSpPr>
              <a:spLocks/>
            </p:cNvSpPr>
            <p:nvPr/>
          </p:nvSpPr>
          <p:spPr bwMode="auto">
            <a:xfrm>
              <a:off x="3578225" y="3502026"/>
              <a:ext cx="341313" cy="46038"/>
            </a:xfrm>
            <a:custGeom>
              <a:avLst/>
              <a:gdLst>
                <a:gd name="T0" fmla="*/ 184 w 215"/>
                <a:gd name="T1" fmla="*/ 29 h 29"/>
                <a:gd name="T2" fmla="*/ 215 w 215"/>
                <a:gd name="T3" fmla="*/ 14 h 29"/>
                <a:gd name="T4" fmla="*/ 184 w 215"/>
                <a:gd name="T5" fmla="*/ 0 h 29"/>
                <a:gd name="T6" fmla="*/ 184 w 215"/>
                <a:gd name="T7" fmla="*/ 10 h 29"/>
                <a:gd name="T8" fmla="*/ 0 w 215"/>
                <a:gd name="T9" fmla="*/ 10 h 29"/>
                <a:gd name="T10" fmla="*/ 0 w 215"/>
                <a:gd name="T11" fmla="*/ 21 h 29"/>
                <a:gd name="T12" fmla="*/ 184 w 215"/>
                <a:gd name="T13" fmla="*/ 21 h 29"/>
                <a:gd name="T14" fmla="*/ 184 w 215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29">
                  <a:moveTo>
                    <a:pt x="184" y="29"/>
                  </a:moveTo>
                  <a:lnTo>
                    <a:pt x="215" y="14"/>
                  </a:lnTo>
                  <a:lnTo>
                    <a:pt x="184" y="0"/>
                  </a:lnTo>
                  <a:lnTo>
                    <a:pt x="184" y="10"/>
                  </a:lnTo>
                  <a:lnTo>
                    <a:pt x="0" y="10"/>
                  </a:lnTo>
                  <a:lnTo>
                    <a:pt x="0" y="21"/>
                  </a:lnTo>
                  <a:lnTo>
                    <a:pt x="184" y="21"/>
                  </a:lnTo>
                  <a:lnTo>
                    <a:pt x="184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36" name="Freeform 246"/>
            <p:cNvSpPr>
              <a:spLocks/>
            </p:cNvSpPr>
            <p:nvPr/>
          </p:nvSpPr>
          <p:spPr bwMode="auto">
            <a:xfrm>
              <a:off x="3578225" y="3502026"/>
              <a:ext cx="341313" cy="46038"/>
            </a:xfrm>
            <a:custGeom>
              <a:avLst/>
              <a:gdLst>
                <a:gd name="T0" fmla="*/ 184 w 215"/>
                <a:gd name="T1" fmla="*/ 29 h 29"/>
                <a:gd name="T2" fmla="*/ 215 w 215"/>
                <a:gd name="T3" fmla="*/ 14 h 29"/>
                <a:gd name="T4" fmla="*/ 184 w 215"/>
                <a:gd name="T5" fmla="*/ 0 h 29"/>
                <a:gd name="T6" fmla="*/ 184 w 215"/>
                <a:gd name="T7" fmla="*/ 10 h 29"/>
                <a:gd name="T8" fmla="*/ 0 w 215"/>
                <a:gd name="T9" fmla="*/ 10 h 29"/>
                <a:gd name="T10" fmla="*/ 0 w 215"/>
                <a:gd name="T11" fmla="*/ 21 h 29"/>
                <a:gd name="T12" fmla="*/ 184 w 215"/>
                <a:gd name="T13" fmla="*/ 21 h 29"/>
                <a:gd name="T14" fmla="*/ 184 w 215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29">
                  <a:moveTo>
                    <a:pt x="184" y="29"/>
                  </a:moveTo>
                  <a:lnTo>
                    <a:pt x="215" y="14"/>
                  </a:lnTo>
                  <a:lnTo>
                    <a:pt x="184" y="0"/>
                  </a:lnTo>
                  <a:lnTo>
                    <a:pt x="184" y="10"/>
                  </a:lnTo>
                  <a:lnTo>
                    <a:pt x="0" y="10"/>
                  </a:lnTo>
                  <a:lnTo>
                    <a:pt x="0" y="21"/>
                  </a:lnTo>
                  <a:lnTo>
                    <a:pt x="184" y="21"/>
                  </a:lnTo>
                  <a:lnTo>
                    <a:pt x="184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37" name="Freeform 247"/>
            <p:cNvSpPr>
              <a:spLocks/>
            </p:cNvSpPr>
            <p:nvPr/>
          </p:nvSpPr>
          <p:spPr bwMode="auto">
            <a:xfrm>
              <a:off x="3578225" y="3405189"/>
              <a:ext cx="347663" cy="90488"/>
            </a:xfrm>
            <a:custGeom>
              <a:avLst/>
              <a:gdLst>
                <a:gd name="T0" fmla="*/ 142 w 219"/>
                <a:gd name="T1" fmla="*/ 0 h 57"/>
                <a:gd name="T2" fmla="*/ 196 w 219"/>
                <a:gd name="T3" fmla="*/ 37 h 57"/>
                <a:gd name="T4" fmla="*/ 200 w 219"/>
                <a:gd name="T5" fmla="*/ 29 h 57"/>
                <a:gd name="T6" fmla="*/ 219 w 219"/>
                <a:gd name="T7" fmla="*/ 57 h 57"/>
                <a:gd name="T8" fmla="*/ 186 w 219"/>
                <a:gd name="T9" fmla="*/ 53 h 57"/>
                <a:gd name="T10" fmla="*/ 190 w 219"/>
                <a:gd name="T11" fmla="*/ 45 h 57"/>
                <a:gd name="T12" fmla="*/ 138 w 219"/>
                <a:gd name="T13" fmla="*/ 11 h 57"/>
                <a:gd name="T14" fmla="*/ 0 w 219"/>
                <a:gd name="T15" fmla="*/ 11 h 57"/>
                <a:gd name="T16" fmla="*/ 0 w 219"/>
                <a:gd name="T17" fmla="*/ 0 h 57"/>
                <a:gd name="T18" fmla="*/ 142 w 219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57">
                  <a:moveTo>
                    <a:pt x="142" y="0"/>
                  </a:moveTo>
                  <a:lnTo>
                    <a:pt x="196" y="37"/>
                  </a:lnTo>
                  <a:lnTo>
                    <a:pt x="200" y="29"/>
                  </a:lnTo>
                  <a:lnTo>
                    <a:pt x="219" y="57"/>
                  </a:lnTo>
                  <a:lnTo>
                    <a:pt x="186" y="53"/>
                  </a:lnTo>
                  <a:lnTo>
                    <a:pt x="190" y="45"/>
                  </a:lnTo>
                  <a:lnTo>
                    <a:pt x="138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38" name="Freeform 248"/>
            <p:cNvSpPr>
              <a:spLocks/>
            </p:cNvSpPr>
            <p:nvPr/>
          </p:nvSpPr>
          <p:spPr bwMode="auto">
            <a:xfrm>
              <a:off x="3578225" y="3405189"/>
              <a:ext cx="347663" cy="90488"/>
            </a:xfrm>
            <a:custGeom>
              <a:avLst/>
              <a:gdLst>
                <a:gd name="T0" fmla="*/ 142 w 219"/>
                <a:gd name="T1" fmla="*/ 0 h 57"/>
                <a:gd name="T2" fmla="*/ 196 w 219"/>
                <a:gd name="T3" fmla="*/ 37 h 57"/>
                <a:gd name="T4" fmla="*/ 200 w 219"/>
                <a:gd name="T5" fmla="*/ 29 h 57"/>
                <a:gd name="T6" fmla="*/ 219 w 219"/>
                <a:gd name="T7" fmla="*/ 57 h 57"/>
                <a:gd name="T8" fmla="*/ 186 w 219"/>
                <a:gd name="T9" fmla="*/ 53 h 57"/>
                <a:gd name="T10" fmla="*/ 190 w 219"/>
                <a:gd name="T11" fmla="*/ 45 h 57"/>
                <a:gd name="T12" fmla="*/ 138 w 219"/>
                <a:gd name="T13" fmla="*/ 11 h 57"/>
                <a:gd name="T14" fmla="*/ 0 w 219"/>
                <a:gd name="T15" fmla="*/ 11 h 57"/>
                <a:gd name="T16" fmla="*/ 0 w 219"/>
                <a:gd name="T17" fmla="*/ 0 h 57"/>
                <a:gd name="T18" fmla="*/ 142 w 219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57">
                  <a:moveTo>
                    <a:pt x="142" y="0"/>
                  </a:moveTo>
                  <a:lnTo>
                    <a:pt x="196" y="37"/>
                  </a:lnTo>
                  <a:lnTo>
                    <a:pt x="200" y="29"/>
                  </a:lnTo>
                  <a:lnTo>
                    <a:pt x="219" y="57"/>
                  </a:lnTo>
                  <a:lnTo>
                    <a:pt x="186" y="53"/>
                  </a:lnTo>
                  <a:lnTo>
                    <a:pt x="190" y="45"/>
                  </a:lnTo>
                  <a:lnTo>
                    <a:pt x="138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cxnSp>
        <p:nvCxnSpPr>
          <p:cNvPr id="141" name="140 Conector recto de flecha"/>
          <p:cNvCxnSpPr>
            <a:stCxn id="145" idx="3"/>
            <a:endCxn id="126" idx="0"/>
          </p:cNvCxnSpPr>
          <p:nvPr/>
        </p:nvCxnSpPr>
        <p:spPr>
          <a:xfrm flipH="1">
            <a:off x="2275042" y="2657509"/>
            <a:ext cx="854936" cy="22395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5" name="Picture 4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129978" y="2461134"/>
            <a:ext cx="803354" cy="392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7" name="Picture 4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804248" y="3801296"/>
            <a:ext cx="761794" cy="372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9" name="148 Conector recto"/>
          <p:cNvCxnSpPr>
            <a:stCxn id="172" idx="2"/>
          </p:cNvCxnSpPr>
          <p:nvPr/>
        </p:nvCxnSpPr>
        <p:spPr>
          <a:xfrm>
            <a:off x="2577672" y="4075000"/>
            <a:ext cx="4412516" cy="10268"/>
          </a:xfrm>
          <a:prstGeom prst="line">
            <a:avLst/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150 CuadroTexto"/>
          <p:cNvSpPr txBox="1"/>
          <p:nvPr/>
        </p:nvSpPr>
        <p:spPr>
          <a:xfrm>
            <a:off x="4446395" y="4254449"/>
            <a:ext cx="11203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U.K </a:t>
            </a:r>
            <a:r>
              <a:rPr lang="es-ES" dirty="0" smtClean="0"/>
              <a:t>cobre </a:t>
            </a:r>
            <a:endParaRPr lang="es-ES" dirty="0"/>
          </a:p>
        </p:txBody>
      </p:sp>
      <p:grpSp>
        <p:nvGrpSpPr>
          <p:cNvPr id="166" name="165 Grupo"/>
          <p:cNvGrpSpPr/>
          <p:nvPr/>
        </p:nvGrpSpPr>
        <p:grpSpPr>
          <a:xfrm rot="11475224">
            <a:off x="2119281" y="3395716"/>
            <a:ext cx="519974" cy="688355"/>
            <a:chOff x="3524250" y="3238501"/>
            <a:chExt cx="458788" cy="523875"/>
          </a:xfrm>
        </p:grpSpPr>
        <p:sp>
          <p:nvSpPr>
            <p:cNvPr id="167" name="Freeform 222"/>
            <p:cNvSpPr>
              <a:spLocks/>
            </p:cNvSpPr>
            <p:nvPr/>
          </p:nvSpPr>
          <p:spPr bwMode="auto">
            <a:xfrm>
              <a:off x="3627438" y="3238501"/>
              <a:ext cx="271463" cy="163513"/>
            </a:xfrm>
            <a:custGeom>
              <a:avLst/>
              <a:gdLst>
                <a:gd name="T0" fmla="*/ 171 w 171"/>
                <a:gd name="T1" fmla="*/ 79 h 103"/>
                <a:gd name="T2" fmla="*/ 28 w 171"/>
                <a:gd name="T3" fmla="*/ 0 h 103"/>
                <a:gd name="T4" fmla="*/ 0 w 171"/>
                <a:gd name="T5" fmla="*/ 26 h 103"/>
                <a:gd name="T6" fmla="*/ 147 w 171"/>
                <a:gd name="T7" fmla="*/ 103 h 103"/>
                <a:gd name="T8" fmla="*/ 171 w 171"/>
                <a:gd name="T9" fmla="*/ 7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103">
                  <a:moveTo>
                    <a:pt x="171" y="79"/>
                  </a:moveTo>
                  <a:lnTo>
                    <a:pt x="28" y="0"/>
                  </a:lnTo>
                  <a:lnTo>
                    <a:pt x="0" y="26"/>
                  </a:lnTo>
                  <a:lnTo>
                    <a:pt x="147" y="103"/>
                  </a:lnTo>
                  <a:lnTo>
                    <a:pt x="171" y="79"/>
                  </a:lnTo>
                  <a:close/>
                </a:path>
              </a:pathLst>
            </a:custGeom>
            <a:solidFill>
              <a:srgbClr val="55C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68" name="Freeform 223"/>
            <p:cNvSpPr>
              <a:spLocks/>
            </p:cNvSpPr>
            <p:nvPr/>
          </p:nvSpPr>
          <p:spPr bwMode="auto">
            <a:xfrm>
              <a:off x="3627438" y="3238501"/>
              <a:ext cx="271463" cy="163513"/>
            </a:xfrm>
            <a:custGeom>
              <a:avLst/>
              <a:gdLst>
                <a:gd name="T0" fmla="*/ 171 w 171"/>
                <a:gd name="T1" fmla="*/ 79 h 103"/>
                <a:gd name="T2" fmla="*/ 28 w 171"/>
                <a:gd name="T3" fmla="*/ 0 h 103"/>
                <a:gd name="T4" fmla="*/ 0 w 171"/>
                <a:gd name="T5" fmla="*/ 26 h 103"/>
                <a:gd name="T6" fmla="*/ 147 w 171"/>
                <a:gd name="T7" fmla="*/ 103 h 103"/>
                <a:gd name="T8" fmla="*/ 171 w 171"/>
                <a:gd name="T9" fmla="*/ 7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103">
                  <a:moveTo>
                    <a:pt x="171" y="79"/>
                  </a:moveTo>
                  <a:lnTo>
                    <a:pt x="28" y="0"/>
                  </a:lnTo>
                  <a:lnTo>
                    <a:pt x="0" y="26"/>
                  </a:lnTo>
                  <a:lnTo>
                    <a:pt x="147" y="103"/>
                  </a:lnTo>
                  <a:lnTo>
                    <a:pt x="171" y="79"/>
                  </a:lnTo>
                  <a:close/>
                </a:path>
              </a:pathLst>
            </a:custGeom>
            <a:solidFill>
              <a:srgbClr val="55C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69" name="Freeform 224"/>
            <p:cNvSpPr>
              <a:spLocks/>
            </p:cNvSpPr>
            <p:nvPr/>
          </p:nvSpPr>
          <p:spPr bwMode="auto">
            <a:xfrm>
              <a:off x="3627438" y="3238501"/>
              <a:ext cx="271463" cy="163513"/>
            </a:xfrm>
            <a:custGeom>
              <a:avLst/>
              <a:gdLst>
                <a:gd name="T0" fmla="*/ 171 w 171"/>
                <a:gd name="T1" fmla="*/ 79 h 103"/>
                <a:gd name="T2" fmla="*/ 28 w 171"/>
                <a:gd name="T3" fmla="*/ 0 h 103"/>
                <a:gd name="T4" fmla="*/ 0 w 171"/>
                <a:gd name="T5" fmla="*/ 26 h 103"/>
                <a:gd name="T6" fmla="*/ 147 w 171"/>
                <a:gd name="T7" fmla="*/ 103 h 103"/>
                <a:gd name="T8" fmla="*/ 171 w 171"/>
                <a:gd name="T9" fmla="*/ 7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103">
                  <a:moveTo>
                    <a:pt x="171" y="79"/>
                  </a:moveTo>
                  <a:lnTo>
                    <a:pt x="28" y="0"/>
                  </a:lnTo>
                  <a:lnTo>
                    <a:pt x="0" y="26"/>
                  </a:lnTo>
                  <a:lnTo>
                    <a:pt x="147" y="103"/>
                  </a:lnTo>
                  <a:lnTo>
                    <a:pt x="171" y="79"/>
                  </a:lnTo>
                  <a:close/>
                </a:path>
              </a:pathLst>
            </a:custGeom>
            <a:noFill/>
            <a:ln w="2" cap="rnd">
              <a:solidFill>
                <a:srgbClr val="80DA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70" name="Freeform 225"/>
            <p:cNvSpPr>
              <a:spLocks/>
            </p:cNvSpPr>
            <p:nvPr/>
          </p:nvSpPr>
          <p:spPr bwMode="auto">
            <a:xfrm>
              <a:off x="3524250" y="3279776"/>
              <a:ext cx="417513" cy="482600"/>
            </a:xfrm>
            <a:custGeom>
              <a:avLst/>
              <a:gdLst>
                <a:gd name="T0" fmla="*/ 212 w 263"/>
                <a:gd name="T1" fmla="*/ 77 h 304"/>
                <a:gd name="T2" fmla="*/ 65 w 263"/>
                <a:gd name="T3" fmla="*/ 0 h 304"/>
                <a:gd name="T4" fmla="*/ 0 w 263"/>
                <a:gd name="T5" fmla="*/ 0 h 304"/>
                <a:gd name="T6" fmla="*/ 0 w 263"/>
                <a:gd name="T7" fmla="*/ 304 h 304"/>
                <a:gd name="T8" fmla="*/ 65 w 263"/>
                <a:gd name="T9" fmla="*/ 304 h 304"/>
                <a:gd name="T10" fmla="*/ 212 w 263"/>
                <a:gd name="T11" fmla="*/ 231 h 304"/>
                <a:gd name="T12" fmla="*/ 263 w 263"/>
                <a:gd name="T13" fmla="*/ 231 h 304"/>
                <a:gd name="T14" fmla="*/ 263 w 263"/>
                <a:gd name="T15" fmla="*/ 77 h 304"/>
                <a:gd name="T16" fmla="*/ 212 w 263"/>
                <a:gd name="T17" fmla="*/ 77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" h="304">
                  <a:moveTo>
                    <a:pt x="212" y="77"/>
                  </a:moveTo>
                  <a:lnTo>
                    <a:pt x="65" y="0"/>
                  </a:lnTo>
                  <a:lnTo>
                    <a:pt x="0" y="0"/>
                  </a:lnTo>
                  <a:lnTo>
                    <a:pt x="0" y="304"/>
                  </a:lnTo>
                  <a:lnTo>
                    <a:pt x="65" y="304"/>
                  </a:lnTo>
                  <a:lnTo>
                    <a:pt x="212" y="231"/>
                  </a:lnTo>
                  <a:lnTo>
                    <a:pt x="263" y="231"/>
                  </a:lnTo>
                  <a:lnTo>
                    <a:pt x="263" y="77"/>
                  </a:lnTo>
                  <a:lnTo>
                    <a:pt x="212" y="77"/>
                  </a:lnTo>
                  <a:close/>
                </a:path>
              </a:pathLst>
            </a:custGeom>
            <a:solidFill>
              <a:srgbClr val="0096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71" name="Freeform 226"/>
            <p:cNvSpPr>
              <a:spLocks/>
            </p:cNvSpPr>
            <p:nvPr/>
          </p:nvSpPr>
          <p:spPr bwMode="auto">
            <a:xfrm>
              <a:off x="3524250" y="3279776"/>
              <a:ext cx="417513" cy="482600"/>
            </a:xfrm>
            <a:custGeom>
              <a:avLst/>
              <a:gdLst>
                <a:gd name="T0" fmla="*/ 212 w 263"/>
                <a:gd name="T1" fmla="*/ 77 h 304"/>
                <a:gd name="T2" fmla="*/ 65 w 263"/>
                <a:gd name="T3" fmla="*/ 0 h 304"/>
                <a:gd name="T4" fmla="*/ 0 w 263"/>
                <a:gd name="T5" fmla="*/ 0 h 304"/>
                <a:gd name="T6" fmla="*/ 0 w 263"/>
                <a:gd name="T7" fmla="*/ 304 h 304"/>
                <a:gd name="T8" fmla="*/ 65 w 263"/>
                <a:gd name="T9" fmla="*/ 304 h 304"/>
                <a:gd name="T10" fmla="*/ 212 w 263"/>
                <a:gd name="T11" fmla="*/ 231 h 304"/>
                <a:gd name="T12" fmla="*/ 263 w 263"/>
                <a:gd name="T13" fmla="*/ 231 h 304"/>
                <a:gd name="T14" fmla="*/ 263 w 263"/>
                <a:gd name="T15" fmla="*/ 77 h 304"/>
                <a:gd name="T16" fmla="*/ 212 w 263"/>
                <a:gd name="T17" fmla="*/ 77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" h="304">
                  <a:moveTo>
                    <a:pt x="212" y="77"/>
                  </a:moveTo>
                  <a:lnTo>
                    <a:pt x="65" y="0"/>
                  </a:lnTo>
                  <a:lnTo>
                    <a:pt x="0" y="0"/>
                  </a:lnTo>
                  <a:lnTo>
                    <a:pt x="0" y="304"/>
                  </a:lnTo>
                  <a:lnTo>
                    <a:pt x="65" y="304"/>
                  </a:lnTo>
                  <a:lnTo>
                    <a:pt x="212" y="231"/>
                  </a:lnTo>
                  <a:lnTo>
                    <a:pt x="263" y="231"/>
                  </a:lnTo>
                  <a:lnTo>
                    <a:pt x="263" y="77"/>
                  </a:lnTo>
                  <a:lnTo>
                    <a:pt x="212" y="77"/>
                  </a:lnTo>
                  <a:close/>
                </a:path>
              </a:pathLst>
            </a:custGeom>
            <a:solidFill>
              <a:srgbClr val="0096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72" name="Freeform 227"/>
            <p:cNvSpPr>
              <a:spLocks/>
            </p:cNvSpPr>
            <p:nvPr/>
          </p:nvSpPr>
          <p:spPr bwMode="auto">
            <a:xfrm>
              <a:off x="3524250" y="3279776"/>
              <a:ext cx="417513" cy="482600"/>
            </a:xfrm>
            <a:custGeom>
              <a:avLst/>
              <a:gdLst>
                <a:gd name="T0" fmla="*/ 212 w 263"/>
                <a:gd name="T1" fmla="*/ 77 h 304"/>
                <a:gd name="T2" fmla="*/ 65 w 263"/>
                <a:gd name="T3" fmla="*/ 0 h 304"/>
                <a:gd name="T4" fmla="*/ 0 w 263"/>
                <a:gd name="T5" fmla="*/ 0 h 304"/>
                <a:gd name="T6" fmla="*/ 0 w 263"/>
                <a:gd name="T7" fmla="*/ 304 h 304"/>
                <a:gd name="T8" fmla="*/ 65 w 263"/>
                <a:gd name="T9" fmla="*/ 304 h 304"/>
                <a:gd name="T10" fmla="*/ 212 w 263"/>
                <a:gd name="T11" fmla="*/ 231 h 304"/>
                <a:gd name="T12" fmla="*/ 263 w 263"/>
                <a:gd name="T13" fmla="*/ 231 h 304"/>
                <a:gd name="T14" fmla="*/ 263 w 263"/>
                <a:gd name="T15" fmla="*/ 77 h 304"/>
                <a:gd name="T16" fmla="*/ 212 w 263"/>
                <a:gd name="T17" fmla="*/ 77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" h="304">
                  <a:moveTo>
                    <a:pt x="212" y="77"/>
                  </a:moveTo>
                  <a:lnTo>
                    <a:pt x="65" y="0"/>
                  </a:lnTo>
                  <a:lnTo>
                    <a:pt x="0" y="0"/>
                  </a:lnTo>
                  <a:lnTo>
                    <a:pt x="0" y="304"/>
                  </a:lnTo>
                  <a:lnTo>
                    <a:pt x="65" y="304"/>
                  </a:lnTo>
                  <a:lnTo>
                    <a:pt x="212" y="231"/>
                  </a:lnTo>
                  <a:lnTo>
                    <a:pt x="263" y="231"/>
                  </a:lnTo>
                  <a:lnTo>
                    <a:pt x="263" y="77"/>
                  </a:lnTo>
                  <a:lnTo>
                    <a:pt x="212" y="77"/>
                  </a:lnTo>
                  <a:close/>
                </a:path>
              </a:pathLst>
            </a:custGeom>
            <a:noFill/>
            <a:ln w="2" cap="rnd">
              <a:solidFill>
                <a:srgbClr val="80DA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73" name="Freeform 228"/>
            <p:cNvSpPr>
              <a:spLocks/>
            </p:cNvSpPr>
            <p:nvPr/>
          </p:nvSpPr>
          <p:spPr bwMode="auto">
            <a:xfrm>
              <a:off x="3944938" y="3363914"/>
              <a:ext cx="38100" cy="282575"/>
            </a:xfrm>
            <a:custGeom>
              <a:avLst/>
              <a:gdLst>
                <a:gd name="T0" fmla="*/ 0 w 24"/>
                <a:gd name="T1" fmla="*/ 178 h 178"/>
                <a:gd name="T2" fmla="*/ 24 w 24"/>
                <a:gd name="T3" fmla="*/ 152 h 178"/>
                <a:gd name="T4" fmla="*/ 24 w 24"/>
                <a:gd name="T5" fmla="*/ 0 h 178"/>
                <a:gd name="T6" fmla="*/ 0 w 24"/>
                <a:gd name="T7" fmla="*/ 26 h 178"/>
                <a:gd name="T8" fmla="*/ 0 w 24"/>
                <a:gd name="T9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78">
                  <a:moveTo>
                    <a:pt x="0" y="178"/>
                  </a:moveTo>
                  <a:lnTo>
                    <a:pt x="24" y="152"/>
                  </a:lnTo>
                  <a:lnTo>
                    <a:pt x="24" y="0"/>
                  </a:lnTo>
                  <a:lnTo>
                    <a:pt x="0" y="26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74" name="Freeform 229"/>
            <p:cNvSpPr>
              <a:spLocks/>
            </p:cNvSpPr>
            <p:nvPr/>
          </p:nvSpPr>
          <p:spPr bwMode="auto">
            <a:xfrm>
              <a:off x="3944938" y="3363914"/>
              <a:ext cx="38100" cy="282575"/>
            </a:xfrm>
            <a:custGeom>
              <a:avLst/>
              <a:gdLst>
                <a:gd name="T0" fmla="*/ 0 w 24"/>
                <a:gd name="T1" fmla="*/ 178 h 178"/>
                <a:gd name="T2" fmla="*/ 24 w 24"/>
                <a:gd name="T3" fmla="*/ 152 h 178"/>
                <a:gd name="T4" fmla="*/ 24 w 24"/>
                <a:gd name="T5" fmla="*/ 0 h 178"/>
                <a:gd name="T6" fmla="*/ 0 w 24"/>
                <a:gd name="T7" fmla="*/ 26 h 178"/>
                <a:gd name="T8" fmla="*/ 0 w 24"/>
                <a:gd name="T9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78">
                  <a:moveTo>
                    <a:pt x="0" y="178"/>
                  </a:moveTo>
                  <a:lnTo>
                    <a:pt x="24" y="152"/>
                  </a:lnTo>
                  <a:lnTo>
                    <a:pt x="24" y="0"/>
                  </a:lnTo>
                  <a:lnTo>
                    <a:pt x="0" y="26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75" name="Freeform 230"/>
            <p:cNvSpPr>
              <a:spLocks/>
            </p:cNvSpPr>
            <p:nvPr/>
          </p:nvSpPr>
          <p:spPr bwMode="auto">
            <a:xfrm>
              <a:off x="3944938" y="3363914"/>
              <a:ext cx="38100" cy="282575"/>
            </a:xfrm>
            <a:custGeom>
              <a:avLst/>
              <a:gdLst>
                <a:gd name="T0" fmla="*/ 0 w 24"/>
                <a:gd name="T1" fmla="*/ 178 h 178"/>
                <a:gd name="T2" fmla="*/ 24 w 24"/>
                <a:gd name="T3" fmla="*/ 152 h 178"/>
                <a:gd name="T4" fmla="*/ 24 w 24"/>
                <a:gd name="T5" fmla="*/ 0 h 178"/>
                <a:gd name="T6" fmla="*/ 0 w 24"/>
                <a:gd name="T7" fmla="*/ 26 h 178"/>
                <a:gd name="T8" fmla="*/ 0 w 24"/>
                <a:gd name="T9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78">
                  <a:moveTo>
                    <a:pt x="0" y="178"/>
                  </a:moveTo>
                  <a:lnTo>
                    <a:pt x="24" y="152"/>
                  </a:lnTo>
                  <a:lnTo>
                    <a:pt x="24" y="0"/>
                  </a:lnTo>
                  <a:lnTo>
                    <a:pt x="0" y="26"/>
                  </a:lnTo>
                  <a:lnTo>
                    <a:pt x="0" y="178"/>
                  </a:lnTo>
                  <a:close/>
                </a:path>
              </a:pathLst>
            </a:custGeom>
            <a:noFill/>
            <a:ln w="2" cap="rnd">
              <a:solidFill>
                <a:srgbClr val="80DA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76" name="Freeform 231"/>
            <p:cNvSpPr>
              <a:spLocks/>
            </p:cNvSpPr>
            <p:nvPr/>
          </p:nvSpPr>
          <p:spPr bwMode="auto">
            <a:xfrm>
              <a:off x="3524250" y="3238501"/>
              <a:ext cx="147638" cy="41275"/>
            </a:xfrm>
            <a:custGeom>
              <a:avLst/>
              <a:gdLst>
                <a:gd name="T0" fmla="*/ 65 w 93"/>
                <a:gd name="T1" fmla="*/ 26 h 26"/>
                <a:gd name="T2" fmla="*/ 93 w 93"/>
                <a:gd name="T3" fmla="*/ 0 h 26"/>
                <a:gd name="T4" fmla="*/ 26 w 93"/>
                <a:gd name="T5" fmla="*/ 0 h 26"/>
                <a:gd name="T6" fmla="*/ 0 w 93"/>
                <a:gd name="T7" fmla="*/ 26 h 26"/>
                <a:gd name="T8" fmla="*/ 65 w 93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26">
                  <a:moveTo>
                    <a:pt x="65" y="26"/>
                  </a:moveTo>
                  <a:lnTo>
                    <a:pt x="93" y="0"/>
                  </a:lnTo>
                  <a:lnTo>
                    <a:pt x="26" y="0"/>
                  </a:lnTo>
                  <a:lnTo>
                    <a:pt x="0" y="26"/>
                  </a:lnTo>
                  <a:lnTo>
                    <a:pt x="65" y="26"/>
                  </a:ln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77" name="Freeform 232"/>
            <p:cNvSpPr>
              <a:spLocks/>
            </p:cNvSpPr>
            <p:nvPr/>
          </p:nvSpPr>
          <p:spPr bwMode="auto">
            <a:xfrm>
              <a:off x="3524250" y="3238501"/>
              <a:ext cx="147638" cy="41275"/>
            </a:xfrm>
            <a:custGeom>
              <a:avLst/>
              <a:gdLst>
                <a:gd name="T0" fmla="*/ 65 w 93"/>
                <a:gd name="T1" fmla="*/ 26 h 26"/>
                <a:gd name="T2" fmla="*/ 93 w 93"/>
                <a:gd name="T3" fmla="*/ 0 h 26"/>
                <a:gd name="T4" fmla="*/ 26 w 93"/>
                <a:gd name="T5" fmla="*/ 0 h 26"/>
                <a:gd name="T6" fmla="*/ 0 w 93"/>
                <a:gd name="T7" fmla="*/ 26 h 26"/>
                <a:gd name="T8" fmla="*/ 65 w 93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26">
                  <a:moveTo>
                    <a:pt x="65" y="26"/>
                  </a:moveTo>
                  <a:lnTo>
                    <a:pt x="93" y="0"/>
                  </a:lnTo>
                  <a:lnTo>
                    <a:pt x="26" y="0"/>
                  </a:lnTo>
                  <a:lnTo>
                    <a:pt x="0" y="26"/>
                  </a:lnTo>
                  <a:lnTo>
                    <a:pt x="65" y="26"/>
                  </a:ln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78" name="Freeform 233"/>
            <p:cNvSpPr>
              <a:spLocks/>
            </p:cNvSpPr>
            <p:nvPr/>
          </p:nvSpPr>
          <p:spPr bwMode="auto">
            <a:xfrm>
              <a:off x="3524250" y="3238501"/>
              <a:ext cx="147638" cy="41275"/>
            </a:xfrm>
            <a:custGeom>
              <a:avLst/>
              <a:gdLst>
                <a:gd name="T0" fmla="*/ 65 w 93"/>
                <a:gd name="T1" fmla="*/ 26 h 26"/>
                <a:gd name="T2" fmla="*/ 93 w 93"/>
                <a:gd name="T3" fmla="*/ 0 h 26"/>
                <a:gd name="T4" fmla="*/ 26 w 93"/>
                <a:gd name="T5" fmla="*/ 0 h 26"/>
                <a:gd name="T6" fmla="*/ 0 w 93"/>
                <a:gd name="T7" fmla="*/ 26 h 26"/>
                <a:gd name="T8" fmla="*/ 65 w 93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26">
                  <a:moveTo>
                    <a:pt x="65" y="26"/>
                  </a:moveTo>
                  <a:lnTo>
                    <a:pt x="93" y="0"/>
                  </a:lnTo>
                  <a:lnTo>
                    <a:pt x="26" y="0"/>
                  </a:lnTo>
                  <a:lnTo>
                    <a:pt x="0" y="26"/>
                  </a:lnTo>
                  <a:lnTo>
                    <a:pt x="65" y="26"/>
                  </a:lnTo>
                  <a:close/>
                </a:path>
              </a:pathLst>
            </a:custGeom>
            <a:noFill/>
            <a:ln w="2" cap="rnd">
              <a:solidFill>
                <a:srgbClr val="80DA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79" name="Freeform 234"/>
            <p:cNvSpPr>
              <a:spLocks/>
            </p:cNvSpPr>
            <p:nvPr/>
          </p:nvSpPr>
          <p:spPr bwMode="auto">
            <a:xfrm>
              <a:off x="3857625" y="3363914"/>
              <a:ext cx="125413" cy="38100"/>
            </a:xfrm>
            <a:custGeom>
              <a:avLst/>
              <a:gdLst>
                <a:gd name="T0" fmla="*/ 0 w 79"/>
                <a:gd name="T1" fmla="*/ 24 h 24"/>
                <a:gd name="T2" fmla="*/ 55 w 79"/>
                <a:gd name="T3" fmla="*/ 24 h 24"/>
                <a:gd name="T4" fmla="*/ 79 w 79"/>
                <a:gd name="T5" fmla="*/ 0 h 24"/>
                <a:gd name="T6" fmla="*/ 24 w 79"/>
                <a:gd name="T7" fmla="*/ 0 h 24"/>
                <a:gd name="T8" fmla="*/ 0 w 79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4">
                  <a:moveTo>
                    <a:pt x="0" y="24"/>
                  </a:moveTo>
                  <a:lnTo>
                    <a:pt x="55" y="24"/>
                  </a:lnTo>
                  <a:lnTo>
                    <a:pt x="79" y="0"/>
                  </a:lnTo>
                  <a:lnTo>
                    <a:pt x="24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80" name="Freeform 235"/>
            <p:cNvSpPr>
              <a:spLocks/>
            </p:cNvSpPr>
            <p:nvPr/>
          </p:nvSpPr>
          <p:spPr bwMode="auto">
            <a:xfrm>
              <a:off x="3857625" y="3363914"/>
              <a:ext cx="125413" cy="38100"/>
            </a:xfrm>
            <a:custGeom>
              <a:avLst/>
              <a:gdLst>
                <a:gd name="T0" fmla="*/ 0 w 79"/>
                <a:gd name="T1" fmla="*/ 24 h 24"/>
                <a:gd name="T2" fmla="*/ 55 w 79"/>
                <a:gd name="T3" fmla="*/ 24 h 24"/>
                <a:gd name="T4" fmla="*/ 79 w 79"/>
                <a:gd name="T5" fmla="*/ 0 h 24"/>
                <a:gd name="T6" fmla="*/ 24 w 79"/>
                <a:gd name="T7" fmla="*/ 0 h 24"/>
                <a:gd name="T8" fmla="*/ 0 w 79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4">
                  <a:moveTo>
                    <a:pt x="0" y="24"/>
                  </a:moveTo>
                  <a:lnTo>
                    <a:pt x="55" y="24"/>
                  </a:lnTo>
                  <a:lnTo>
                    <a:pt x="79" y="0"/>
                  </a:lnTo>
                  <a:lnTo>
                    <a:pt x="24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81" name="Freeform 236"/>
            <p:cNvSpPr>
              <a:spLocks/>
            </p:cNvSpPr>
            <p:nvPr/>
          </p:nvSpPr>
          <p:spPr bwMode="auto">
            <a:xfrm>
              <a:off x="3857625" y="3363914"/>
              <a:ext cx="125413" cy="38100"/>
            </a:xfrm>
            <a:custGeom>
              <a:avLst/>
              <a:gdLst>
                <a:gd name="T0" fmla="*/ 0 w 79"/>
                <a:gd name="T1" fmla="*/ 24 h 24"/>
                <a:gd name="T2" fmla="*/ 55 w 79"/>
                <a:gd name="T3" fmla="*/ 24 h 24"/>
                <a:gd name="T4" fmla="*/ 79 w 79"/>
                <a:gd name="T5" fmla="*/ 0 h 24"/>
                <a:gd name="T6" fmla="*/ 24 w 79"/>
                <a:gd name="T7" fmla="*/ 0 h 24"/>
                <a:gd name="T8" fmla="*/ 0 w 79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4">
                  <a:moveTo>
                    <a:pt x="0" y="24"/>
                  </a:moveTo>
                  <a:lnTo>
                    <a:pt x="55" y="24"/>
                  </a:lnTo>
                  <a:lnTo>
                    <a:pt x="79" y="0"/>
                  </a:lnTo>
                  <a:lnTo>
                    <a:pt x="24" y="0"/>
                  </a:lnTo>
                  <a:lnTo>
                    <a:pt x="0" y="24"/>
                  </a:lnTo>
                  <a:close/>
                </a:path>
              </a:pathLst>
            </a:custGeom>
            <a:noFill/>
            <a:ln w="2" cap="rnd">
              <a:solidFill>
                <a:srgbClr val="80DA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82" name="Freeform 237"/>
            <p:cNvSpPr>
              <a:spLocks/>
            </p:cNvSpPr>
            <p:nvPr/>
          </p:nvSpPr>
          <p:spPr bwMode="auto">
            <a:xfrm>
              <a:off x="3575050" y="3560764"/>
              <a:ext cx="347663" cy="88900"/>
            </a:xfrm>
            <a:custGeom>
              <a:avLst/>
              <a:gdLst>
                <a:gd name="T0" fmla="*/ 142 w 219"/>
                <a:gd name="T1" fmla="*/ 56 h 56"/>
                <a:gd name="T2" fmla="*/ 196 w 219"/>
                <a:gd name="T3" fmla="*/ 20 h 56"/>
                <a:gd name="T4" fmla="*/ 200 w 219"/>
                <a:gd name="T5" fmla="*/ 28 h 56"/>
                <a:gd name="T6" fmla="*/ 219 w 219"/>
                <a:gd name="T7" fmla="*/ 0 h 56"/>
                <a:gd name="T8" fmla="*/ 186 w 219"/>
                <a:gd name="T9" fmla="*/ 4 h 56"/>
                <a:gd name="T10" fmla="*/ 190 w 219"/>
                <a:gd name="T11" fmla="*/ 10 h 56"/>
                <a:gd name="T12" fmla="*/ 138 w 219"/>
                <a:gd name="T13" fmla="*/ 44 h 56"/>
                <a:gd name="T14" fmla="*/ 0 w 219"/>
                <a:gd name="T15" fmla="*/ 44 h 56"/>
                <a:gd name="T16" fmla="*/ 0 w 219"/>
                <a:gd name="T17" fmla="*/ 56 h 56"/>
                <a:gd name="T18" fmla="*/ 142 w 219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56">
                  <a:moveTo>
                    <a:pt x="142" y="56"/>
                  </a:moveTo>
                  <a:lnTo>
                    <a:pt x="196" y="20"/>
                  </a:lnTo>
                  <a:lnTo>
                    <a:pt x="200" y="28"/>
                  </a:lnTo>
                  <a:lnTo>
                    <a:pt x="219" y="0"/>
                  </a:lnTo>
                  <a:lnTo>
                    <a:pt x="186" y="4"/>
                  </a:lnTo>
                  <a:lnTo>
                    <a:pt x="190" y="10"/>
                  </a:lnTo>
                  <a:lnTo>
                    <a:pt x="138" y="44"/>
                  </a:lnTo>
                  <a:lnTo>
                    <a:pt x="0" y="44"/>
                  </a:lnTo>
                  <a:lnTo>
                    <a:pt x="0" y="56"/>
                  </a:lnTo>
                  <a:lnTo>
                    <a:pt x="142" y="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83" name="Freeform 238"/>
            <p:cNvSpPr>
              <a:spLocks/>
            </p:cNvSpPr>
            <p:nvPr/>
          </p:nvSpPr>
          <p:spPr bwMode="auto">
            <a:xfrm>
              <a:off x="3575050" y="3560764"/>
              <a:ext cx="347663" cy="88900"/>
            </a:xfrm>
            <a:custGeom>
              <a:avLst/>
              <a:gdLst>
                <a:gd name="T0" fmla="*/ 142 w 219"/>
                <a:gd name="T1" fmla="*/ 56 h 56"/>
                <a:gd name="T2" fmla="*/ 196 w 219"/>
                <a:gd name="T3" fmla="*/ 20 h 56"/>
                <a:gd name="T4" fmla="*/ 200 w 219"/>
                <a:gd name="T5" fmla="*/ 28 h 56"/>
                <a:gd name="T6" fmla="*/ 219 w 219"/>
                <a:gd name="T7" fmla="*/ 0 h 56"/>
                <a:gd name="T8" fmla="*/ 186 w 219"/>
                <a:gd name="T9" fmla="*/ 4 h 56"/>
                <a:gd name="T10" fmla="*/ 190 w 219"/>
                <a:gd name="T11" fmla="*/ 10 h 56"/>
                <a:gd name="T12" fmla="*/ 138 w 219"/>
                <a:gd name="T13" fmla="*/ 44 h 56"/>
                <a:gd name="T14" fmla="*/ 0 w 219"/>
                <a:gd name="T15" fmla="*/ 44 h 56"/>
                <a:gd name="T16" fmla="*/ 0 w 219"/>
                <a:gd name="T17" fmla="*/ 56 h 56"/>
                <a:gd name="T18" fmla="*/ 142 w 219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56">
                  <a:moveTo>
                    <a:pt x="142" y="56"/>
                  </a:moveTo>
                  <a:lnTo>
                    <a:pt x="196" y="20"/>
                  </a:lnTo>
                  <a:lnTo>
                    <a:pt x="200" y="28"/>
                  </a:lnTo>
                  <a:lnTo>
                    <a:pt x="219" y="0"/>
                  </a:lnTo>
                  <a:lnTo>
                    <a:pt x="186" y="4"/>
                  </a:lnTo>
                  <a:lnTo>
                    <a:pt x="190" y="10"/>
                  </a:lnTo>
                  <a:lnTo>
                    <a:pt x="138" y="44"/>
                  </a:lnTo>
                  <a:lnTo>
                    <a:pt x="0" y="44"/>
                  </a:lnTo>
                  <a:lnTo>
                    <a:pt x="0" y="56"/>
                  </a:lnTo>
                  <a:lnTo>
                    <a:pt x="142" y="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84" name="Freeform 239"/>
            <p:cNvSpPr>
              <a:spLocks/>
            </p:cNvSpPr>
            <p:nvPr/>
          </p:nvSpPr>
          <p:spPr bwMode="auto">
            <a:xfrm>
              <a:off x="3575050" y="3505201"/>
              <a:ext cx="341313" cy="46038"/>
            </a:xfrm>
            <a:custGeom>
              <a:avLst/>
              <a:gdLst>
                <a:gd name="T0" fmla="*/ 184 w 215"/>
                <a:gd name="T1" fmla="*/ 29 h 29"/>
                <a:gd name="T2" fmla="*/ 215 w 215"/>
                <a:gd name="T3" fmla="*/ 14 h 29"/>
                <a:gd name="T4" fmla="*/ 184 w 215"/>
                <a:gd name="T5" fmla="*/ 0 h 29"/>
                <a:gd name="T6" fmla="*/ 184 w 215"/>
                <a:gd name="T7" fmla="*/ 10 h 29"/>
                <a:gd name="T8" fmla="*/ 0 w 215"/>
                <a:gd name="T9" fmla="*/ 10 h 29"/>
                <a:gd name="T10" fmla="*/ 0 w 215"/>
                <a:gd name="T11" fmla="*/ 21 h 29"/>
                <a:gd name="T12" fmla="*/ 184 w 215"/>
                <a:gd name="T13" fmla="*/ 21 h 29"/>
                <a:gd name="T14" fmla="*/ 184 w 215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29">
                  <a:moveTo>
                    <a:pt x="184" y="29"/>
                  </a:moveTo>
                  <a:lnTo>
                    <a:pt x="215" y="14"/>
                  </a:lnTo>
                  <a:lnTo>
                    <a:pt x="184" y="0"/>
                  </a:lnTo>
                  <a:lnTo>
                    <a:pt x="184" y="10"/>
                  </a:lnTo>
                  <a:lnTo>
                    <a:pt x="0" y="10"/>
                  </a:lnTo>
                  <a:lnTo>
                    <a:pt x="0" y="21"/>
                  </a:lnTo>
                  <a:lnTo>
                    <a:pt x="184" y="21"/>
                  </a:lnTo>
                  <a:lnTo>
                    <a:pt x="184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85" name="Freeform 240"/>
            <p:cNvSpPr>
              <a:spLocks/>
            </p:cNvSpPr>
            <p:nvPr/>
          </p:nvSpPr>
          <p:spPr bwMode="auto">
            <a:xfrm>
              <a:off x="3575050" y="3505201"/>
              <a:ext cx="341313" cy="46038"/>
            </a:xfrm>
            <a:custGeom>
              <a:avLst/>
              <a:gdLst>
                <a:gd name="T0" fmla="*/ 184 w 215"/>
                <a:gd name="T1" fmla="*/ 29 h 29"/>
                <a:gd name="T2" fmla="*/ 215 w 215"/>
                <a:gd name="T3" fmla="*/ 14 h 29"/>
                <a:gd name="T4" fmla="*/ 184 w 215"/>
                <a:gd name="T5" fmla="*/ 0 h 29"/>
                <a:gd name="T6" fmla="*/ 184 w 215"/>
                <a:gd name="T7" fmla="*/ 10 h 29"/>
                <a:gd name="T8" fmla="*/ 0 w 215"/>
                <a:gd name="T9" fmla="*/ 10 h 29"/>
                <a:gd name="T10" fmla="*/ 0 w 215"/>
                <a:gd name="T11" fmla="*/ 21 h 29"/>
                <a:gd name="T12" fmla="*/ 184 w 215"/>
                <a:gd name="T13" fmla="*/ 21 h 29"/>
                <a:gd name="T14" fmla="*/ 184 w 215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29">
                  <a:moveTo>
                    <a:pt x="184" y="29"/>
                  </a:moveTo>
                  <a:lnTo>
                    <a:pt x="215" y="14"/>
                  </a:lnTo>
                  <a:lnTo>
                    <a:pt x="184" y="0"/>
                  </a:lnTo>
                  <a:lnTo>
                    <a:pt x="184" y="10"/>
                  </a:lnTo>
                  <a:lnTo>
                    <a:pt x="0" y="10"/>
                  </a:lnTo>
                  <a:lnTo>
                    <a:pt x="0" y="21"/>
                  </a:lnTo>
                  <a:lnTo>
                    <a:pt x="184" y="21"/>
                  </a:lnTo>
                  <a:lnTo>
                    <a:pt x="184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86" name="Freeform 241"/>
            <p:cNvSpPr>
              <a:spLocks/>
            </p:cNvSpPr>
            <p:nvPr/>
          </p:nvSpPr>
          <p:spPr bwMode="auto">
            <a:xfrm>
              <a:off x="3575050" y="3408364"/>
              <a:ext cx="347663" cy="90488"/>
            </a:xfrm>
            <a:custGeom>
              <a:avLst/>
              <a:gdLst>
                <a:gd name="T0" fmla="*/ 142 w 219"/>
                <a:gd name="T1" fmla="*/ 0 h 57"/>
                <a:gd name="T2" fmla="*/ 196 w 219"/>
                <a:gd name="T3" fmla="*/ 37 h 57"/>
                <a:gd name="T4" fmla="*/ 200 w 219"/>
                <a:gd name="T5" fmla="*/ 29 h 57"/>
                <a:gd name="T6" fmla="*/ 219 w 219"/>
                <a:gd name="T7" fmla="*/ 57 h 57"/>
                <a:gd name="T8" fmla="*/ 186 w 219"/>
                <a:gd name="T9" fmla="*/ 53 h 57"/>
                <a:gd name="T10" fmla="*/ 190 w 219"/>
                <a:gd name="T11" fmla="*/ 45 h 57"/>
                <a:gd name="T12" fmla="*/ 138 w 219"/>
                <a:gd name="T13" fmla="*/ 11 h 57"/>
                <a:gd name="T14" fmla="*/ 0 w 219"/>
                <a:gd name="T15" fmla="*/ 11 h 57"/>
                <a:gd name="T16" fmla="*/ 0 w 219"/>
                <a:gd name="T17" fmla="*/ 0 h 57"/>
                <a:gd name="T18" fmla="*/ 142 w 219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57">
                  <a:moveTo>
                    <a:pt x="142" y="0"/>
                  </a:moveTo>
                  <a:lnTo>
                    <a:pt x="196" y="37"/>
                  </a:lnTo>
                  <a:lnTo>
                    <a:pt x="200" y="29"/>
                  </a:lnTo>
                  <a:lnTo>
                    <a:pt x="219" y="57"/>
                  </a:lnTo>
                  <a:lnTo>
                    <a:pt x="186" y="53"/>
                  </a:lnTo>
                  <a:lnTo>
                    <a:pt x="190" y="45"/>
                  </a:lnTo>
                  <a:lnTo>
                    <a:pt x="138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87" name="Freeform 242"/>
            <p:cNvSpPr>
              <a:spLocks/>
            </p:cNvSpPr>
            <p:nvPr/>
          </p:nvSpPr>
          <p:spPr bwMode="auto">
            <a:xfrm>
              <a:off x="3575050" y="3408364"/>
              <a:ext cx="347663" cy="90488"/>
            </a:xfrm>
            <a:custGeom>
              <a:avLst/>
              <a:gdLst>
                <a:gd name="T0" fmla="*/ 142 w 219"/>
                <a:gd name="T1" fmla="*/ 0 h 57"/>
                <a:gd name="T2" fmla="*/ 196 w 219"/>
                <a:gd name="T3" fmla="*/ 37 h 57"/>
                <a:gd name="T4" fmla="*/ 200 w 219"/>
                <a:gd name="T5" fmla="*/ 29 h 57"/>
                <a:gd name="T6" fmla="*/ 219 w 219"/>
                <a:gd name="T7" fmla="*/ 57 h 57"/>
                <a:gd name="T8" fmla="*/ 186 w 219"/>
                <a:gd name="T9" fmla="*/ 53 h 57"/>
                <a:gd name="T10" fmla="*/ 190 w 219"/>
                <a:gd name="T11" fmla="*/ 45 h 57"/>
                <a:gd name="T12" fmla="*/ 138 w 219"/>
                <a:gd name="T13" fmla="*/ 11 h 57"/>
                <a:gd name="T14" fmla="*/ 0 w 219"/>
                <a:gd name="T15" fmla="*/ 11 h 57"/>
                <a:gd name="T16" fmla="*/ 0 w 219"/>
                <a:gd name="T17" fmla="*/ 0 h 57"/>
                <a:gd name="T18" fmla="*/ 142 w 219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57">
                  <a:moveTo>
                    <a:pt x="142" y="0"/>
                  </a:moveTo>
                  <a:lnTo>
                    <a:pt x="196" y="37"/>
                  </a:lnTo>
                  <a:lnTo>
                    <a:pt x="200" y="29"/>
                  </a:lnTo>
                  <a:lnTo>
                    <a:pt x="219" y="57"/>
                  </a:lnTo>
                  <a:lnTo>
                    <a:pt x="186" y="53"/>
                  </a:lnTo>
                  <a:lnTo>
                    <a:pt x="190" y="45"/>
                  </a:lnTo>
                  <a:lnTo>
                    <a:pt x="138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88" name="Freeform 243"/>
            <p:cNvSpPr>
              <a:spLocks/>
            </p:cNvSpPr>
            <p:nvPr/>
          </p:nvSpPr>
          <p:spPr bwMode="auto">
            <a:xfrm>
              <a:off x="3578225" y="3557589"/>
              <a:ext cx="347663" cy="88900"/>
            </a:xfrm>
            <a:custGeom>
              <a:avLst/>
              <a:gdLst>
                <a:gd name="T0" fmla="*/ 142 w 219"/>
                <a:gd name="T1" fmla="*/ 56 h 56"/>
                <a:gd name="T2" fmla="*/ 196 w 219"/>
                <a:gd name="T3" fmla="*/ 20 h 56"/>
                <a:gd name="T4" fmla="*/ 200 w 219"/>
                <a:gd name="T5" fmla="*/ 28 h 56"/>
                <a:gd name="T6" fmla="*/ 219 w 219"/>
                <a:gd name="T7" fmla="*/ 0 h 56"/>
                <a:gd name="T8" fmla="*/ 186 w 219"/>
                <a:gd name="T9" fmla="*/ 4 h 56"/>
                <a:gd name="T10" fmla="*/ 190 w 219"/>
                <a:gd name="T11" fmla="*/ 10 h 56"/>
                <a:gd name="T12" fmla="*/ 138 w 219"/>
                <a:gd name="T13" fmla="*/ 44 h 56"/>
                <a:gd name="T14" fmla="*/ 0 w 219"/>
                <a:gd name="T15" fmla="*/ 44 h 56"/>
                <a:gd name="T16" fmla="*/ 0 w 219"/>
                <a:gd name="T17" fmla="*/ 56 h 56"/>
                <a:gd name="T18" fmla="*/ 142 w 219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56">
                  <a:moveTo>
                    <a:pt x="142" y="56"/>
                  </a:moveTo>
                  <a:lnTo>
                    <a:pt x="196" y="20"/>
                  </a:lnTo>
                  <a:lnTo>
                    <a:pt x="200" y="28"/>
                  </a:lnTo>
                  <a:lnTo>
                    <a:pt x="219" y="0"/>
                  </a:lnTo>
                  <a:lnTo>
                    <a:pt x="186" y="4"/>
                  </a:lnTo>
                  <a:lnTo>
                    <a:pt x="190" y="10"/>
                  </a:lnTo>
                  <a:lnTo>
                    <a:pt x="138" y="44"/>
                  </a:lnTo>
                  <a:lnTo>
                    <a:pt x="0" y="44"/>
                  </a:lnTo>
                  <a:lnTo>
                    <a:pt x="0" y="56"/>
                  </a:lnTo>
                  <a:lnTo>
                    <a:pt x="142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89" name="Freeform 244"/>
            <p:cNvSpPr>
              <a:spLocks/>
            </p:cNvSpPr>
            <p:nvPr/>
          </p:nvSpPr>
          <p:spPr bwMode="auto">
            <a:xfrm>
              <a:off x="3578225" y="3557589"/>
              <a:ext cx="347663" cy="88900"/>
            </a:xfrm>
            <a:custGeom>
              <a:avLst/>
              <a:gdLst>
                <a:gd name="T0" fmla="*/ 142 w 219"/>
                <a:gd name="T1" fmla="*/ 56 h 56"/>
                <a:gd name="T2" fmla="*/ 196 w 219"/>
                <a:gd name="T3" fmla="*/ 20 h 56"/>
                <a:gd name="T4" fmla="*/ 200 w 219"/>
                <a:gd name="T5" fmla="*/ 28 h 56"/>
                <a:gd name="T6" fmla="*/ 219 w 219"/>
                <a:gd name="T7" fmla="*/ 0 h 56"/>
                <a:gd name="T8" fmla="*/ 186 w 219"/>
                <a:gd name="T9" fmla="*/ 4 h 56"/>
                <a:gd name="T10" fmla="*/ 190 w 219"/>
                <a:gd name="T11" fmla="*/ 10 h 56"/>
                <a:gd name="T12" fmla="*/ 138 w 219"/>
                <a:gd name="T13" fmla="*/ 44 h 56"/>
                <a:gd name="T14" fmla="*/ 0 w 219"/>
                <a:gd name="T15" fmla="*/ 44 h 56"/>
                <a:gd name="T16" fmla="*/ 0 w 219"/>
                <a:gd name="T17" fmla="*/ 56 h 56"/>
                <a:gd name="T18" fmla="*/ 142 w 219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56">
                  <a:moveTo>
                    <a:pt x="142" y="56"/>
                  </a:moveTo>
                  <a:lnTo>
                    <a:pt x="196" y="20"/>
                  </a:lnTo>
                  <a:lnTo>
                    <a:pt x="200" y="28"/>
                  </a:lnTo>
                  <a:lnTo>
                    <a:pt x="219" y="0"/>
                  </a:lnTo>
                  <a:lnTo>
                    <a:pt x="186" y="4"/>
                  </a:lnTo>
                  <a:lnTo>
                    <a:pt x="190" y="10"/>
                  </a:lnTo>
                  <a:lnTo>
                    <a:pt x="138" y="44"/>
                  </a:lnTo>
                  <a:lnTo>
                    <a:pt x="0" y="44"/>
                  </a:lnTo>
                  <a:lnTo>
                    <a:pt x="0" y="56"/>
                  </a:lnTo>
                  <a:lnTo>
                    <a:pt x="142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90" name="Freeform 245"/>
            <p:cNvSpPr>
              <a:spLocks/>
            </p:cNvSpPr>
            <p:nvPr/>
          </p:nvSpPr>
          <p:spPr bwMode="auto">
            <a:xfrm>
              <a:off x="3578225" y="3502026"/>
              <a:ext cx="341313" cy="46038"/>
            </a:xfrm>
            <a:custGeom>
              <a:avLst/>
              <a:gdLst>
                <a:gd name="T0" fmla="*/ 184 w 215"/>
                <a:gd name="T1" fmla="*/ 29 h 29"/>
                <a:gd name="T2" fmla="*/ 215 w 215"/>
                <a:gd name="T3" fmla="*/ 14 h 29"/>
                <a:gd name="T4" fmla="*/ 184 w 215"/>
                <a:gd name="T5" fmla="*/ 0 h 29"/>
                <a:gd name="T6" fmla="*/ 184 w 215"/>
                <a:gd name="T7" fmla="*/ 10 h 29"/>
                <a:gd name="T8" fmla="*/ 0 w 215"/>
                <a:gd name="T9" fmla="*/ 10 h 29"/>
                <a:gd name="T10" fmla="*/ 0 w 215"/>
                <a:gd name="T11" fmla="*/ 21 h 29"/>
                <a:gd name="T12" fmla="*/ 184 w 215"/>
                <a:gd name="T13" fmla="*/ 21 h 29"/>
                <a:gd name="T14" fmla="*/ 184 w 215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29">
                  <a:moveTo>
                    <a:pt x="184" y="29"/>
                  </a:moveTo>
                  <a:lnTo>
                    <a:pt x="215" y="14"/>
                  </a:lnTo>
                  <a:lnTo>
                    <a:pt x="184" y="0"/>
                  </a:lnTo>
                  <a:lnTo>
                    <a:pt x="184" y="10"/>
                  </a:lnTo>
                  <a:lnTo>
                    <a:pt x="0" y="10"/>
                  </a:lnTo>
                  <a:lnTo>
                    <a:pt x="0" y="21"/>
                  </a:lnTo>
                  <a:lnTo>
                    <a:pt x="184" y="21"/>
                  </a:lnTo>
                  <a:lnTo>
                    <a:pt x="184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91" name="Freeform 246"/>
            <p:cNvSpPr>
              <a:spLocks/>
            </p:cNvSpPr>
            <p:nvPr/>
          </p:nvSpPr>
          <p:spPr bwMode="auto">
            <a:xfrm>
              <a:off x="3578225" y="3502026"/>
              <a:ext cx="341313" cy="46038"/>
            </a:xfrm>
            <a:custGeom>
              <a:avLst/>
              <a:gdLst>
                <a:gd name="T0" fmla="*/ 184 w 215"/>
                <a:gd name="T1" fmla="*/ 29 h 29"/>
                <a:gd name="T2" fmla="*/ 215 w 215"/>
                <a:gd name="T3" fmla="*/ 14 h 29"/>
                <a:gd name="T4" fmla="*/ 184 w 215"/>
                <a:gd name="T5" fmla="*/ 0 h 29"/>
                <a:gd name="T6" fmla="*/ 184 w 215"/>
                <a:gd name="T7" fmla="*/ 10 h 29"/>
                <a:gd name="T8" fmla="*/ 0 w 215"/>
                <a:gd name="T9" fmla="*/ 10 h 29"/>
                <a:gd name="T10" fmla="*/ 0 w 215"/>
                <a:gd name="T11" fmla="*/ 21 h 29"/>
                <a:gd name="T12" fmla="*/ 184 w 215"/>
                <a:gd name="T13" fmla="*/ 21 h 29"/>
                <a:gd name="T14" fmla="*/ 184 w 215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29">
                  <a:moveTo>
                    <a:pt x="184" y="29"/>
                  </a:moveTo>
                  <a:lnTo>
                    <a:pt x="215" y="14"/>
                  </a:lnTo>
                  <a:lnTo>
                    <a:pt x="184" y="0"/>
                  </a:lnTo>
                  <a:lnTo>
                    <a:pt x="184" y="10"/>
                  </a:lnTo>
                  <a:lnTo>
                    <a:pt x="0" y="10"/>
                  </a:lnTo>
                  <a:lnTo>
                    <a:pt x="0" y="21"/>
                  </a:lnTo>
                  <a:lnTo>
                    <a:pt x="184" y="21"/>
                  </a:lnTo>
                  <a:lnTo>
                    <a:pt x="184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92" name="Freeform 247"/>
            <p:cNvSpPr>
              <a:spLocks/>
            </p:cNvSpPr>
            <p:nvPr/>
          </p:nvSpPr>
          <p:spPr bwMode="auto">
            <a:xfrm>
              <a:off x="3578225" y="3405189"/>
              <a:ext cx="347663" cy="90488"/>
            </a:xfrm>
            <a:custGeom>
              <a:avLst/>
              <a:gdLst>
                <a:gd name="T0" fmla="*/ 142 w 219"/>
                <a:gd name="T1" fmla="*/ 0 h 57"/>
                <a:gd name="T2" fmla="*/ 196 w 219"/>
                <a:gd name="T3" fmla="*/ 37 h 57"/>
                <a:gd name="T4" fmla="*/ 200 w 219"/>
                <a:gd name="T5" fmla="*/ 29 h 57"/>
                <a:gd name="T6" fmla="*/ 219 w 219"/>
                <a:gd name="T7" fmla="*/ 57 h 57"/>
                <a:gd name="T8" fmla="*/ 186 w 219"/>
                <a:gd name="T9" fmla="*/ 53 h 57"/>
                <a:gd name="T10" fmla="*/ 190 w 219"/>
                <a:gd name="T11" fmla="*/ 45 h 57"/>
                <a:gd name="T12" fmla="*/ 138 w 219"/>
                <a:gd name="T13" fmla="*/ 11 h 57"/>
                <a:gd name="T14" fmla="*/ 0 w 219"/>
                <a:gd name="T15" fmla="*/ 11 h 57"/>
                <a:gd name="T16" fmla="*/ 0 w 219"/>
                <a:gd name="T17" fmla="*/ 0 h 57"/>
                <a:gd name="T18" fmla="*/ 142 w 219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57">
                  <a:moveTo>
                    <a:pt x="142" y="0"/>
                  </a:moveTo>
                  <a:lnTo>
                    <a:pt x="196" y="37"/>
                  </a:lnTo>
                  <a:lnTo>
                    <a:pt x="200" y="29"/>
                  </a:lnTo>
                  <a:lnTo>
                    <a:pt x="219" y="57"/>
                  </a:lnTo>
                  <a:lnTo>
                    <a:pt x="186" y="53"/>
                  </a:lnTo>
                  <a:lnTo>
                    <a:pt x="190" y="45"/>
                  </a:lnTo>
                  <a:lnTo>
                    <a:pt x="138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93" name="Freeform 248"/>
            <p:cNvSpPr>
              <a:spLocks/>
            </p:cNvSpPr>
            <p:nvPr/>
          </p:nvSpPr>
          <p:spPr bwMode="auto">
            <a:xfrm>
              <a:off x="3578225" y="3405189"/>
              <a:ext cx="347663" cy="90488"/>
            </a:xfrm>
            <a:custGeom>
              <a:avLst/>
              <a:gdLst>
                <a:gd name="T0" fmla="*/ 142 w 219"/>
                <a:gd name="T1" fmla="*/ 0 h 57"/>
                <a:gd name="T2" fmla="*/ 196 w 219"/>
                <a:gd name="T3" fmla="*/ 37 h 57"/>
                <a:gd name="T4" fmla="*/ 200 w 219"/>
                <a:gd name="T5" fmla="*/ 29 h 57"/>
                <a:gd name="T6" fmla="*/ 219 w 219"/>
                <a:gd name="T7" fmla="*/ 57 h 57"/>
                <a:gd name="T8" fmla="*/ 186 w 219"/>
                <a:gd name="T9" fmla="*/ 53 h 57"/>
                <a:gd name="T10" fmla="*/ 190 w 219"/>
                <a:gd name="T11" fmla="*/ 45 h 57"/>
                <a:gd name="T12" fmla="*/ 138 w 219"/>
                <a:gd name="T13" fmla="*/ 11 h 57"/>
                <a:gd name="T14" fmla="*/ 0 w 219"/>
                <a:gd name="T15" fmla="*/ 11 h 57"/>
                <a:gd name="T16" fmla="*/ 0 w 219"/>
                <a:gd name="T17" fmla="*/ 0 h 57"/>
                <a:gd name="T18" fmla="*/ 142 w 219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57">
                  <a:moveTo>
                    <a:pt x="142" y="0"/>
                  </a:moveTo>
                  <a:lnTo>
                    <a:pt x="196" y="37"/>
                  </a:lnTo>
                  <a:lnTo>
                    <a:pt x="200" y="29"/>
                  </a:lnTo>
                  <a:lnTo>
                    <a:pt x="219" y="57"/>
                  </a:lnTo>
                  <a:lnTo>
                    <a:pt x="186" y="53"/>
                  </a:lnTo>
                  <a:lnTo>
                    <a:pt x="190" y="45"/>
                  </a:lnTo>
                  <a:lnTo>
                    <a:pt x="138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197" name="196 Rectángulo"/>
          <p:cNvSpPr/>
          <p:nvPr/>
        </p:nvSpPr>
        <p:spPr>
          <a:xfrm>
            <a:off x="3260528" y="404664"/>
            <a:ext cx="296765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000" dirty="0" smtClean="0"/>
              <a:t>MANIZALES</a:t>
            </a:r>
            <a:endParaRPr lang="es-ES" sz="4000" dirty="0"/>
          </a:p>
        </p:txBody>
      </p:sp>
    </p:spTree>
    <p:extLst>
      <p:ext uri="{BB962C8B-B14F-4D97-AF65-F5344CB8AC3E}">
        <p14:creationId xmlns:p14="http://schemas.microsoft.com/office/powerpoint/2010/main" val="42300554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Nube"/>
          <p:cNvSpPr/>
          <p:nvPr/>
        </p:nvSpPr>
        <p:spPr>
          <a:xfrm>
            <a:off x="634800" y="3028066"/>
            <a:ext cx="2088232" cy="165618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MPLS</a:t>
            </a:r>
            <a:endParaRPr lang="es-ES" dirty="0"/>
          </a:p>
        </p:txBody>
      </p:sp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0984" y="3820741"/>
            <a:ext cx="624355" cy="624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1357" y="2799778"/>
            <a:ext cx="683607" cy="683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6 Grupo"/>
          <p:cNvGrpSpPr/>
          <p:nvPr/>
        </p:nvGrpSpPr>
        <p:grpSpPr>
          <a:xfrm>
            <a:off x="8121259" y="3116772"/>
            <a:ext cx="967603" cy="739385"/>
            <a:chOff x="7002440" y="1515665"/>
            <a:chExt cx="468313" cy="560388"/>
          </a:xfrm>
        </p:grpSpPr>
        <p:sp>
          <p:nvSpPr>
            <p:cNvPr id="8" name="Oval 16"/>
            <p:cNvSpPr>
              <a:spLocks noChangeArrowheads="1"/>
            </p:cNvSpPr>
            <p:nvPr/>
          </p:nvSpPr>
          <p:spPr bwMode="auto">
            <a:xfrm>
              <a:off x="7002440" y="1758553"/>
              <a:ext cx="468313" cy="261938"/>
            </a:xfrm>
            <a:prstGeom prst="ellipse">
              <a:avLst/>
            </a:prstGeom>
            <a:solidFill>
              <a:srgbClr val="0078A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9" name="Oval 17"/>
            <p:cNvSpPr>
              <a:spLocks noChangeArrowheads="1"/>
            </p:cNvSpPr>
            <p:nvPr/>
          </p:nvSpPr>
          <p:spPr bwMode="auto">
            <a:xfrm>
              <a:off x="7002440" y="1758553"/>
              <a:ext cx="468313" cy="261938"/>
            </a:xfrm>
            <a:prstGeom prst="ellipse">
              <a:avLst/>
            </a:prstGeom>
            <a:noFill/>
            <a:ln w="1" cap="rnd">
              <a:solidFill>
                <a:srgbClr val="AAE6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" name="Rectangle 18"/>
            <p:cNvSpPr>
              <a:spLocks noChangeArrowheads="1"/>
            </p:cNvSpPr>
            <p:nvPr/>
          </p:nvSpPr>
          <p:spPr bwMode="auto">
            <a:xfrm>
              <a:off x="7002440" y="1707753"/>
              <a:ext cx="468313" cy="185738"/>
            </a:xfrm>
            <a:prstGeom prst="rect">
              <a:avLst/>
            </a:pr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" name="Rectangle 19"/>
            <p:cNvSpPr>
              <a:spLocks noChangeArrowheads="1"/>
            </p:cNvSpPr>
            <p:nvPr/>
          </p:nvSpPr>
          <p:spPr bwMode="auto">
            <a:xfrm>
              <a:off x="7002440" y="1707753"/>
              <a:ext cx="468313" cy="185738"/>
            </a:xfrm>
            <a:prstGeom prst="rect">
              <a:avLst/>
            </a:pr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" name="Oval 20"/>
            <p:cNvSpPr>
              <a:spLocks noChangeArrowheads="1"/>
            </p:cNvSpPr>
            <p:nvPr/>
          </p:nvSpPr>
          <p:spPr bwMode="auto">
            <a:xfrm>
              <a:off x="7002440" y="1572815"/>
              <a:ext cx="468313" cy="260350"/>
            </a:xfrm>
            <a:prstGeom prst="ellipse">
              <a:avLst/>
            </a:prstGeom>
            <a:solidFill>
              <a:srgbClr val="00B4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3" name="Oval 21"/>
            <p:cNvSpPr>
              <a:spLocks noChangeArrowheads="1"/>
            </p:cNvSpPr>
            <p:nvPr/>
          </p:nvSpPr>
          <p:spPr bwMode="auto">
            <a:xfrm>
              <a:off x="7002440" y="1572815"/>
              <a:ext cx="468313" cy="260350"/>
            </a:xfrm>
            <a:prstGeom prst="ellipse">
              <a:avLst/>
            </a:prstGeom>
            <a:noFill/>
            <a:ln w="1" cap="rnd">
              <a:solidFill>
                <a:srgbClr val="AAE6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4" name="Freeform 22"/>
            <p:cNvSpPr>
              <a:spLocks/>
            </p:cNvSpPr>
            <p:nvPr/>
          </p:nvSpPr>
          <p:spPr bwMode="auto">
            <a:xfrm>
              <a:off x="7242153" y="1609328"/>
              <a:ext cx="153988" cy="84138"/>
            </a:xfrm>
            <a:custGeom>
              <a:avLst/>
              <a:gdLst>
                <a:gd name="T0" fmla="*/ 0 w 97"/>
                <a:gd name="T1" fmla="*/ 41 h 53"/>
                <a:gd name="T2" fmla="*/ 22 w 97"/>
                <a:gd name="T3" fmla="*/ 53 h 53"/>
                <a:gd name="T4" fmla="*/ 74 w 97"/>
                <a:gd name="T5" fmla="*/ 18 h 53"/>
                <a:gd name="T6" fmla="*/ 97 w 97"/>
                <a:gd name="T7" fmla="*/ 30 h 53"/>
                <a:gd name="T8" fmla="*/ 84 w 97"/>
                <a:gd name="T9" fmla="*/ 0 h 53"/>
                <a:gd name="T10" fmla="*/ 23 w 97"/>
                <a:gd name="T11" fmla="*/ 0 h 53"/>
                <a:gd name="T12" fmla="*/ 48 w 97"/>
                <a:gd name="T13" fmla="*/ 9 h 53"/>
                <a:gd name="T14" fmla="*/ 0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41"/>
                  </a:moveTo>
                  <a:lnTo>
                    <a:pt x="22" y="53"/>
                  </a:lnTo>
                  <a:lnTo>
                    <a:pt x="74" y="18"/>
                  </a:lnTo>
                  <a:lnTo>
                    <a:pt x="97" y="30"/>
                  </a:lnTo>
                  <a:lnTo>
                    <a:pt x="84" y="0"/>
                  </a:lnTo>
                  <a:lnTo>
                    <a:pt x="23" y="0"/>
                  </a:lnTo>
                  <a:lnTo>
                    <a:pt x="48" y="9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5" name="Freeform 23"/>
            <p:cNvSpPr>
              <a:spLocks/>
            </p:cNvSpPr>
            <p:nvPr/>
          </p:nvSpPr>
          <p:spPr bwMode="auto">
            <a:xfrm>
              <a:off x="7242153" y="1609328"/>
              <a:ext cx="153988" cy="84138"/>
            </a:xfrm>
            <a:custGeom>
              <a:avLst/>
              <a:gdLst>
                <a:gd name="T0" fmla="*/ 0 w 97"/>
                <a:gd name="T1" fmla="*/ 41 h 53"/>
                <a:gd name="T2" fmla="*/ 22 w 97"/>
                <a:gd name="T3" fmla="*/ 53 h 53"/>
                <a:gd name="T4" fmla="*/ 74 w 97"/>
                <a:gd name="T5" fmla="*/ 18 h 53"/>
                <a:gd name="T6" fmla="*/ 97 w 97"/>
                <a:gd name="T7" fmla="*/ 30 h 53"/>
                <a:gd name="T8" fmla="*/ 84 w 97"/>
                <a:gd name="T9" fmla="*/ 0 h 53"/>
                <a:gd name="T10" fmla="*/ 23 w 97"/>
                <a:gd name="T11" fmla="*/ 0 h 53"/>
                <a:gd name="T12" fmla="*/ 48 w 97"/>
                <a:gd name="T13" fmla="*/ 9 h 53"/>
                <a:gd name="T14" fmla="*/ 0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41"/>
                  </a:moveTo>
                  <a:lnTo>
                    <a:pt x="22" y="53"/>
                  </a:lnTo>
                  <a:lnTo>
                    <a:pt x="74" y="18"/>
                  </a:lnTo>
                  <a:lnTo>
                    <a:pt x="97" y="30"/>
                  </a:lnTo>
                  <a:lnTo>
                    <a:pt x="84" y="0"/>
                  </a:lnTo>
                  <a:lnTo>
                    <a:pt x="23" y="0"/>
                  </a:lnTo>
                  <a:lnTo>
                    <a:pt x="48" y="9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6" name="Freeform 24"/>
            <p:cNvSpPr>
              <a:spLocks/>
            </p:cNvSpPr>
            <p:nvPr/>
          </p:nvSpPr>
          <p:spPr bwMode="auto">
            <a:xfrm>
              <a:off x="7073878" y="1707753"/>
              <a:ext cx="153988" cy="88900"/>
            </a:xfrm>
            <a:custGeom>
              <a:avLst/>
              <a:gdLst>
                <a:gd name="T0" fmla="*/ 97 w 97"/>
                <a:gd name="T1" fmla="*/ 12 h 56"/>
                <a:gd name="T2" fmla="*/ 75 w 97"/>
                <a:gd name="T3" fmla="*/ 0 h 56"/>
                <a:gd name="T4" fmla="*/ 25 w 97"/>
                <a:gd name="T5" fmla="*/ 35 h 56"/>
                <a:gd name="T6" fmla="*/ 0 w 97"/>
                <a:gd name="T7" fmla="*/ 23 h 56"/>
                <a:gd name="T8" fmla="*/ 13 w 97"/>
                <a:gd name="T9" fmla="*/ 56 h 56"/>
                <a:gd name="T10" fmla="*/ 75 w 97"/>
                <a:gd name="T11" fmla="*/ 56 h 56"/>
                <a:gd name="T12" fmla="*/ 49 w 97"/>
                <a:gd name="T13" fmla="*/ 44 h 56"/>
                <a:gd name="T14" fmla="*/ 97 w 97"/>
                <a:gd name="T15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6">
                  <a:moveTo>
                    <a:pt x="97" y="12"/>
                  </a:moveTo>
                  <a:lnTo>
                    <a:pt x="75" y="0"/>
                  </a:lnTo>
                  <a:lnTo>
                    <a:pt x="25" y="35"/>
                  </a:lnTo>
                  <a:lnTo>
                    <a:pt x="0" y="23"/>
                  </a:lnTo>
                  <a:lnTo>
                    <a:pt x="13" y="56"/>
                  </a:lnTo>
                  <a:lnTo>
                    <a:pt x="75" y="56"/>
                  </a:lnTo>
                  <a:lnTo>
                    <a:pt x="49" y="44"/>
                  </a:lnTo>
                  <a:lnTo>
                    <a:pt x="97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7" name="Freeform 25"/>
            <p:cNvSpPr>
              <a:spLocks/>
            </p:cNvSpPr>
            <p:nvPr/>
          </p:nvSpPr>
          <p:spPr bwMode="auto">
            <a:xfrm>
              <a:off x="7073878" y="1707753"/>
              <a:ext cx="153988" cy="88900"/>
            </a:xfrm>
            <a:custGeom>
              <a:avLst/>
              <a:gdLst>
                <a:gd name="T0" fmla="*/ 97 w 97"/>
                <a:gd name="T1" fmla="*/ 12 h 56"/>
                <a:gd name="T2" fmla="*/ 75 w 97"/>
                <a:gd name="T3" fmla="*/ 0 h 56"/>
                <a:gd name="T4" fmla="*/ 25 w 97"/>
                <a:gd name="T5" fmla="*/ 35 h 56"/>
                <a:gd name="T6" fmla="*/ 0 w 97"/>
                <a:gd name="T7" fmla="*/ 23 h 56"/>
                <a:gd name="T8" fmla="*/ 13 w 97"/>
                <a:gd name="T9" fmla="*/ 56 h 56"/>
                <a:gd name="T10" fmla="*/ 75 w 97"/>
                <a:gd name="T11" fmla="*/ 56 h 56"/>
                <a:gd name="T12" fmla="*/ 49 w 97"/>
                <a:gd name="T13" fmla="*/ 44 h 56"/>
                <a:gd name="T14" fmla="*/ 97 w 97"/>
                <a:gd name="T15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6">
                  <a:moveTo>
                    <a:pt x="97" y="12"/>
                  </a:moveTo>
                  <a:lnTo>
                    <a:pt x="75" y="0"/>
                  </a:lnTo>
                  <a:lnTo>
                    <a:pt x="25" y="35"/>
                  </a:lnTo>
                  <a:lnTo>
                    <a:pt x="0" y="23"/>
                  </a:lnTo>
                  <a:lnTo>
                    <a:pt x="13" y="56"/>
                  </a:lnTo>
                  <a:lnTo>
                    <a:pt x="75" y="56"/>
                  </a:lnTo>
                  <a:lnTo>
                    <a:pt x="49" y="44"/>
                  </a:lnTo>
                  <a:lnTo>
                    <a:pt x="97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8" name="Freeform 26"/>
            <p:cNvSpPr>
              <a:spLocks/>
            </p:cNvSpPr>
            <p:nvPr/>
          </p:nvSpPr>
          <p:spPr bwMode="auto">
            <a:xfrm>
              <a:off x="7081815" y="1604565"/>
              <a:ext cx="153988" cy="84138"/>
            </a:xfrm>
            <a:custGeom>
              <a:avLst/>
              <a:gdLst>
                <a:gd name="T0" fmla="*/ 0 w 97"/>
                <a:gd name="T1" fmla="*/ 12 h 53"/>
                <a:gd name="T2" fmla="*/ 22 w 97"/>
                <a:gd name="T3" fmla="*/ 0 h 53"/>
                <a:gd name="T4" fmla="*/ 74 w 97"/>
                <a:gd name="T5" fmla="*/ 33 h 53"/>
                <a:gd name="T6" fmla="*/ 97 w 97"/>
                <a:gd name="T7" fmla="*/ 24 h 53"/>
                <a:gd name="T8" fmla="*/ 85 w 97"/>
                <a:gd name="T9" fmla="*/ 53 h 53"/>
                <a:gd name="T10" fmla="*/ 24 w 97"/>
                <a:gd name="T11" fmla="*/ 53 h 53"/>
                <a:gd name="T12" fmla="*/ 49 w 97"/>
                <a:gd name="T13" fmla="*/ 44 h 53"/>
                <a:gd name="T14" fmla="*/ 0 w 97"/>
                <a:gd name="T15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12"/>
                  </a:moveTo>
                  <a:lnTo>
                    <a:pt x="22" y="0"/>
                  </a:lnTo>
                  <a:lnTo>
                    <a:pt x="74" y="33"/>
                  </a:lnTo>
                  <a:lnTo>
                    <a:pt x="97" y="24"/>
                  </a:lnTo>
                  <a:lnTo>
                    <a:pt x="85" y="53"/>
                  </a:lnTo>
                  <a:lnTo>
                    <a:pt x="24" y="53"/>
                  </a:lnTo>
                  <a:lnTo>
                    <a:pt x="49" y="4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9" name="Freeform 27"/>
            <p:cNvSpPr>
              <a:spLocks/>
            </p:cNvSpPr>
            <p:nvPr/>
          </p:nvSpPr>
          <p:spPr bwMode="auto">
            <a:xfrm>
              <a:off x="7081815" y="1604565"/>
              <a:ext cx="153988" cy="84138"/>
            </a:xfrm>
            <a:custGeom>
              <a:avLst/>
              <a:gdLst>
                <a:gd name="T0" fmla="*/ 0 w 97"/>
                <a:gd name="T1" fmla="*/ 12 h 53"/>
                <a:gd name="T2" fmla="*/ 22 w 97"/>
                <a:gd name="T3" fmla="*/ 0 h 53"/>
                <a:gd name="T4" fmla="*/ 74 w 97"/>
                <a:gd name="T5" fmla="*/ 33 h 53"/>
                <a:gd name="T6" fmla="*/ 97 w 97"/>
                <a:gd name="T7" fmla="*/ 24 h 53"/>
                <a:gd name="T8" fmla="*/ 85 w 97"/>
                <a:gd name="T9" fmla="*/ 53 h 53"/>
                <a:gd name="T10" fmla="*/ 24 w 97"/>
                <a:gd name="T11" fmla="*/ 53 h 53"/>
                <a:gd name="T12" fmla="*/ 49 w 97"/>
                <a:gd name="T13" fmla="*/ 44 h 53"/>
                <a:gd name="T14" fmla="*/ 0 w 97"/>
                <a:gd name="T15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12"/>
                  </a:moveTo>
                  <a:lnTo>
                    <a:pt x="22" y="0"/>
                  </a:lnTo>
                  <a:lnTo>
                    <a:pt x="74" y="33"/>
                  </a:lnTo>
                  <a:lnTo>
                    <a:pt x="97" y="24"/>
                  </a:lnTo>
                  <a:lnTo>
                    <a:pt x="85" y="53"/>
                  </a:lnTo>
                  <a:lnTo>
                    <a:pt x="24" y="53"/>
                  </a:lnTo>
                  <a:lnTo>
                    <a:pt x="49" y="4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0" name="Freeform 28"/>
            <p:cNvSpPr>
              <a:spLocks/>
            </p:cNvSpPr>
            <p:nvPr/>
          </p:nvSpPr>
          <p:spPr bwMode="auto">
            <a:xfrm>
              <a:off x="7235803" y="1717278"/>
              <a:ext cx="153988" cy="84138"/>
            </a:xfrm>
            <a:custGeom>
              <a:avLst/>
              <a:gdLst>
                <a:gd name="T0" fmla="*/ 97 w 97"/>
                <a:gd name="T1" fmla="*/ 41 h 53"/>
                <a:gd name="T2" fmla="*/ 76 w 97"/>
                <a:gd name="T3" fmla="*/ 53 h 53"/>
                <a:gd name="T4" fmla="*/ 26 w 97"/>
                <a:gd name="T5" fmla="*/ 17 h 53"/>
                <a:gd name="T6" fmla="*/ 0 w 97"/>
                <a:gd name="T7" fmla="*/ 29 h 53"/>
                <a:gd name="T8" fmla="*/ 13 w 97"/>
                <a:gd name="T9" fmla="*/ 0 h 53"/>
                <a:gd name="T10" fmla="*/ 76 w 97"/>
                <a:gd name="T11" fmla="*/ 0 h 53"/>
                <a:gd name="T12" fmla="*/ 49 w 97"/>
                <a:gd name="T13" fmla="*/ 9 h 53"/>
                <a:gd name="T14" fmla="*/ 97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97" y="41"/>
                  </a:moveTo>
                  <a:lnTo>
                    <a:pt x="76" y="53"/>
                  </a:lnTo>
                  <a:lnTo>
                    <a:pt x="26" y="17"/>
                  </a:lnTo>
                  <a:lnTo>
                    <a:pt x="0" y="29"/>
                  </a:lnTo>
                  <a:lnTo>
                    <a:pt x="13" y="0"/>
                  </a:lnTo>
                  <a:lnTo>
                    <a:pt x="76" y="0"/>
                  </a:lnTo>
                  <a:lnTo>
                    <a:pt x="49" y="9"/>
                  </a:lnTo>
                  <a:lnTo>
                    <a:pt x="97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1" name="Freeform 29"/>
            <p:cNvSpPr>
              <a:spLocks/>
            </p:cNvSpPr>
            <p:nvPr/>
          </p:nvSpPr>
          <p:spPr bwMode="auto">
            <a:xfrm>
              <a:off x="7235803" y="1717278"/>
              <a:ext cx="153988" cy="84138"/>
            </a:xfrm>
            <a:custGeom>
              <a:avLst/>
              <a:gdLst>
                <a:gd name="T0" fmla="*/ 97 w 97"/>
                <a:gd name="T1" fmla="*/ 41 h 53"/>
                <a:gd name="T2" fmla="*/ 76 w 97"/>
                <a:gd name="T3" fmla="*/ 53 h 53"/>
                <a:gd name="T4" fmla="*/ 26 w 97"/>
                <a:gd name="T5" fmla="*/ 17 h 53"/>
                <a:gd name="T6" fmla="*/ 0 w 97"/>
                <a:gd name="T7" fmla="*/ 29 h 53"/>
                <a:gd name="T8" fmla="*/ 13 w 97"/>
                <a:gd name="T9" fmla="*/ 0 h 53"/>
                <a:gd name="T10" fmla="*/ 76 w 97"/>
                <a:gd name="T11" fmla="*/ 0 h 53"/>
                <a:gd name="T12" fmla="*/ 49 w 97"/>
                <a:gd name="T13" fmla="*/ 9 h 53"/>
                <a:gd name="T14" fmla="*/ 97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97" y="41"/>
                  </a:moveTo>
                  <a:lnTo>
                    <a:pt x="76" y="53"/>
                  </a:lnTo>
                  <a:lnTo>
                    <a:pt x="26" y="17"/>
                  </a:lnTo>
                  <a:lnTo>
                    <a:pt x="0" y="29"/>
                  </a:lnTo>
                  <a:lnTo>
                    <a:pt x="13" y="0"/>
                  </a:lnTo>
                  <a:lnTo>
                    <a:pt x="76" y="0"/>
                  </a:lnTo>
                  <a:lnTo>
                    <a:pt x="49" y="9"/>
                  </a:lnTo>
                  <a:lnTo>
                    <a:pt x="97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2" name="Freeform 30"/>
            <p:cNvSpPr>
              <a:spLocks/>
            </p:cNvSpPr>
            <p:nvPr/>
          </p:nvSpPr>
          <p:spPr bwMode="auto">
            <a:xfrm>
              <a:off x="7245328" y="1614090"/>
              <a:ext cx="153988" cy="84138"/>
            </a:xfrm>
            <a:custGeom>
              <a:avLst/>
              <a:gdLst>
                <a:gd name="T0" fmla="*/ 0 w 97"/>
                <a:gd name="T1" fmla="*/ 41 h 53"/>
                <a:gd name="T2" fmla="*/ 21 w 97"/>
                <a:gd name="T3" fmla="*/ 53 h 53"/>
                <a:gd name="T4" fmla="*/ 73 w 97"/>
                <a:gd name="T5" fmla="*/ 18 h 53"/>
                <a:gd name="T6" fmla="*/ 97 w 97"/>
                <a:gd name="T7" fmla="*/ 29 h 53"/>
                <a:gd name="T8" fmla="*/ 84 w 97"/>
                <a:gd name="T9" fmla="*/ 0 h 53"/>
                <a:gd name="T10" fmla="*/ 23 w 97"/>
                <a:gd name="T11" fmla="*/ 0 h 53"/>
                <a:gd name="T12" fmla="*/ 48 w 97"/>
                <a:gd name="T13" fmla="*/ 9 h 53"/>
                <a:gd name="T14" fmla="*/ 0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41"/>
                  </a:moveTo>
                  <a:lnTo>
                    <a:pt x="21" y="53"/>
                  </a:lnTo>
                  <a:lnTo>
                    <a:pt x="73" y="18"/>
                  </a:lnTo>
                  <a:lnTo>
                    <a:pt x="97" y="29"/>
                  </a:lnTo>
                  <a:lnTo>
                    <a:pt x="84" y="0"/>
                  </a:lnTo>
                  <a:lnTo>
                    <a:pt x="23" y="0"/>
                  </a:lnTo>
                  <a:lnTo>
                    <a:pt x="48" y="9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>
              <a:off x="7245328" y="1614090"/>
              <a:ext cx="153988" cy="84138"/>
            </a:xfrm>
            <a:custGeom>
              <a:avLst/>
              <a:gdLst>
                <a:gd name="T0" fmla="*/ 0 w 97"/>
                <a:gd name="T1" fmla="*/ 41 h 53"/>
                <a:gd name="T2" fmla="*/ 21 w 97"/>
                <a:gd name="T3" fmla="*/ 53 h 53"/>
                <a:gd name="T4" fmla="*/ 73 w 97"/>
                <a:gd name="T5" fmla="*/ 18 h 53"/>
                <a:gd name="T6" fmla="*/ 97 w 97"/>
                <a:gd name="T7" fmla="*/ 29 h 53"/>
                <a:gd name="T8" fmla="*/ 84 w 97"/>
                <a:gd name="T9" fmla="*/ 0 h 53"/>
                <a:gd name="T10" fmla="*/ 23 w 97"/>
                <a:gd name="T11" fmla="*/ 0 h 53"/>
                <a:gd name="T12" fmla="*/ 48 w 97"/>
                <a:gd name="T13" fmla="*/ 9 h 53"/>
                <a:gd name="T14" fmla="*/ 0 w 97"/>
                <a:gd name="T15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41"/>
                  </a:moveTo>
                  <a:lnTo>
                    <a:pt x="21" y="53"/>
                  </a:lnTo>
                  <a:lnTo>
                    <a:pt x="73" y="18"/>
                  </a:lnTo>
                  <a:lnTo>
                    <a:pt x="97" y="29"/>
                  </a:lnTo>
                  <a:lnTo>
                    <a:pt x="84" y="0"/>
                  </a:lnTo>
                  <a:lnTo>
                    <a:pt x="23" y="0"/>
                  </a:lnTo>
                  <a:lnTo>
                    <a:pt x="48" y="9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4" name="Freeform 32"/>
            <p:cNvSpPr>
              <a:spLocks/>
            </p:cNvSpPr>
            <p:nvPr/>
          </p:nvSpPr>
          <p:spPr bwMode="auto">
            <a:xfrm>
              <a:off x="7077053" y="1712515"/>
              <a:ext cx="153988" cy="88900"/>
            </a:xfrm>
            <a:custGeom>
              <a:avLst/>
              <a:gdLst>
                <a:gd name="T0" fmla="*/ 97 w 97"/>
                <a:gd name="T1" fmla="*/ 12 h 56"/>
                <a:gd name="T2" fmla="*/ 75 w 97"/>
                <a:gd name="T3" fmla="*/ 0 h 56"/>
                <a:gd name="T4" fmla="*/ 25 w 97"/>
                <a:gd name="T5" fmla="*/ 35 h 56"/>
                <a:gd name="T6" fmla="*/ 0 w 97"/>
                <a:gd name="T7" fmla="*/ 23 h 56"/>
                <a:gd name="T8" fmla="*/ 12 w 97"/>
                <a:gd name="T9" fmla="*/ 56 h 56"/>
                <a:gd name="T10" fmla="*/ 75 w 97"/>
                <a:gd name="T11" fmla="*/ 56 h 56"/>
                <a:gd name="T12" fmla="*/ 48 w 97"/>
                <a:gd name="T13" fmla="*/ 44 h 56"/>
                <a:gd name="T14" fmla="*/ 97 w 97"/>
                <a:gd name="T15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6">
                  <a:moveTo>
                    <a:pt x="97" y="12"/>
                  </a:moveTo>
                  <a:lnTo>
                    <a:pt x="75" y="0"/>
                  </a:lnTo>
                  <a:lnTo>
                    <a:pt x="25" y="35"/>
                  </a:lnTo>
                  <a:lnTo>
                    <a:pt x="0" y="23"/>
                  </a:lnTo>
                  <a:lnTo>
                    <a:pt x="12" y="56"/>
                  </a:lnTo>
                  <a:lnTo>
                    <a:pt x="75" y="56"/>
                  </a:lnTo>
                  <a:lnTo>
                    <a:pt x="48" y="44"/>
                  </a:lnTo>
                  <a:lnTo>
                    <a:pt x="97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5" name="Freeform 33"/>
            <p:cNvSpPr>
              <a:spLocks/>
            </p:cNvSpPr>
            <p:nvPr/>
          </p:nvSpPr>
          <p:spPr bwMode="auto">
            <a:xfrm>
              <a:off x="7077053" y="1712515"/>
              <a:ext cx="153988" cy="88900"/>
            </a:xfrm>
            <a:custGeom>
              <a:avLst/>
              <a:gdLst>
                <a:gd name="T0" fmla="*/ 97 w 97"/>
                <a:gd name="T1" fmla="*/ 12 h 56"/>
                <a:gd name="T2" fmla="*/ 75 w 97"/>
                <a:gd name="T3" fmla="*/ 0 h 56"/>
                <a:gd name="T4" fmla="*/ 25 w 97"/>
                <a:gd name="T5" fmla="*/ 35 h 56"/>
                <a:gd name="T6" fmla="*/ 0 w 97"/>
                <a:gd name="T7" fmla="*/ 23 h 56"/>
                <a:gd name="T8" fmla="*/ 12 w 97"/>
                <a:gd name="T9" fmla="*/ 56 h 56"/>
                <a:gd name="T10" fmla="*/ 75 w 97"/>
                <a:gd name="T11" fmla="*/ 56 h 56"/>
                <a:gd name="T12" fmla="*/ 48 w 97"/>
                <a:gd name="T13" fmla="*/ 44 h 56"/>
                <a:gd name="T14" fmla="*/ 97 w 97"/>
                <a:gd name="T15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6">
                  <a:moveTo>
                    <a:pt x="97" y="12"/>
                  </a:moveTo>
                  <a:lnTo>
                    <a:pt x="75" y="0"/>
                  </a:lnTo>
                  <a:lnTo>
                    <a:pt x="25" y="35"/>
                  </a:lnTo>
                  <a:lnTo>
                    <a:pt x="0" y="23"/>
                  </a:lnTo>
                  <a:lnTo>
                    <a:pt x="12" y="56"/>
                  </a:lnTo>
                  <a:lnTo>
                    <a:pt x="75" y="56"/>
                  </a:lnTo>
                  <a:lnTo>
                    <a:pt x="48" y="44"/>
                  </a:lnTo>
                  <a:lnTo>
                    <a:pt x="97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6" name="Freeform 34"/>
            <p:cNvSpPr>
              <a:spLocks/>
            </p:cNvSpPr>
            <p:nvPr/>
          </p:nvSpPr>
          <p:spPr bwMode="auto">
            <a:xfrm>
              <a:off x="7084990" y="1609328"/>
              <a:ext cx="153988" cy="84138"/>
            </a:xfrm>
            <a:custGeom>
              <a:avLst/>
              <a:gdLst>
                <a:gd name="T0" fmla="*/ 0 w 97"/>
                <a:gd name="T1" fmla="*/ 12 h 53"/>
                <a:gd name="T2" fmla="*/ 22 w 97"/>
                <a:gd name="T3" fmla="*/ 0 h 53"/>
                <a:gd name="T4" fmla="*/ 74 w 97"/>
                <a:gd name="T5" fmla="*/ 32 h 53"/>
                <a:gd name="T6" fmla="*/ 97 w 97"/>
                <a:gd name="T7" fmla="*/ 24 h 53"/>
                <a:gd name="T8" fmla="*/ 85 w 97"/>
                <a:gd name="T9" fmla="*/ 53 h 53"/>
                <a:gd name="T10" fmla="*/ 24 w 97"/>
                <a:gd name="T11" fmla="*/ 53 h 53"/>
                <a:gd name="T12" fmla="*/ 49 w 97"/>
                <a:gd name="T13" fmla="*/ 44 h 53"/>
                <a:gd name="T14" fmla="*/ 0 w 97"/>
                <a:gd name="T15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12"/>
                  </a:moveTo>
                  <a:lnTo>
                    <a:pt x="22" y="0"/>
                  </a:lnTo>
                  <a:lnTo>
                    <a:pt x="74" y="32"/>
                  </a:lnTo>
                  <a:lnTo>
                    <a:pt x="97" y="24"/>
                  </a:lnTo>
                  <a:lnTo>
                    <a:pt x="85" y="53"/>
                  </a:lnTo>
                  <a:lnTo>
                    <a:pt x="24" y="53"/>
                  </a:lnTo>
                  <a:lnTo>
                    <a:pt x="49" y="4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7" name="Freeform 35"/>
            <p:cNvSpPr>
              <a:spLocks/>
            </p:cNvSpPr>
            <p:nvPr/>
          </p:nvSpPr>
          <p:spPr bwMode="auto">
            <a:xfrm>
              <a:off x="7084990" y="1609328"/>
              <a:ext cx="153988" cy="84138"/>
            </a:xfrm>
            <a:custGeom>
              <a:avLst/>
              <a:gdLst>
                <a:gd name="T0" fmla="*/ 0 w 97"/>
                <a:gd name="T1" fmla="*/ 12 h 53"/>
                <a:gd name="T2" fmla="*/ 22 w 97"/>
                <a:gd name="T3" fmla="*/ 0 h 53"/>
                <a:gd name="T4" fmla="*/ 74 w 97"/>
                <a:gd name="T5" fmla="*/ 32 h 53"/>
                <a:gd name="T6" fmla="*/ 97 w 97"/>
                <a:gd name="T7" fmla="*/ 24 h 53"/>
                <a:gd name="T8" fmla="*/ 85 w 97"/>
                <a:gd name="T9" fmla="*/ 53 h 53"/>
                <a:gd name="T10" fmla="*/ 24 w 97"/>
                <a:gd name="T11" fmla="*/ 53 h 53"/>
                <a:gd name="T12" fmla="*/ 49 w 97"/>
                <a:gd name="T13" fmla="*/ 44 h 53"/>
                <a:gd name="T14" fmla="*/ 0 w 97"/>
                <a:gd name="T15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3">
                  <a:moveTo>
                    <a:pt x="0" y="12"/>
                  </a:moveTo>
                  <a:lnTo>
                    <a:pt x="22" y="0"/>
                  </a:lnTo>
                  <a:lnTo>
                    <a:pt x="74" y="32"/>
                  </a:lnTo>
                  <a:lnTo>
                    <a:pt x="97" y="24"/>
                  </a:lnTo>
                  <a:lnTo>
                    <a:pt x="85" y="53"/>
                  </a:lnTo>
                  <a:lnTo>
                    <a:pt x="24" y="53"/>
                  </a:lnTo>
                  <a:lnTo>
                    <a:pt x="49" y="4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8" name="Freeform 36"/>
            <p:cNvSpPr>
              <a:spLocks/>
            </p:cNvSpPr>
            <p:nvPr/>
          </p:nvSpPr>
          <p:spPr bwMode="auto">
            <a:xfrm>
              <a:off x="7238978" y="1722040"/>
              <a:ext cx="153988" cy="82550"/>
            </a:xfrm>
            <a:custGeom>
              <a:avLst/>
              <a:gdLst>
                <a:gd name="T0" fmla="*/ 97 w 97"/>
                <a:gd name="T1" fmla="*/ 41 h 52"/>
                <a:gd name="T2" fmla="*/ 76 w 97"/>
                <a:gd name="T3" fmla="*/ 52 h 52"/>
                <a:gd name="T4" fmla="*/ 25 w 97"/>
                <a:gd name="T5" fmla="*/ 17 h 52"/>
                <a:gd name="T6" fmla="*/ 0 w 97"/>
                <a:gd name="T7" fmla="*/ 29 h 52"/>
                <a:gd name="T8" fmla="*/ 13 w 97"/>
                <a:gd name="T9" fmla="*/ 0 h 52"/>
                <a:gd name="T10" fmla="*/ 76 w 97"/>
                <a:gd name="T11" fmla="*/ 0 h 52"/>
                <a:gd name="T12" fmla="*/ 49 w 97"/>
                <a:gd name="T13" fmla="*/ 8 h 52"/>
                <a:gd name="T14" fmla="*/ 97 w 97"/>
                <a:gd name="T15" fmla="*/ 4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2">
                  <a:moveTo>
                    <a:pt x="97" y="41"/>
                  </a:moveTo>
                  <a:lnTo>
                    <a:pt x="76" y="52"/>
                  </a:lnTo>
                  <a:lnTo>
                    <a:pt x="25" y="17"/>
                  </a:lnTo>
                  <a:lnTo>
                    <a:pt x="0" y="29"/>
                  </a:lnTo>
                  <a:lnTo>
                    <a:pt x="13" y="0"/>
                  </a:lnTo>
                  <a:lnTo>
                    <a:pt x="76" y="0"/>
                  </a:lnTo>
                  <a:lnTo>
                    <a:pt x="49" y="8"/>
                  </a:lnTo>
                  <a:lnTo>
                    <a:pt x="97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9" name="Freeform 37"/>
            <p:cNvSpPr>
              <a:spLocks/>
            </p:cNvSpPr>
            <p:nvPr/>
          </p:nvSpPr>
          <p:spPr bwMode="auto">
            <a:xfrm>
              <a:off x="7238978" y="1722040"/>
              <a:ext cx="153988" cy="82550"/>
            </a:xfrm>
            <a:custGeom>
              <a:avLst/>
              <a:gdLst>
                <a:gd name="T0" fmla="*/ 97 w 97"/>
                <a:gd name="T1" fmla="*/ 41 h 52"/>
                <a:gd name="T2" fmla="*/ 76 w 97"/>
                <a:gd name="T3" fmla="*/ 52 h 52"/>
                <a:gd name="T4" fmla="*/ 25 w 97"/>
                <a:gd name="T5" fmla="*/ 17 h 52"/>
                <a:gd name="T6" fmla="*/ 0 w 97"/>
                <a:gd name="T7" fmla="*/ 29 h 52"/>
                <a:gd name="T8" fmla="*/ 13 w 97"/>
                <a:gd name="T9" fmla="*/ 0 h 52"/>
                <a:gd name="T10" fmla="*/ 76 w 97"/>
                <a:gd name="T11" fmla="*/ 0 h 52"/>
                <a:gd name="T12" fmla="*/ 49 w 97"/>
                <a:gd name="T13" fmla="*/ 8 h 52"/>
                <a:gd name="T14" fmla="*/ 97 w 97"/>
                <a:gd name="T15" fmla="*/ 4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52">
                  <a:moveTo>
                    <a:pt x="97" y="41"/>
                  </a:moveTo>
                  <a:lnTo>
                    <a:pt x="76" y="52"/>
                  </a:lnTo>
                  <a:lnTo>
                    <a:pt x="25" y="17"/>
                  </a:lnTo>
                  <a:lnTo>
                    <a:pt x="0" y="29"/>
                  </a:lnTo>
                  <a:lnTo>
                    <a:pt x="13" y="0"/>
                  </a:lnTo>
                  <a:lnTo>
                    <a:pt x="76" y="0"/>
                  </a:lnTo>
                  <a:lnTo>
                    <a:pt x="49" y="8"/>
                  </a:lnTo>
                  <a:lnTo>
                    <a:pt x="97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0" name="Line 38"/>
            <p:cNvSpPr>
              <a:spLocks noChangeShapeType="1"/>
            </p:cNvSpPr>
            <p:nvPr/>
          </p:nvSpPr>
          <p:spPr bwMode="auto">
            <a:xfrm>
              <a:off x="7002440" y="1515665"/>
              <a:ext cx="0" cy="560388"/>
            </a:xfrm>
            <a:prstGeom prst="line">
              <a:avLst/>
            </a:prstGeom>
            <a:noFill/>
            <a:ln w="1" cap="rnd">
              <a:solidFill>
                <a:srgbClr val="AAE6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1" name="Line 39"/>
            <p:cNvSpPr>
              <a:spLocks noChangeShapeType="1"/>
            </p:cNvSpPr>
            <p:nvPr/>
          </p:nvSpPr>
          <p:spPr bwMode="auto">
            <a:xfrm>
              <a:off x="7470753" y="1515665"/>
              <a:ext cx="0" cy="560388"/>
            </a:xfrm>
            <a:prstGeom prst="line">
              <a:avLst/>
            </a:prstGeom>
            <a:noFill/>
            <a:ln w="1" cap="rnd">
              <a:solidFill>
                <a:srgbClr val="AAE6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2" name="Freeform 40"/>
            <p:cNvSpPr>
              <a:spLocks/>
            </p:cNvSpPr>
            <p:nvPr/>
          </p:nvSpPr>
          <p:spPr bwMode="auto">
            <a:xfrm>
              <a:off x="7116740" y="1847453"/>
              <a:ext cx="230188" cy="144463"/>
            </a:xfrm>
            <a:custGeom>
              <a:avLst/>
              <a:gdLst>
                <a:gd name="T0" fmla="*/ 22 w 145"/>
                <a:gd name="T1" fmla="*/ 12 h 91"/>
                <a:gd name="T2" fmla="*/ 54 w 145"/>
                <a:gd name="T3" fmla="*/ 12 h 91"/>
                <a:gd name="T4" fmla="*/ 74 w 145"/>
                <a:gd name="T5" fmla="*/ 38 h 91"/>
                <a:gd name="T6" fmla="*/ 93 w 145"/>
                <a:gd name="T7" fmla="*/ 12 h 91"/>
                <a:gd name="T8" fmla="*/ 124 w 145"/>
                <a:gd name="T9" fmla="*/ 12 h 91"/>
                <a:gd name="T10" fmla="*/ 124 w 145"/>
                <a:gd name="T11" fmla="*/ 0 h 91"/>
                <a:gd name="T12" fmla="*/ 145 w 145"/>
                <a:gd name="T13" fmla="*/ 18 h 91"/>
                <a:gd name="T14" fmla="*/ 124 w 145"/>
                <a:gd name="T15" fmla="*/ 35 h 91"/>
                <a:gd name="T16" fmla="*/ 124 w 145"/>
                <a:gd name="T17" fmla="*/ 23 h 91"/>
                <a:gd name="T18" fmla="*/ 97 w 145"/>
                <a:gd name="T19" fmla="*/ 23 h 91"/>
                <a:gd name="T20" fmla="*/ 79 w 145"/>
                <a:gd name="T21" fmla="*/ 44 h 91"/>
                <a:gd name="T22" fmla="*/ 97 w 145"/>
                <a:gd name="T23" fmla="*/ 67 h 91"/>
                <a:gd name="T24" fmla="*/ 124 w 145"/>
                <a:gd name="T25" fmla="*/ 67 h 91"/>
                <a:gd name="T26" fmla="*/ 124 w 145"/>
                <a:gd name="T27" fmla="*/ 53 h 91"/>
                <a:gd name="T28" fmla="*/ 145 w 145"/>
                <a:gd name="T29" fmla="*/ 73 h 91"/>
                <a:gd name="T30" fmla="*/ 124 w 145"/>
                <a:gd name="T31" fmla="*/ 91 h 91"/>
                <a:gd name="T32" fmla="*/ 124 w 145"/>
                <a:gd name="T33" fmla="*/ 79 h 91"/>
                <a:gd name="T34" fmla="*/ 93 w 145"/>
                <a:gd name="T35" fmla="*/ 79 h 91"/>
                <a:gd name="T36" fmla="*/ 74 w 145"/>
                <a:gd name="T37" fmla="*/ 53 h 91"/>
                <a:gd name="T38" fmla="*/ 54 w 145"/>
                <a:gd name="T39" fmla="*/ 79 h 91"/>
                <a:gd name="T40" fmla="*/ 22 w 145"/>
                <a:gd name="T41" fmla="*/ 79 h 91"/>
                <a:gd name="T42" fmla="*/ 22 w 145"/>
                <a:gd name="T43" fmla="*/ 91 h 91"/>
                <a:gd name="T44" fmla="*/ 0 w 145"/>
                <a:gd name="T45" fmla="*/ 73 h 91"/>
                <a:gd name="T46" fmla="*/ 22 w 145"/>
                <a:gd name="T47" fmla="*/ 53 h 91"/>
                <a:gd name="T48" fmla="*/ 22 w 145"/>
                <a:gd name="T49" fmla="*/ 67 h 91"/>
                <a:gd name="T50" fmla="*/ 50 w 145"/>
                <a:gd name="T51" fmla="*/ 67 h 91"/>
                <a:gd name="T52" fmla="*/ 68 w 145"/>
                <a:gd name="T53" fmla="*/ 47 h 91"/>
                <a:gd name="T54" fmla="*/ 50 w 145"/>
                <a:gd name="T55" fmla="*/ 23 h 91"/>
                <a:gd name="T56" fmla="*/ 22 w 145"/>
                <a:gd name="T57" fmla="*/ 23 h 91"/>
                <a:gd name="T58" fmla="*/ 22 w 145"/>
                <a:gd name="T59" fmla="*/ 35 h 91"/>
                <a:gd name="T60" fmla="*/ 0 w 145"/>
                <a:gd name="T61" fmla="*/ 18 h 91"/>
                <a:gd name="T62" fmla="*/ 22 w 145"/>
                <a:gd name="T63" fmla="*/ 0 h 91"/>
                <a:gd name="T64" fmla="*/ 22 w 145"/>
                <a:gd name="T65" fmla="*/ 1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5" h="91">
                  <a:moveTo>
                    <a:pt x="22" y="12"/>
                  </a:moveTo>
                  <a:lnTo>
                    <a:pt x="54" y="12"/>
                  </a:lnTo>
                  <a:lnTo>
                    <a:pt x="74" y="38"/>
                  </a:lnTo>
                  <a:lnTo>
                    <a:pt x="93" y="12"/>
                  </a:lnTo>
                  <a:lnTo>
                    <a:pt x="124" y="12"/>
                  </a:lnTo>
                  <a:lnTo>
                    <a:pt x="124" y="0"/>
                  </a:lnTo>
                  <a:lnTo>
                    <a:pt x="145" y="18"/>
                  </a:lnTo>
                  <a:lnTo>
                    <a:pt x="124" y="35"/>
                  </a:lnTo>
                  <a:lnTo>
                    <a:pt x="124" y="23"/>
                  </a:lnTo>
                  <a:lnTo>
                    <a:pt x="97" y="23"/>
                  </a:lnTo>
                  <a:lnTo>
                    <a:pt x="79" y="44"/>
                  </a:lnTo>
                  <a:lnTo>
                    <a:pt x="97" y="67"/>
                  </a:lnTo>
                  <a:lnTo>
                    <a:pt x="124" y="67"/>
                  </a:lnTo>
                  <a:lnTo>
                    <a:pt x="124" y="53"/>
                  </a:lnTo>
                  <a:lnTo>
                    <a:pt x="145" y="73"/>
                  </a:lnTo>
                  <a:lnTo>
                    <a:pt x="124" y="91"/>
                  </a:lnTo>
                  <a:lnTo>
                    <a:pt x="124" y="79"/>
                  </a:lnTo>
                  <a:lnTo>
                    <a:pt x="93" y="79"/>
                  </a:lnTo>
                  <a:lnTo>
                    <a:pt x="74" y="53"/>
                  </a:lnTo>
                  <a:lnTo>
                    <a:pt x="54" y="79"/>
                  </a:lnTo>
                  <a:lnTo>
                    <a:pt x="22" y="79"/>
                  </a:lnTo>
                  <a:lnTo>
                    <a:pt x="22" y="91"/>
                  </a:lnTo>
                  <a:lnTo>
                    <a:pt x="0" y="73"/>
                  </a:lnTo>
                  <a:lnTo>
                    <a:pt x="22" y="53"/>
                  </a:lnTo>
                  <a:lnTo>
                    <a:pt x="22" y="67"/>
                  </a:lnTo>
                  <a:lnTo>
                    <a:pt x="50" y="67"/>
                  </a:lnTo>
                  <a:lnTo>
                    <a:pt x="68" y="47"/>
                  </a:lnTo>
                  <a:lnTo>
                    <a:pt x="50" y="23"/>
                  </a:lnTo>
                  <a:lnTo>
                    <a:pt x="22" y="23"/>
                  </a:lnTo>
                  <a:lnTo>
                    <a:pt x="22" y="35"/>
                  </a:lnTo>
                  <a:lnTo>
                    <a:pt x="0" y="18"/>
                  </a:lnTo>
                  <a:lnTo>
                    <a:pt x="22" y="0"/>
                  </a:lnTo>
                  <a:lnTo>
                    <a:pt x="22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3" name="Freeform 41"/>
            <p:cNvSpPr>
              <a:spLocks/>
            </p:cNvSpPr>
            <p:nvPr/>
          </p:nvSpPr>
          <p:spPr bwMode="auto">
            <a:xfrm>
              <a:off x="7116740" y="1847453"/>
              <a:ext cx="230188" cy="144463"/>
            </a:xfrm>
            <a:custGeom>
              <a:avLst/>
              <a:gdLst>
                <a:gd name="T0" fmla="*/ 22 w 145"/>
                <a:gd name="T1" fmla="*/ 12 h 91"/>
                <a:gd name="T2" fmla="*/ 54 w 145"/>
                <a:gd name="T3" fmla="*/ 12 h 91"/>
                <a:gd name="T4" fmla="*/ 74 w 145"/>
                <a:gd name="T5" fmla="*/ 38 h 91"/>
                <a:gd name="T6" fmla="*/ 93 w 145"/>
                <a:gd name="T7" fmla="*/ 12 h 91"/>
                <a:gd name="T8" fmla="*/ 124 w 145"/>
                <a:gd name="T9" fmla="*/ 12 h 91"/>
                <a:gd name="T10" fmla="*/ 124 w 145"/>
                <a:gd name="T11" fmla="*/ 0 h 91"/>
                <a:gd name="T12" fmla="*/ 145 w 145"/>
                <a:gd name="T13" fmla="*/ 18 h 91"/>
                <a:gd name="T14" fmla="*/ 124 w 145"/>
                <a:gd name="T15" fmla="*/ 35 h 91"/>
                <a:gd name="T16" fmla="*/ 124 w 145"/>
                <a:gd name="T17" fmla="*/ 23 h 91"/>
                <a:gd name="T18" fmla="*/ 97 w 145"/>
                <a:gd name="T19" fmla="*/ 23 h 91"/>
                <a:gd name="T20" fmla="*/ 79 w 145"/>
                <a:gd name="T21" fmla="*/ 44 h 91"/>
                <a:gd name="T22" fmla="*/ 97 w 145"/>
                <a:gd name="T23" fmla="*/ 67 h 91"/>
                <a:gd name="T24" fmla="*/ 124 w 145"/>
                <a:gd name="T25" fmla="*/ 67 h 91"/>
                <a:gd name="T26" fmla="*/ 124 w 145"/>
                <a:gd name="T27" fmla="*/ 53 h 91"/>
                <a:gd name="T28" fmla="*/ 145 w 145"/>
                <a:gd name="T29" fmla="*/ 73 h 91"/>
                <a:gd name="T30" fmla="*/ 124 w 145"/>
                <a:gd name="T31" fmla="*/ 91 h 91"/>
                <a:gd name="T32" fmla="*/ 124 w 145"/>
                <a:gd name="T33" fmla="*/ 79 h 91"/>
                <a:gd name="T34" fmla="*/ 93 w 145"/>
                <a:gd name="T35" fmla="*/ 79 h 91"/>
                <a:gd name="T36" fmla="*/ 74 w 145"/>
                <a:gd name="T37" fmla="*/ 53 h 91"/>
                <a:gd name="T38" fmla="*/ 54 w 145"/>
                <a:gd name="T39" fmla="*/ 79 h 91"/>
                <a:gd name="T40" fmla="*/ 22 w 145"/>
                <a:gd name="T41" fmla="*/ 79 h 91"/>
                <a:gd name="T42" fmla="*/ 22 w 145"/>
                <a:gd name="T43" fmla="*/ 91 h 91"/>
                <a:gd name="T44" fmla="*/ 0 w 145"/>
                <a:gd name="T45" fmla="*/ 73 h 91"/>
                <a:gd name="T46" fmla="*/ 22 w 145"/>
                <a:gd name="T47" fmla="*/ 53 h 91"/>
                <a:gd name="T48" fmla="*/ 22 w 145"/>
                <a:gd name="T49" fmla="*/ 67 h 91"/>
                <a:gd name="T50" fmla="*/ 50 w 145"/>
                <a:gd name="T51" fmla="*/ 67 h 91"/>
                <a:gd name="T52" fmla="*/ 68 w 145"/>
                <a:gd name="T53" fmla="*/ 47 h 91"/>
                <a:gd name="T54" fmla="*/ 50 w 145"/>
                <a:gd name="T55" fmla="*/ 23 h 91"/>
                <a:gd name="T56" fmla="*/ 22 w 145"/>
                <a:gd name="T57" fmla="*/ 23 h 91"/>
                <a:gd name="T58" fmla="*/ 22 w 145"/>
                <a:gd name="T59" fmla="*/ 35 h 91"/>
                <a:gd name="T60" fmla="*/ 0 w 145"/>
                <a:gd name="T61" fmla="*/ 18 h 91"/>
                <a:gd name="T62" fmla="*/ 22 w 145"/>
                <a:gd name="T63" fmla="*/ 0 h 91"/>
                <a:gd name="T64" fmla="*/ 22 w 145"/>
                <a:gd name="T65" fmla="*/ 1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5" h="91">
                  <a:moveTo>
                    <a:pt x="22" y="12"/>
                  </a:moveTo>
                  <a:lnTo>
                    <a:pt x="54" y="12"/>
                  </a:lnTo>
                  <a:lnTo>
                    <a:pt x="74" y="38"/>
                  </a:lnTo>
                  <a:lnTo>
                    <a:pt x="93" y="12"/>
                  </a:lnTo>
                  <a:lnTo>
                    <a:pt x="124" y="12"/>
                  </a:lnTo>
                  <a:lnTo>
                    <a:pt x="124" y="0"/>
                  </a:lnTo>
                  <a:lnTo>
                    <a:pt x="145" y="18"/>
                  </a:lnTo>
                  <a:lnTo>
                    <a:pt x="124" y="35"/>
                  </a:lnTo>
                  <a:lnTo>
                    <a:pt x="124" y="23"/>
                  </a:lnTo>
                  <a:lnTo>
                    <a:pt x="97" y="23"/>
                  </a:lnTo>
                  <a:lnTo>
                    <a:pt x="79" y="44"/>
                  </a:lnTo>
                  <a:lnTo>
                    <a:pt x="97" y="67"/>
                  </a:lnTo>
                  <a:lnTo>
                    <a:pt x="124" y="67"/>
                  </a:lnTo>
                  <a:lnTo>
                    <a:pt x="124" y="53"/>
                  </a:lnTo>
                  <a:lnTo>
                    <a:pt x="145" y="73"/>
                  </a:lnTo>
                  <a:lnTo>
                    <a:pt x="124" y="91"/>
                  </a:lnTo>
                  <a:lnTo>
                    <a:pt x="124" y="79"/>
                  </a:lnTo>
                  <a:lnTo>
                    <a:pt x="93" y="79"/>
                  </a:lnTo>
                  <a:lnTo>
                    <a:pt x="74" y="53"/>
                  </a:lnTo>
                  <a:lnTo>
                    <a:pt x="54" y="79"/>
                  </a:lnTo>
                  <a:lnTo>
                    <a:pt x="22" y="79"/>
                  </a:lnTo>
                  <a:lnTo>
                    <a:pt x="22" y="91"/>
                  </a:lnTo>
                  <a:lnTo>
                    <a:pt x="0" y="73"/>
                  </a:lnTo>
                  <a:lnTo>
                    <a:pt x="22" y="53"/>
                  </a:lnTo>
                  <a:lnTo>
                    <a:pt x="22" y="67"/>
                  </a:lnTo>
                  <a:lnTo>
                    <a:pt x="50" y="67"/>
                  </a:lnTo>
                  <a:lnTo>
                    <a:pt x="68" y="47"/>
                  </a:lnTo>
                  <a:lnTo>
                    <a:pt x="50" y="23"/>
                  </a:lnTo>
                  <a:lnTo>
                    <a:pt x="22" y="23"/>
                  </a:lnTo>
                  <a:lnTo>
                    <a:pt x="22" y="35"/>
                  </a:lnTo>
                  <a:lnTo>
                    <a:pt x="0" y="18"/>
                  </a:lnTo>
                  <a:lnTo>
                    <a:pt x="22" y="0"/>
                  </a:lnTo>
                  <a:lnTo>
                    <a:pt x="22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4" name="Freeform 42"/>
            <p:cNvSpPr>
              <a:spLocks/>
            </p:cNvSpPr>
            <p:nvPr/>
          </p:nvSpPr>
          <p:spPr bwMode="auto">
            <a:xfrm>
              <a:off x="7119915" y="1852215"/>
              <a:ext cx="230188" cy="144463"/>
            </a:xfrm>
            <a:custGeom>
              <a:avLst/>
              <a:gdLst>
                <a:gd name="T0" fmla="*/ 21 w 145"/>
                <a:gd name="T1" fmla="*/ 12 h 91"/>
                <a:gd name="T2" fmla="*/ 54 w 145"/>
                <a:gd name="T3" fmla="*/ 12 h 91"/>
                <a:gd name="T4" fmla="*/ 73 w 145"/>
                <a:gd name="T5" fmla="*/ 38 h 91"/>
                <a:gd name="T6" fmla="*/ 93 w 145"/>
                <a:gd name="T7" fmla="*/ 12 h 91"/>
                <a:gd name="T8" fmla="*/ 124 w 145"/>
                <a:gd name="T9" fmla="*/ 12 h 91"/>
                <a:gd name="T10" fmla="*/ 124 w 145"/>
                <a:gd name="T11" fmla="*/ 0 h 91"/>
                <a:gd name="T12" fmla="*/ 145 w 145"/>
                <a:gd name="T13" fmla="*/ 17 h 91"/>
                <a:gd name="T14" fmla="*/ 124 w 145"/>
                <a:gd name="T15" fmla="*/ 35 h 91"/>
                <a:gd name="T16" fmla="*/ 124 w 145"/>
                <a:gd name="T17" fmla="*/ 23 h 91"/>
                <a:gd name="T18" fmla="*/ 97 w 145"/>
                <a:gd name="T19" fmla="*/ 23 h 91"/>
                <a:gd name="T20" fmla="*/ 79 w 145"/>
                <a:gd name="T21" fmla="*/ 44 h 91"/>
                <a:gd name="T22" fmla="*/ 97 w 145"/>
                <a:gd name="T23" fmla="*/ 67 h 91"/>
                <a:gd name="T24" fmla="*/ 124 w 145"/>
                <a:gd name="T25" fmla="*/ 67 h 91"/>
                <a:gd name="T26" fmla="*/ 124 w 145"/>
                <a:gd name="T27" fmla="*/ 53 h 91"/>
                <a:gd name="T28" fmla="*/ 145 w 145"/>
                <a:gd name="T29" fmla="*/ 73 h 91"/>
                <a:gd name="T30" fmla="*/ 124 w 145"/>
                <a:gd name="T31" fmla="*/ 91 h 91"/>
                <a:gd name="T32" fmla="*/ 124 w 145"/>
                <a:gd name="T33" fmla="*/ 79 h 91"/>
                <a:gd name="T34" fmla="*/ 93 w 145"/>
                <a:gd name="T35" fmla="*/ 79 h 91"/>
                <a:gd name="T36" fmla="*/ 73 w 145"/>
                <a:gd name="T37" fmla="*/ 53 h 91"/>
                <a:gd name="T38" fmla="*/ 54 w 145"/>
                <a:gd name="T39" fmla="*/ 79 h 91"/>
                <a:gd name="T40" fmla="*/ 21 w 145"/>
                <a:gd name="T41" fmla="*/ 79 h 91"/>
                <a:gd name="T42" fmla="*/ 21 w 145"/>
                <a:gd name="T43" fmla="*/ 91 h 91"/>
                <a:gd name="T44" fmla="*/ 0 w 145"/>
                <a:gd name="T45" fmla="*/ 73 h 91"/>
                <a:gd name="T46" fmla="*/ 21 w 145"/>
                <a:gd name="T47" fmla="*/ 53 h 91"/>
                <a:gd name="T48" fmla="*/ 21 w 145"/>
                <a:gd name="T49" fmla="*/ 67 h 91"/>
                <a:gd name="T50" fmla="*/ 50 w 145"/>
                <a:gd name="T51" fmla="*/ 67 h 91"/>
                <a:gd name="T52" fmla="*/ 68 w 145"/>
                <a:gd name="T53" fmla="*/ 47 h 91"/>
                <a:gd name="T54" fmla="*/ 50 w 145"/>
                <a:gd name="T55" fmla="*/ 23 h 91"/>
                <a:gd name="T56" fmla="*/ 21 w 145"/>
                <a:gd name="T57" fmla="*/ 23 h 91"/>
                <a:gd name="T58" fmla="*/ 21 w 145"/>
                <a:gd name="T59" fmla="*/ 35 h 91"/>
                <a:gd name="T60" fmla="*/ 0 w 145"/>
                <a:gd name="T61" fmla="*/ 17 h 91"/>
                <a:gd name="T62" fmla="*/ 21 w 145"/>
                <a:gd name="T63" fmla="*/ 0 h 91"/>
                <a:gd name="T64" fmla="*/ 21 w 145"/>
                <a:gd name="T65" fmla="*/ 1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5" h="91">
                  <a:moveTo>
                    <a:pt x="21" y="12"/>
                  </a:moveTo>
                  <a:lnTo>
                    <a:pt x="54" y="12"/>
                  </a:lnTo>
                  <a:lnTo>
                    <a:pt x="73" y="38"/>
                  </a:lnTo>
                  <a:lnTo>
                    <a:pt x="93" y="12"/>
                  </a:lnTo>
                  <a:lnTo>
                    <a:pt x="124" y="12"/>
                  </a:lnTo>
                  <a:lnTo>
                    <a:pt x="124" y="0"/>
                  </a:lnTo>
                  <a:lnTo>
                    <a:pt x="145" y="17"/>
                  </a:lnTo>
                  <a:lnTo>
                    <a:pt x="124" y="35"/>
                  </a:lnTo>
                  <a:lnTo>
                    <a:pt x="124" y="23"/>
                  </a:lnTo>
                  <a:lnTo>
                    <a:pt x="97" y="23"/>
                  </a:lnTo>
                  <a:lnTo>
                    <a:pt x="79" y="44"/>
                  </a:lnTo>
                  <a:lnTo>
                    <a:pt x="97" y="67"/>
                  </a:lnTo>
                  <a:lnTo>
                    <a:pt x="124" y="67"/>
                  </a:lnTo>
                  <a:lnTo>
                    <a:pt x="124" y="53"/>
                  </a:lnTo>
                  <a:lnTo>
                    <a:pt x="145" y="73"/>
                  </a:lnTo>
                  <a:lnTo>
                    <a:pt x="124" y="91"/>
                  </a:lnTo>
                  <a:lnTo>
                    <a:pt x="124" y="79"/>
                  </a:lnTo>
                  <a:lnTo>
                    <a:pt x="93" y="79"/>
                  </a:lnTo>
                  <a:lnTo>
                    <a:pt x="73" y="53"/>
                  </a:lnTo>
                  <a:lnTo>
                    <a:pt x="54" y="79"/>
                  </a:lnTo>
                  <a:lnTo>
                    <a:pt x="21" y="79"/>
                  </a:lnTo>
                  <a:lnTo>
                    <a:pt x="21" y="91"/>
                  </a:lnTo>
                  <a:lnTo>
                    <a:pt x="0" y="73"/>
                  </a:lnTo>
                  <a:lnTo>
                    <a:pt x="21" y="53"/>
                  </a:lnTo>
                  <a:lnTo>
                    <a:pt x="21" y="67"/>
                  </a:lnTo>
                  <a:lnTo>
                    <a:pt x="50" y="67"/>
                  </a:lnTo>
                  <a:lnTo>
                    <a:pt x="68" y="47"/>
                  </a:lnTo>
                  <a:lnTo>
                    <a:pt x="50" y="23"/>
                  </a:lnTo>
                  <a:lnTo>
                    <a:pt x="21" y="23"/>
                  </a:lnTo>
                  <a:lnTo>
                    <a:pt x="21" y="35"/>
                  </a:lnTo>
                  <a:lnTo>
                    <a:pt x="0" y="17"/>
                  </a:lnTo>
                  <a:lnTo>
                    <a:pt x="21" y="0"/>
                  </a:lnTo>
                  <a:lnTo>
                    <a:pt x="21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pic>
        <p:nvPicPr>
          <p:cNvPr id="37" name="Picture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4863" y="3566269"/>
            <a:ext cx="477089" cy="841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6868" y="3592375"/>
            <a:ext cx="491077" cy="852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6977" y="3483552"/>
            <a:ext cx="1548744" cy="658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" name="40 Conector recto"/>
          <p:cNvCxnSpPr>
            <a:stCxn id="37" idx="2"/>
            <a:endCxn id="8" idx="4"/>
          </p:cNvCxnSpPr>
          <p:nvPr/>
        </p:nvCxnSpPr>
        <p:spPr>
          <a:xfrm flipV="1">
            <a:off x="7683408" y="3782847"/>
            <a:ext cx="921653" cy="624900"/>
          </a:xfrm>
          <a:prstGeom prst="line">
            <a:avLst/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43 Conector recto"/>
          <p:cNvCxnSpPr>
            <a:stCxn id="38" idx="2"/>
            <a:endCxn id="5" idx="2"/>
          </p:cNvCxnSpPr>
          <p:nvPr/>
        </p:nvCxnSpPr>
        <p:spPr>
          <a:xfrm flipH="1">
            <a:off x="2603162" y="4445096"/>
            <a:ext cx="1649245" cy="0"/>
          </a:xfrm>
          <a:prstGeom prst="line">
            <a:avLst/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44 CuadroTexto"/>
          <p:cNvSpPr txBox="1"/>
          <p:nvPr/>
        </p:nvSpPr>
        <p:spPr>
          <a:xfrm>
            <a:off x="5332755" y="4002113"/>
            <a:ext cx="12971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dirty="0" err="1" smtClean="0"/>
              <a:t>Uk</a:t>
            </a:r>
            <a:r>
              <a:rPr lang="es-ES" sz="1100" dirty="0" smtClean="0"/>
              <a:t> </a:t>
            </a:r>
            <a:r>
              <a:rPr lang="es-ES" sz="1100" dirty="0" smtClean="0"/>
              <a:t>radio</a:t>
            </a:r>
            <a:endParaRPr lang="es-ES" sz="1100" dirty="0"/>
          </a:p>
        </p:txBody>
      </p:sp>
      <p:sp>
        <p:nvSpPr>
          <p:cNvPr id="48" name="47 CuadroTexto"/>
          <p:cNvSpPr txBox="1"/>
          <p:nvPr/>
        </p:nvSpPr>
        <p:spPr>
          <a:xfrm>
            <a:off x="3270287" y="4015824"/>
            <a:ext cx="4910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/>
              <a:t>FE</a:t>
            </a:r>
            <a:endParaRPr lang="es-ES" sz="1600" b="1" dirty="0"/>
          </a:p>
        </p:txBody>
      </p:sp>
      <p:sp>
        <p:nvSpPr>
          <p:cNvPr id="50" name="49 CuadroTexto"/>
          <p:cNvSpPr txBox="1"/>
          <p:nvPr/>
        </p:nvSpPr>
        <p:spPr>
          <a:xfrm>
            <a:off x="8075673" y="4132918"/>
            <a:ext cx="4910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/>
              <a:t>FE</a:t>
            </a:r>
            <a:endParaRPr lang="es-ES" sz="1600" b="1" dirty="0"/>
          </a:p>
        </p:txBody>
      </p:sp>
      <p:sp>
        <p:nvSpPr>
          <p:cNvPr id="51" name="2 Marcador de contenido"/>
          <p:cNvSpPr txBox="1">
            <a:spLocks/>
          </p:cNvSpPr>
          <p:nvPr/>
        </p:nvSpPr>
        <p:spPr>
          <a:xfrm>
            <a:off x="1259631" y="4941168"/>
            <a:ext cx="6495065" cy="11366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dirty="0" smtClean="0">
                <a:solidFill>
                  <a:schemeClr val="tx1"/>
                </a:solidFill>
              </a:rPr>
              <a:t>SEDE REMOTA, CANAL DE DATOS DE 1,5M POR FIBRA OPTICA CON BACKUP POR RADIO, </a:t>
            </a:r>
          </a:p>
        </p:txBody>
      </p:sp>
      <p:pic>
        <p:nvPicPr>
          <p:cNvPr id="53" name="Picture 17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8193" y="2276872"/>
            <a:ext cx="601174" cy="874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17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8560" y="2195584"/>
            <a:ext cx="572333" cy="832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Picture 16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210" y="1374787"/>
            <a:ext cx="986732" cy="430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6" name="55 Conector recto de flecha"/>
          <p:cNvCxnSpPr>
            <a:stCxn id="12" idx="0"/>
            <a:endCxn id="54" idx="2"/>
          </p:cNvCxnSpPr>
          <p:nvPr/>
        </p:nvCxnSpPr>
        <p:spPr>
          <a:xfrm flipH="1" flipV="1">
            <a:off x="7774727" y="3028066"/>
            <a:ext cx="830334" cy="16411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56 CuadroTexto"/>
          <p:cNvSpPr txBox="1"/>
          <p:nvPr/>
        </p:nvSpPr>
        <p:spPr>
          <a:xfrm>
            <a:off x="5531344" y="1826252"/>
            <a:ext cx="1344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U.K Satelital </a:t>
            </a:r>
            <a:endParaRPr lang="es-ES" dirty="0"/>
          </a:p>
        </p:txBody>
      </p:sp>
      <p:cxnSp>
        <p:nvCxnSpPr>
          <p:cNvPr id="61" name="60 Conector recto de flecha"/>
          <p:cNvCxnSpPr>
            <a:stCxn id="53" idx="2"/>
            <a:endCxn id="6" idx="3"/>
          </p:cNvCxnSpPr>
          <p:nvPr/>
        </p:nvCxnSpPr>
        <p:spPr>
          <a:xfrm flipH="1" flipV="1">
            <a:off x="2944964" y="3141582"/>
            <a:ext cx="1203816" cy="972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63 Rectángulo"/>
          <p:cNvSpPr/>
          <p:nvPr/>
        </p:nvSpPr>
        <p:spPr>
          <a:xfrm>
            <a:off x="3260528" y="404664"/>
            <a:ext cx="296765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000" dirty="0" smtClean="0"/>
              <a:t>LETICIA</a:t>
            </a:r>
            <a:endParaRPr lang="es-ES" sz="4000" dirty="0"/>
          </a:p>
        </p:txBody>
      </p:sp>
    </p:spTree>
    <p:extLst>
      <p:ext uri="{BB962C8B-B14F-4D97-AF65-F5344CB8AC3E}">
        <p14:creationId xmlns:p14="http://schemas.microsoft.com/office/powerpoint/2010/main" val="55828857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1657</TotalTime>
  <Words>193</Words>
  <Application>Microsoft Office PowerPoint</Application>
  <PresentationFormat>Presentación en pantalla (4:3)</PresentationFormat>
  <Paragraphs>73</Paragraphs>
  <Slides>8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ANGELICA</dc:creator>
  <cp:lastModifiedBy>ANGELICA</cp:lastModifiedBy>
  <cp:revision>28</cp:revision>
  <dcterms:created xsi:type="dcterms:W3CDTF">2012-10-17T13:57:55Z</dcterms:created>
  <dcterms:modified xsi:type="dcterms:W3CDTF">2012-11-06T14:17:13Z</dcterms:modified>
</cp:coreProperties>
</file>