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56" r:id="rId3"/>
    <p:sldId id="279" r:id="rId4"/>
    <p:sldId id="268" r:id="rId5"/>
    <p:sldId id="275" r:id="rId6"/>
    <p:sldId id="273" r:id="rId7"/>
    <p:sldId id="276" r:id="rId8"/>
    <p:sldId id="278" r:id="rId9"/>
    <p:sldId id="267" r:id="rId10"/>
    <p:sldId id="269" r:id="rId11"/>
    <p:sldId id="270" r:id="rId12"/>
    <p:sldId id="277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image" Target="../media/image7.jpg"/><Relationship Id="rId4" Type="http://schemas.openxmlformats.org/officeDocument/2006/relationships/image" Target="../media/image10.gif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image" Target="../media/image7.jpg"/><Relationship Id="rId4" Type="http://schemas.openxmlformats.org/officeDocument/2006/relationships/image" Target="../media/image10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DE35A-4B9C-405B-B044-C8531A1856A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6C2F371-6A29-492F-BA11-965FA9BE3657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CO" sz="2000" dirty="0" smtClean="0">
              <a:solidFill>
                <a:schemeClr val="tx1"/>
              </a:solidFill>
              <a:latin typeface="+mn-lt"/>
            </a:rPr>
            <a:t>Generar  conocimiento de manera organizada con fines de </a:t>
          </a:r>
          <a:r>
            <a:rPr lang="es-CO" sz="2000" b="1" dirty="0" smtClean="0">
              <a:solidFill>
                <a:schemeClr val="tx1"/>
              </a:solidFill>
              <a:latin typeface="+mn-lt"/>
            </a:rPr>
            <a:t>publicar</a:t>
          </a:r>
          <a:r>
            <a:rPr lang="es-CO" sz="2000" dirty="0" smtClean="0">
              <a:solidFill>
                <a:schemeClr val="tx1"/>
              </a:solidFill>
              <a:latin typeface="+mn-lt"/>
            </a:rPr>
            <a:t>. </a:t>
          </a:r>
          <a:endParaRPr lang="es-CO" sz="2000" dirty="0">
            <a:solidFill>
              <a:schemeClr val="tx1"/>
            </a:solidFill>
            <a:latin typeface="+mn-lt"/>
          </a:endParaRPr>
        </a:p>
      </dgm:t>
    </dgm:pt>
    <dgm:pt modelId="{F996CB4C-7556-4216-9E28-1EBE2FBC0945}" type="parTrans" cxnId="{621EED93-E5CC-4A29-8799-CC7E523908D7}">
      <dgm:prSet/>
      <dgm:spPr/>
      <dgm:t>
        <a:bodyPr/>
        <a:lstStyle/>
        <a:p>
          <a:endParaRPr lang="es-CO"/>
        </a:p>
      </dgm:t>
    </dgm:pt>
    <dgm:pt modelId="{CD8ED06E-F3C5-47FB-9068-2F0CBDFD7A98}" type="sibTrans" cxnId="{621EED93-E5CC-4A29-8799-CC7E523908D7}">
      <dgm:prSet/>
      <dgm:spPr/>
      <dgm:t>
        <a:bodyPr/>
        <a:lstStyle/>
        <a:p>
          <a:endParaRPr lang="es-CO"/>
        </a:p>
      </dgm:t>
    </dgm:pt>
    <dgm:pt modelId="{D6A8C5F6-6FF1-4302-8BF4-14AF147C9777}">
      <dgm:prSet phldrT="[Texto]" custT="1"/>
      <dgm:spPr/>
      <dgm:t>
        <a:bodyPr/>
        <a:lstStyle/>
        <a:p>
          <a:pPr algn="ctr"/>
          <a:r>
            <a:rPr lang="es-CO" sz="2000" dirty="0" smtClean="0"/>
            <a:t>Cuando modificamos lo aprendido con la práctica se adquieren más conocimientos.</a:t>
          </a:r>
          <a:endParaRPr lang="es-CO" sz="2000" dirty="0"/>
        </a:p>
      </dgm:t>
    </dgm:pt>
    <dgm:pt modelId="{E251B688-F168-46C5-953E-1EC8D3340C61}" type="parTrans" cxnId="{718F3EAB-D224-4C1F-A998-FB59E7406D8A}">
      <dgm:prSet/>
      <dgm:spPr/>
      <dgm:t>
        <a:bodyPr/>
        <a:lstStyle/>
        <a:p>
          <a:endParaRPr lang="es-CO"/>
        </a:p>
      </dgm:t>
    </dgm:pt>
    <dgm:pt modelId="{7335D544-6E55-48F4-A638-C4D08B6E8361}" type="sibTrans" cxnId="{718F3EAB-D224-4C1F-A998-FB59E7406D8A}">
      <dgm:prSet/>
      <dgm:spPr/>
      <dgm:t>
        <a:bodyPr/>
        <a:lstStyle/>
        <a:p>
          <a:endParaRPr lang="es-CO"/>
        </a:p>
      </dgm:t>
    </dgm:pt>
    <dgm:pt modelId="{9D3BCB00-597F-483F-9A1B-520CCEF309A9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CO" sz="2000" dirty="0" smtClean="0">
              <a:solidFill>
                <a:schemeClr val="tx1"/>
              </a:solidFill>
            </a:rPr>
            <a:t>La sistematización nos permite </a:t>
          </a:r>
          <a:r>
            <a:rPr lang="es-CO" sz="2000" b="1" dirty="0" smtClean="0">
              <a:solidFill>
                <a:schemeClr val="tx1"/>
              </a:solidFill>
            </a:rPr>
            <a:t>pensar</a:t>
          </a:r>
          <a:r>
            <a:rPr lang="es-CO" sz="2000" dirty="0" smtClean="0">
              <a:solidFill>
                <a:schemeClr val="tx1"/>
              </a:solidFill>
            </a:rPr>
            <a:t> conocimiento (tácito a explicito/Explicito –Tácito). </a:t>
          </a:r>
          <a:endParaRPr lang="es-CO" sz="2000" dirty="0">
            <a:solidFill>
              <a:schemeClr val="tx1"/>
            </a:solidFill>
          </a:endParaRPr>
        </a:p>
      </dgm:t>
    </dgm:pt>
    <dgm:pt modelId="{7FB845E3-3E16-4DFE-A2C3-FD16D1B45052}" type="parTrans" cxnId="{CC8B1833-16C3-43F4-BB9C-F4D59266EFED}">
      <dgm:prSet/>
      <dgm:spPr/>
      <dgm:t>
        <a:bodyPr/>
        <a:lstStyle/>
        <a:p>
          <a:endParaRPr lang="es-CO"/>
        </a:p>
      </dgm:t>
    </dgm:pt>
    <dgm:pt modelId="{9E9924E2-C2D8-4C0C-AFF3-08F4EAA037DD}" type="sibTrans" cxnId="{CC8B1833-16C3-43F4-BB9C-F4D59266EFED}">
      <dgm:prSet/>
      <dgm:spPr/>
      <dgm:t>
        <a:bodyPr/>
        <a:lstStyle/>
        <a:p>
          <a:endParaRPr lang="es-CO"/>
        </a:p>
      </dgm:t>
    </dgm:pt>
    <dgm:pt modelId="{C0D2B703-E213-4838-A8C5-40C711CD1794}">
      <dgm:prSet phldrT="[Texto]" custT="1"/>
      <dgm:spPr/>
      <dgm:t>
        <a:bodyPr/>
        <a:lstStyle/>
        <a:p>
          <a:pPr algn="ctr"/>
          <a:r>
            <a:rPr lang="es-CO" sz="2000" dirty="0" smtClean="0"/>
            <a:t>Conocimiento  para tomar  decisiones. </a:t>
          </a:r>
          <a:endParaRPr lang="es-CO" sz="2000" dirty="0"/>
        </a:p>
      </dgm:t>
    </dgm:pt>
    <dgm:pt modelId="{0D1D807D-A4CB-482B-9464-512111CD4D1A}" type="parTrans" cxnId="{1C7FC11C-F5BF-4E3A-82E3-23DFDEB8EF84}">
      <dgm:prSet/>
      <dgm:spPr/>
      <dgm:t>
        <a:bodyPr/>
        <a:lstStyle/>
        <a:p>
          <a:endParaRPr lang="es-CO"/>
        </a:p>
      </dgm:t>
    </dgm:pt>
    <dgm:pt modelId="{D300C3DE-17D4-4049-AA0F-BB2480AB06DA}" type="sibTrans" cxnId="{1C7FC11C-F5BF-4E3A-82E3-23DFDEB8EF84}">
      <dgm:prSet/>
      <dgm:spPr/>
      <dgm:t>
        <a:bodyPr/>
        <a:lstStyle/>
        <a:p>
          <a:endParaRPr lang="es-CO"/>
        </a:p>
      </dgm:t>
    </dgm:pt>
    <dgm:pt modelId="{71506336-9F6A-4BA4-A555-1CBFC2960D61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s-CO" sz="2000" dirty="0" smtClean="0">
              <a:solidFill>
                <a:schemeClr val="tx1"/>
              </a:solidFill>
            </a:rPr>
            <a:t>Se interviene la realidad con la única razón </a:t>
          </a:r>
          <a:r>
            <a:rPr lang="es-CO" sz="2000" b="1" dirty="0" smtClean="0">
              <a:solidFill>
                <a:schemeClr val="bg1"/>
              </a:solidFill>
            </a:rPr>
            <a:t>crear</a:t>
          </a:r>
          <a:r>
            <a:rPr lang="es-CO" sz="2000" dirty="0" smtClean="0">
              <a:solidFill>
                <a:schemeClr val="bg1"/>
              </a:solidFill>
            </a:rPr>
            <a:t> </a:t>
          </a:r>
          <a:r>
            <a:rPr lang="es-CO" sz="2000" dirty="0" smtClean="0">
              <a:solidFill>
                <a:schemeClr val="tx1"/>
              </a:solidFill>
            </a:rPr>
            <a:t>nuevo conocimiento. </a:t>
          </a:r>
          <a:endParaRPr lang="es-CO" sz="2000" dirty="0">
            <a:solidFill>
              <a:schemeClr val="tx1"/>
            </a:solidFill>
          </a:endParaRPr>
        </a:p>
      </dgm:t>
    </dgm:pt>
    <dgm:pt modelId="{2EAB63E8-9454-46C4-B41F-E4108C7AA2C3}" type="parTrans" cxnId="{760E8E2F-0D3D-42DD-81F6-D812DA8D8967}">
      <dgm:prSet/>
      <dgm:spPr/>
      <dgm:t>
        <a:bodyPr/>
        <a:lstStyle/>
        <a:p>
          <a:endParaRPr lang="es-CO"/>
        </a:p>
      </dgm:t>
    </dgm:pt>
    <dgm:pt modelId="{C273415B-373F-4F39-B4A2-D1477DBB2710}" type="sibTrans" cxnId="{760E8E2F-0D3D-42DD-81F6-D812DA8D8967}">
      <dgm:prSet/>
      <dgm:spPr/>
      <dgm:t>
        <a:bodyPr/>
        <a:lstStyle/>
        <a:p>
          <a:endParaRPr lang="es-CO"/>
        </a:p>
      </dgm:t>
    </dgm:pt>
    <dgm:pt modelId="{DEDCE842-D6A7-4146-BAE8-9A0A0840EBF3}" type="pres">
      <dgm:prSet presAssocID="{CEDDE35A-4B9C-405B-B044-C8531A1856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8C23CA9-BA94-43BE-AAF0-19F8C64CF743}" type="pres">
      <dgm:prSet presAssocID="{D6C2F371-6A29-492F-BA11-965FA9BE3657}" presName="linNode" presStyleCnt="0"/>
      <dgm:spPr/>
    </dgm:pt>
    <dgm:pt modelId="{E9A78533-8EC5-4C06-B98C-B5D5046CE75E}" type="pres">
      <dgm:prSet presAssocID="{D6C2F371-6A29-492F-BA11-965FA9BE365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30B4AE-754B-4AAB-AA1D-89380E953CA0}" type="pres">
      <dgm:prSet presAssocID="{D6C2F371-6A29-492F-BA11-965FA9BE365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3063D3A-FA68-4E73-9E5E-89BC70036FFE}" type="pres">
      <dgm:prSet presAssocID="{CD8ED06E-F3C5-47FB-9068-2F0CBDFD7A98}" presName="sp" presStyleCnt="0"/>
      <dgm:spPr/>
    </dgm:pt>
    <dgm:pt modelId="{43EF9B66-DE7D-4011-9AF8-7673CB36173F}" type="pres">
      <dgm:prSet presAssocID="{71506336-9F6A-4BA4-A555-1CBFC2960D61}" presName="linNode" presStyleCnt="0"/>
      <dgm:spPr/>
    </dgm:pt>
    <dgm:pt modelId="{65265175-0794-4965-B88D-6A8BE8E23ADB}" type="pres">
      <dgm:prSet presAssocID="{71506336-9F6A-4BA4-A555-1CBFC2960D61}" presName="parentText" presStyleLbl="node1" presStyleIdx="1" presStyleCnt="3" custLinFactNeighborX="99767" custLinFactNeighborY="-63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BEF604-6572-4972-8AF6-FDFE3660C063}" type="pres">
      <dgm:prSet presAssocID="{C273415B-373F-4F39-B4A2-D1477DBB2710}" presName="sp" presStyleCnt="0"/>
      <dgm:spPr/>
    </dgm:pt>
    <dgm:pt modelId="{A43285D8-B0A3-454D-8914-AB2931B07E2E}" type="pres">
      <dgm:prSet presAssocID="{9D3BCB00-597F-483F-9A1B-520CCEF309A9}" presName="linNode" presStyleCnt="0"/>
      <dgm:spPr/>
    </dgm:pt>
    <dgm:pt modelId="{28A777D1-2D0F-460E-A6E6-B0F80B3938A4}" type="pres">
      <dgm:prSet presAssocID="{9D3BCB00-597F-483F-9A1B-520CCEF309A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F164100-D16D-4ABB-9F85-1D4B18D47254}" type="pres">
      <dgm:prSet presAssocID="{9D3BCB00-597F-483F-9A1B-520CCEF309A9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C8B1833-16C3-43F4-BB9C-F4D59266EFED}" srcId="{CEDDE35A-4B9C-405B-B044-C8531A1856AF}" destId="{9D3BCB00-597F-483F-9A1B-520CCEF309A9}" srcOrd="2" destOrd="0" parTransId="{7FB845E3-3E16-4DFE-A2C3-FD16D1B45052}" sibTransId="{9E9924E2-C2D8-4C0C-AFF3-08F4EAA037DD}"/>
    <dgm:cxn modelId="{BCB4800F-29AD-42CA-A733-FF31FE4AA5D8}" type="presOf" srcId="{C0D2B703-E213-4838-A8C5-40C711CD1794}" destId="{2F164100-D16D-4ABB-9F85-1D4B18D47254}" srcOrd="0" destOrd="0" presId="urn:microsoft.com/office/officeart/2005/8/layout/vList5"/>
    <dgm:cxn modelId="{A3FDA520-1D2B-42DA-AFD4-A5BF8D9789C2}" type="presOf" srcId="{CEDDE35A-4B9C-405B-B044-C8531A1856AF}" destId="{DEDCE842-D6A7-4146-BAE8-9A0A0840EBF3}" srcOrd="0" destOrd="0" presId="urn:microsoft.com/office/officeart/2005/8/layout/vList5"/>
    <dgm:cxn modelId="{1C7FC11C-F5BF-4E3A-82E3-23DFDEB8EF84}" srcId="{9D3BCB00-597F-483F-9A1B-520CCEF309A9}" destId="{C0D2B703-E213-4838-A8C5-40C711CD1794}" srcOrd="0" destOrd="0" parTransId="{0D1D807D-A4CB-482B-9464-512111CD4D1A}" sibTransId="{D300C3DE-17D4-4049-AA0F-BB2480AB06DA}"/>
    <dgm:cxn modelId="{91E75E34-25AF-4BE2-8686-ED5F721E598D}" type="presOf" srcId="{71506336-9F6A-4BA4-A555-1CBFC2960D61}" destId="{65265175-0794-4965-B88D-6A8BE8E23ADB}" srcOrd="0" destOrd="0" presId="urn:microsoft.com/office/officeart/2005/8/layout/vList5"/>
    <dgm:cxn modelId="{718F3EAB-D224-4C1F-A998-FB59E7406D8A}" srcId="{D6C2F371-6A29-492F-BA11-965FA9BE3657}" destId="{D6A8C5F6-6FF1-4302-8BF4-14AF147C9777}" srcOrd="0" destOrd="0" parTransId="{E251B688-F168-46C5-953E-1EC8D3340C61}" sibTransId="{7335D544-6E55-48F4-A638-C4D08B6E8361}"/>
    <dgm:cxn modelId="{8405D0C1-5888-42A4-AB15-33966A015761}" type="presOf" srcId="{D6C2F371-6A29-492F-BA11-965FA9BE3657}" destId="{E9A78533-8EC5-4C06-B98C-B5D5046CE75E}" srcOrd="0" destOrd="0" presId="urn:microsoft.com/office/officeart/2005/8/layout/vList5"/>
    <dgm:cxn modelId="{6659A861-5EFC-4C53-9589-E797BF295861}" type="presOf" srcId="{9D3BCB00-597F-483F-9A1B-520CCEF309A9}" destId="{28A777D1-2D0F-460E-A6E6-B0F80B3938A4}" srcOrd="0" destOrd="0" presId="urn:microsoft.com/office/officeart/2005/8/layout/vList5"/>
    <dgm:cxn modelId="{760E8E2F-0D3D-42DD-81F6-D812DA8D8967}" srcId="{CEDDE35A-4B9C-405B-B044-C8531A1856AF}" destId="{71506336-9F6A-4BA4-A555-1CBFC2960D61}" srcOrd="1" destOrd="0" parTransId="{2EAB63E8-9454-46C4-B41F-E4108C7AA2C3}" sibTransId="{C273415B-373F-4F39-B4A2-D1477DBB2710}"/>
    <dgm:cxn modelId="{A6167A94-3974-443D-8653-893DA0290E6E}" type="presOf" srcId="{D6A8C5F6-6FF1-4302-8BF4-14AF147C9777}" destId="{B030B4AE-754B-4AAB-AA1D-89380E953CA0}" srcOrd="0" destOrd="0" presId="urn:microsoft.com/office/officeart/2005/8/layout/vList5"/>
    <dgm:cxn modelId="{621EED93-E5CC-4A29-8799-CC7E523908D7}" srcId="{CEDDE35A-4B9C-405B-B044-C8531A1856AF}" destId="{D6C2F371-6A29-492F-BA11-965FA9BE3657}" srcOrd="0" destOrd="0" parTransId="{F996CB4C-7556-4216-9E28-1EBE2FBC0945}" sibTransId="{CD8ED06E-F3C5-47FB-9068-2F0CBDFD7A98}"/>
    <dgm:cxn modelId="{2A10C724-DE17-453E-9E8C-D50CBA7DEA80}" type="presParOf" srcId="{DEDCE842-D6A7-4146-BAE8-9A0A0840EBF3}" destId="{38C23CA9-BA94-43BE-AAF0-19F8C64CF743}" srcOrd="0" destOrd="0" presId="urn:microsoft.com/office/officeart/2005/8/layout/vList5"/>
    <dgm:cxn modelId="{8597D42A-FAFB-4BB3-A134-1A7EE4E8F538}" type="presParOf" srcId="{38C23CA9-BA94-43BE-AAF0-19F8C64CF743}" destId="{E9A78533-8EC5-4C06-B98C-B5D5046CE75E}" srcOrd="0" destOrd="0" presId="urn:microsoft.com/office/officeart/2005/8/layout/vList5"/>
    <dgm:cxn modelId="{C0BDFFBF-EB17-4593-9B6D-0DDE0DEAE3E6}" type="presParOf" srcId="{38C23CA9-BA94-43BE-AAF0-19F8C64CF743}" destId="{B030B4AE-754B-4AAB-AA1D-89380E953CA0}" srcOrd="1" destOrd="0" presId="urn:microsoft.com/office/officeart/2005/8/layout/vList5"/>
    <dgm:cxn modelId="{F39BDC45-1CD8-4257-B1E6-FC88E3D6EB2B}" type="presParOf" srcId="{DEDCE842-D6A7-4146-BAE8-9A0A0840EBF3}" destId="{B3063D3A-FA68-4E73-9E5E-89BC70036FFE}" srcOrd="1" destOrd="0" presId="urn:microsoft.com/office/officeart/2005/8/layout/vList5"/>
    <dgm:cxn modelId="{2A37A761-706F-4229-92A1-BAF6302CD2C5}" type="presParOf" srcId="{DEDCE842-D6A7-4146-BAE8-9A0A0840EBF3}" destId="{43EF9B66-DE7D-4011-9AF8-7673CB36173F}" srcOrd="2" destOrd="0" presId="urn:microsoft.com/office/officeart/2005/8/layout/vList5"/>
    <dgm:cxn modelId="{2B67CAE7-7A07-45BA-9679-0196AE2B6F1D}" type="presParOf" srcId="{43EF9B66-DE7D-4011-9AF8-7673CB36173F}" destId="{65265175-0794-4965-B88D-6A8BE8E23ADB}" srcOrd="0" destOrd="0" presId="urn:microsoft.com/office/officeart/2005/8/layout/vList5"/>
    <dgm:cxn modelId="{C48042F5-2CA1-4197-ADF2-DADC1EECBA63}" type="presParOf" srcId="{DEDCE842-D6A7-4146-BAE8-9A0A0840EBF3}" destId="{C9BEF604-6572-4972-8AF6-FDFE3660C063}" srcOrd="3" destOrd="0" presId="urn:microsoft.com/office/officeart/2005/8/layout/vList5"/>
    <dgm:cxn modelId="{BBC41795-3B9E-444C-95B8-2939E10C26D1}" type="presParOf" srcId="{DEDCE842-D6A7-4146-BAE8-9A0A0840EBF3}" destId="{A43285D8-B0A3-454D-8914-AB2931B07E2E}" srcOrd="4" destOrd="0" presId="urn:microsoft.com/office/officeart/2005/8/layout/vList5"/>
    <dgm:cxn modelId="{3FA11F56-E449-46A4-95F9-BDE275371E28}" type="presParOf" srcId="{A43285D8-B0A3-454D-8914-AB2931B07E2E}" destId="{28A777D1-2D0F-460E-A6E6-B0F80B3938A4}" srcOrd="0" destOrd="0" presId="urn:microsoft.com/office/officeart/2005/8/layout/vList5"/>
    <dgm:cxn modelId="{4F25DC88-1ED4-4ED3-909D-F6711281D7DC}" type="presParOf" srcId="{A43285D8-B0A3-454D-8914-AB2931B07E2E}" destId="{2F164100-D16D-4ABB-9F85-1D4B18D4725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7866E-420C-4F0D-AE1F-C96A7263661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16C12D73-3EC1-4C34-971D-A9221A439DDF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2000" b="1" u="sng" dirty="0" smtClean="0">
              <a:solidFill>
                <a:schemeClr val="tx1"/>
              </a:solidFill>
            </a:rPr>
            <a:t>Bibliotecológico</a:t>
          </a:r>
          <a:endParaRPr lang="es-CO" sz="2000" b="1" u="sng" dirty="0">
            <a:solidFill>
              <a:schemeClr val="tx1"/>
            </a:solidFill>
          </a:endParaRPr>
        </a:p>
      </dgm:t>
    </dgm:pt>
    <dgm:pt modelId="{941DAA09-6309-4960-A9F5-3EA21EDEBFF5}" type="parTrans" cxnId="{CB13DA35-E0C3-4543-8DBD-97A340C6F456}">
      <dgm:prSet/>
      <dgm:spPr/>
      <dgm:t>
        <a:bodyPr/>
        <a:lstStyle/>
        <a:p>
          <a:endParaRPr lang="es-CO"/>
        </a:p>
      </dgm:t>
    </dgm:pt>
    <dgm:pt modelId="{0EDB8953-0F12-4052-9A98-7D007FA8D4ED}" type="sibTrans" cxnId="{CB13DA35-E0C3-4543-8DBD-97A340C6F456}">
      <dgm:prSet/>
      <dgm:spPr/>
      <dgm:t>
        <a:bodyPr/>
        <a:lstStyle/>
        <a:p>
          <a:endParaRPr lang="es-CO"/>
        </a:p>
      </dgm:t>
    </dgm:pt>
    <dgm:pt modelId="{E2FAF72A-AECF-4F6A-B082-608A4A530FC8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600" dirty="0" smtClean="0">
              <a:solidFill>
                <a:schemeClr val="tx1"/>
              </a:solidFill>
            </a:rPr>
            <a:t>Diseño de herramientas colaborativas. </a:t>
          </a:r>
          <a:endParaRPr lang="es-CO" sz="1600" dirty="0">
            <a:solidFill>
              <a:schemeClr val="tx1"/>
            </a:solidFill>
          </a:endParaRPr>
        </a:p>
      </dgm:t>
    </dgm:pt>
    <dgm:pt modelId="{C52960D5-70F8-47AA-BA26-A565187C96D2}" type="parTrans" cxnId="{A2EA5A03-33F8-45D3-BFE9-DFD66DF74F0B}">
      <dgm:prSet/>
      <dgm:spPr/>
      <dgm:t>
        <a:bodyPr/>
        <a:lstStyle/>
        <a:p>
          <a:endParaRPr lang="es-CO"/>
        </a:p>
      </dgm:t>
    </dgm:pt>
    <dgm:pt modelId="{DBF322B5-E0C1-4B31-8EA0-A225300CC3F9}" type="sibTrans" cxnId="{A2EA5A03-33F8-45D3-BFE9-DFD66DF74F0B}">
      <dgm:prSet/>
      <dgm:spPr/>
      <dgm:t>
        <a:bodyPr/>
        <a:lstStyle/>
        <a:p>
          <a:endParaRPr lang="es-CO"/>
        </a:p>
      </dgm:t>
    </dgm:pt>
    <dgm:pt modelId="{C7E5A145-C447-4B07-AD03-B410B5E20B25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600" dirty="0" smtClean="0">
              <a:solidFill>
                <a:schemeClr val="tx1"/>
              </a:solidFill>
            </a:rPr>
            <a:t>Se construye en colectivo el conocimiento desde la red de  bibliotecas.</a:t>
          </a:r>
          <a:endParaRPr lang="es-CO" sz="1600" dirty="0">
            <a:solidFill>
              <a:schemeClr val="tx1"/>
            </a:solidFill>
          </a:endParaRPr>
        </a:p>
      </dgm:t>
    </dgm:pt>
    <dgm:pt modelId="{5090D3E9-F2E0-46B8-AECB-3977A3A2511A}" type="parTrans" cxnId="{059C2890-556C-4304-B27F-EC82039CFCB2}">
      <dgm:prSet/>
      <dgm:spPr/>
      <dgm:t>
        <a:bodyPr/>
        <a:lstStyle/>
        <a:p>
          <a:endParaRPr lang="es-CO"/>
        </a:p>
      </dgm:t>
    </dgm:pt>
    <dgm:pt modelId="{0E681FD0-CB98-4418-8496-2B10FF645F11}" type="sibTrans" cxnId="{059C2890-556C-4304-B27F-EC82039CFCB2}">
      <dgm:prSet/>
      <dgm:spPr/>
      <dgm:t>
        <a:bodyPr/>
        <a:lstStyle/>
        <a:p>
          <a:endParaRPr lang="es-CO"/>
        </a:p>
      </dgm:t>
    </dgm:pt>
    <dgm:pt modelId="{A1FA8F78-1A93-4D96-B1C6-5E55F681631B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2000" b="1" u="sng" dirty="0" smtClean="0">
              <a:solidFill>
                <a:schemeClr val="tx1"/>
              </a:solidFill>
            </a:rPr>
            <a:t>Gestión del conocimiento</a:t>
          </a:r>
          <a:endParaRPr lang="es-CO" sz="2000" b="1" u="sng" dirty="0">
            <a:solidFill>
              <a:schemeClr val="tx1"/>
            </a:solidFill>
          </a:endParaRPr>
        </a:p>
      </dgm:t>
    </dgm:pt>
    <dgm:pt modelId="{5C27CDB7-FFB6-4E48-A528-5644957BF26F}" type="parTrans" cxnId="{AA1947F5-F7D1-41D4-9FF9-C021E2B65962}">
      <dgm:prSet/>
      <dgm:spPr/>
      <dgm:t>
        <a:bodyPr/>
        <a:lstStyle/>
        <a:p>
          <a:endParaRPr lang="es-CO"/>
        </a:p>
      </dgm:t>
    </dgm:pt>
    <dgm:pt modelId="{0A9BC149-5C56-48E5-A92D-ECF23D679EAD}" type="sibTrans" cxnId="{AA1947F5-F7D1-41D4-9FF9-C021E2B65962}">
      <dgm:prSet/>
      <dgm:spPr/>
      <dgm:t>
        <a:bodyPr/>
        <a:lstStyle/>
        <a:p>
          <a:endParaRPr lang="es-CO"/>
        </a:p>
      </dgm:t>
    </dgm:pt>
    <dgm:pt modelId="{1AC9D337-5B19-4D2B-81BF-EEFD22952D13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Generar </a:t>
          </a:r>
          <a:r>
            <a:rPr lang="es-CO" sz="1600" b="1" dirty="0" smtClean="0">
              <a:solidFill>
                <a:schemeClr val="tx1"/>
              </a:solidFill>
            </a:rPr>
            <a:t>soluciones</a:t>
          </a:r>
          <a:r>
            <a:rPr lang="es-CO" sz="1600" dirty="0" smtClean="0">
              <a:solidFill>
                <a:schemeClr val="tx1"/>
              </a:solidFill>
            </a:rPr>
            <a:t> creativas bajo herramienta colaborativas.</a:t>
          </a:r>
          <a:r>
            <a:rPr lang="es-CO" sz="2500" dirty="0" smtClean="0">
              <a:solidFill>
                <a:schemeClr val="tx1"/>
              </a:solidFill>
            </a:rPr>
            <a:t> </a:t>
          </a:r>
          <a:endParaRPr lang="es-CO" sz="2500" dirty="0">
            <a:solidFill>
              <a:schemeClr val="tx1"/>
            </a:solidFill>
          </a:endParaRPr>
        </a:p>
      </dgm:t>
    </dgm:pt>
    <dgm:pt modelId="{452721C9-BF57-4C22-829C-08AD8D5BA659}" type="parTrans" cxnId="{7A43BA80-815C-4703-B866-0215F6E4A9AB}">
      <dgm:prSet/>
      <dgm:spPr/>
      <dgm:t>
        <a:bodyPr/>
        <a:lstStyle/>
        <a:p>
          <a:endParaRPr lang="es-CO"/>
        </a:p>
      </dgm:t>
    </dgm:pt>
    <dgm:pt modelId="{0213F850-51C0-4539-BF1B-6446BE00375F}" type="sibTrans" cxnId="{7A43BA80-815C-4703-B866-0215F6E4A9AB}">
      <dgm:prSet/>
      <dgm:spPr/>
      <dgm:t>
        <a:bodyPr/>
        <a:lstStyle/>
        <a:p>
          <a:endParaRPr lang="es-CO"/>
        </a:p>
      </dgm:t>
    </dgm:pt>
    <dgm:pt modelId="{84734CF2-D40A-43FC-93AB-7792E249B74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Estrategias para el </a:t>
          </a:r>
          <a:r>
            <a:rPr lang="es-CO" sz="1600" b="1" dirty="0" smtClean="0">
              <a:solidFill>
                <a:schemeClr val="tx1"/>
              </a:solidFill>
            </a:rPr>
            <a:t>cambio</a:t>
          </a:r>
          <a:r>
            <a:rPr lang="es-CO" sz="1600" dirty="0" smtClean="0">
              <a:solidFill>
                <a:schemeClr val="tx1"/>
              </a:solidFill>
            </a:rPr>
            <a:t> (servicios y tecnologías) en diferentes tiempos y lugares.</a:t>
          </a:r>
          <a:endParaRPr lang="es-CO" sz="1600" dirty="0">
            <a:solidFill>
              <a:schemeClr val="tx1"/>
            </a:solidFill>
          </a:endParaRPr>
        </a:p>
      </dgm:t>
    </dgm:pt>
    <dgm:pt modelId="{D4967F7B-2CF5-4D2F-AA8A-322FE17A0F4C}" type="parTrans" cxnId="{8C2B0426-376C-44AC-8839-AF1BE56AA9AF}">
      <dgm:prSet/>
      <dgm:spPr/>
      <dgm:t>
        <a:bodyPr/>
        <a:lstStyle/>
        <a:p>
          <a:endParaRPr lang="es-CO"/>
        </a:p>
      </dgm:t>
    </dgm:pt>
    <dgm:pt modelId="{1F5974A2-5C4B-4109-851F-18528985B250}" type="sibTrans" cxnId="{8C2B0426-376C-44AC-8839-AF1BE56AA9AF}">
      <dgm:prSet/>
      <dgm:spPr/>
      <dgm:t>
        <a:bodyPr/>
        <a:lstStyle/>
        <a:p>
          <a:endParaRPr lang="es-CO"/>
        </a:p>
      </dgm:t>
    </dgm:pt>
    <dgm:pt modelId="{A964572A-5AEE-4DC6-8A2A-56FF273BC44F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2000" b="1" u="sng" dirty="0" smtClean="0">
              <a:solidFill>
                <a:schemeClr val="tx1"/>
              </a:solidFill>
            </a:rPr>
            <a:t>Institución de Educación superior </a:t>
          </a:r>
          <a:endParaRPr lang="es-CO" sz="2000" b="1" u="sng" dirty="0">
            <a:solidFill>
              <a:schemeClr val="tx1"/>
            </a:solidFill>
          </a:endParaRPr>
        </a:p>
      </dgm:t>
    </dgm:pt>
    <dgm:pt modelId="{6CB9B5B0-A91C-4018-8E1F-3DC546B1C683}" type="parTrans" cxnId="{2FCC8252-2D0E-4E5D-8C9F-68DFA73968C0}">
      <dgm:prSet/>
      <dgm:spPr/>
      <dgm:t>
        <a:bodyPr/>
        <a:lstStyle/>
        <a:p>
          <a:endParaRPr lang="es-CO"/>
        </a:p>
      </dgm:t>
    </dgm:pt>
    <dgm:pt modelId="{6FA7C3B3-3BF9-4F3C-8E69-2FEF098D1C03}" type="sibTrans" cxnId="{2FCC8252-2D0E-4E5D-8C9F-68DFA73968C0}">
      <dgm:prSet/>
      <dgm:spPr/>
      <dgm:t>
        <a:bodyPr/>
        <a:lstStyle/>
        <a:p>
          <a:endParaRPr lang="es-CO"/>
        </a:p>
      </dgm:t>
    </dgm:pt>
    <dgm:pt modelId="{D584AA33-ECB0-464D-BE79-F659C0EAC74E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Evidencias de mecanismos de </a:t>
          </a:r>
          <a:r>
            <a:rPr lang="es-CO" sz="1600" b="1" dirty="0" smtClean="0">
              <a:solidFill>
                <a:schemeClr val="tx1"/>
              </a:solidFill>
            </a:rPr>
            <a:t>articulación</a:t>
          </a:r>
          <a:r>
            <a:rPr lang="es-CO" sz="1600" dirty="0" smtClean="0">
              <a:solidFill>
                <a:schemeClr val="tx1"/>
              </a:solidFill>
            </a:rPr>
            <a:t> (Indicador 179)</a:t>
          </a:r>
          <a:endParaRPr lang="es-CO" sz="1600" dirty="0">
            <a:solidFill>
              <a:schemeClr val="tx1"/>
            </a:solidFill>
          </a:endParaRPr>
        </a:p>
      </dgm:t>
    </dgm:pt>
    <dgm:pt modelId="{283A28CA-3E0E-40FD-80B3-C75D3D7B8247}" type="parTrans" cxnId="{7CFD1AB8-E9D0-4977-B52F-4D25A9707A11}">
      <dgm:prSet/>
      <dgm:spPr/>
      <dgm:t>
        <a:bodyPr/>
        <a:lstStyle/>
        <a:p>
          <a:endParaRPr lang="es-CO"/>
        </a:p>
      </dgm:t>
    </dgm:pt>
    <dgm:pt modelId="{0BBC289D-1372-4679-8189-88AA09D60E39}" type="sibTrans" cxnId="{7CFD1AB8-E9D0-4977-B52F-4D25A9707A11}">
      <dgm:prSet/>
      <dgm:spPr/>
      <dgm:t>
        <a:bodyPr/>
        <a:lstStyle/>
        <a:p>
          <a:endParaRPr lang="es-CO"/>
        </a:p>
      </dgm:t>
    </dgm:pt>
    <dgm:pt modelId="{DFD1FD87-AD88-4206-99D0-75883F924A2C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altLang="es-CO" sz="1600" dirty="0" smtClean="0">
              <a:solidFill>
                <a:schemeClr val="tx1"/>
              </a:solidFill>
            </a:rPr>
            <a:t> </a:t>
          </a:r>
          <a:r>
            <a:rPr lang="es-CO" altLang="es-CO" sz="1600" b="1" dirty="0" smtClean="0">
              <a:solidFill>
                <a:schemeClr val="tx1"/>
              </a:solidFill>
            </a:rPr>
            <a:t>Producción</a:t>
          </a:r>
          <a:r>
            <a:rPr lang="es-CO" altLang="es-CO" sz="1600" dirty="0" smtClean="0">
              <a:solidFill>
                <a:schemeClr val="tx1"/>
              </a:solidFill>
            </a:rPr>
            <a:t> del conocimiento dentro de la organización.</a:t>
          </a:r>
          <a:endParaRPr lang="es-CO" sz="1600" dirty="0">
            <a:solidFill>
              <a:schemeClr val="tx1"/>
            </a:solidFill>
          </a:endParaRPr>
        </a:p>
      </dgm:t>
    </dgm:pt>
    <dgm:pt modelId="{1AFE606C-1E78-4994-9501-6DA645E74165}" type="parTrans" cxnId="{FDD14875-8FFE-4EA3-8F59-EB4901BF416F}">
      <dgm:prSet/>
      <dgm:spPr/>
      <dgm:t>
        <a:bodyPr/>
        <a:lstStyle/>
        <a:p>
          <a:endParaRPr lang="es-CO"/>
        </a:p>
      </dgm:t>
    </dgm:pt>
    <dgm:pt modelId="{C6D219B6-DA91-4FAC-9F42-3EF5F5010686}" type="sibTrans" cxnId="{FDD14875-8FFE-4EA3-8F59-EB4901BF416F}">
      <dgm:prSet/>
      <dgm:spPr/>
      <dgm:t>
        <a:bodyPr/>
        <a:lstStyle/>
        <a:p>
          <a:endParaRPr lang="es-CO"/>
        </a:p>
      </dgm:t>
    </dgm:pt>
    <dgm:pt modelId="{19C65B33-940C-43B8-BA73-55CA8BB3614B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600" dirty="0" smtClean="0">
              <a:solidFill>
                <a:schemeClr val="tx1"/>
              </a:solidFill>
            </a:rPr>
            <a:t>Fortalecimiento de la capacidad investigativa  e innovación.</a:t>
          </a:r>
          <a:endParaRPr lang="es-CO" sz="1600" dirty="0">
            <a:solidFill>
              <a:schemeClr val="tx1"/>
            </a:solidFill>
          </a:endParaRPr>
        </a:p>
      </dgm:t>
    </dgm:pt>
    <dgm:pt modelId="{AB843689-F313-45F9-BAAD-6D6D1D728185}" type="parTrans" cxnId="{029A356A-40DC-4886-A5B0-EBBA76013D8E}">
      <dgm:prSet/>
      <dgm:spPr/>
      <dgm:t>
        <a:bodyPr/>
        <a:lstStyle/>
        <a:p>
          <a:endParaRPr lang="es-CO"/>
        </a:p>
      </dgm:t>
    </dgm:pt>
    <dgm:pt modelId="{E5E341F7-54F8-4084-827A-696EBAE4A4FD}" type="sibTrans" cxnId="{029A356A-40DC-4886-A5B0-EBBA76013D8E}">
      <dgm:prSet/>
      <dgm:spPr/>
      <dgm:t>
        <a:bodyPr/>
        <a:lstStyle/>
        <a:p>
          <a:endParaRPr lang="es-CO"/>
        </a:p>
      </dgm:t>
    </dgm:pt>
    <dgm:pt modelId="{CEF80EDE-8BD7-4522-B4D7-D46DFE746FB2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sz="2600" dirty="0"/>
        </a:p>
      </dgm:t>
    </dgm:pt>
    <dgm:pt modelId="{9C6ACD2F-0BC1-4D22-B660-7626AFA20D23}" type="parTrans" cxnId="{7228583E-76C7-407D-9BD0-B4C4E6904DC5}">
      <dgm:prSet/>
      <dgm:spPr/>
      <dgm:t>
        <a:bodyPr/>
        <a:lstStyle/>
        <a:p>
          <a:endParaRPr lang="es-CO"/>
        </a:p>
      </dgm:t>
    </dgm:pt>
    <dgm:pt modelId="{EA9FAA56-2CEA-47EF-B973-619604813A34}" type="sibTrans" cxnId="{7228583E-76C7-407D-9BD0-B4C4E6904DC5}">
      <dgm:prSet/>
      <dgm:spPr/>
      <dgm:t>
        <a:bodyPr/>
        <a:lstStyle/>
        <a:p>
          <a:endParaRPr lang="es-CO"/>
        </a:p>
      </dgm:t>
    </dgm:pt>
    <dgm:pt modelId="{E08E4EBC-6AFA-4A52-8085-8D362185A671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sz="2600" dirty="0">
            <a:solidFill>
              <a:schemeClr val="tx1"/>
            </a:solidFill>
          </a:endParaRPr>
        </a:p>
      </dgm:t>
    </dgm:pt>
    <dgm:pt modelId="{DE6F3CD1-CB25-41A8-95A8-EC1292A5D90A}" type="parTrans" cxnId="{A46C0072-F3C0-4888-9511-26322EFA49B6}">
      <dgm:prSet/>
      <dgm:spPr/>
      <dgm:t>
        <a:bodyPr/>
        <a:lstStyle/>
        <a:p>
          <a:endParaRPr lang="es-CO"/>
        </a:p>
      </dgm:t>
    </dgm:pt>
    <dgm:pt modelId="{63CF7638-24FF-4707-8B4B-A0BDAAA7A862}" type="sibTrans" cxnId="{A46C0072-F3C0-4888-9511-26322EFA49B6}">
      <dgm:prSet/>
      <dgm:spPr/>
      <dgm:t>
        <a:bodyPr/>
        <a:lstStyle/>
        <a:p>
          <a:endParaRPr lang="es-CO"/>
        </a:p>
      </dgm:t>
    </dgm:pt>
    <dgm:pt modelId="{0A7ACE78-4BE2-42D1-BBFA-281150CC9F48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600" b="1" i="0" dirty="0" smtClean="0">
              <a:solidFill>
                <a:schemeClr val="tx1"/>
              </a:solidFill>
            </a:rPr>
            <a:t>Visibilización</a:t>
          </a:r>
          <a:r>
            <a:rPr lang="es-ES" sz="1600" dirty="0" smtClean="0">
              <a:solidFill>
                <a:schemeClr val="tx1"/>
              </a:solidFill>
            </a:rPr>
            <a:t> del impacto de la Instituciones.  </a:t>
          </a:r>
          <a:endParaRPr lang="es-CO" sz="1600" dirty="0">
            <a:solidFill>
              <a:schemeClr val="tx1"/>
            </a:solidFill>
          </a:endParaRPr>
        </a:p>
      </dgm:t>
    </dgm:pt>
    <dgm:pt modelId="{1C69E2CB-2DC3-4186-A0EF-18338649D951}" type="parTrans" cxnId="{8AE4962C-FB7A-4D9F-84CC-D10B05CB5579}">
      <dgm:prSet/>
      <dgm:spPr/>
      <dgm:t>
        <a:bodyPr/>
        <a:lstStyle/>
        <a:p>
          <a:endParaRPr lang="es-CO"/>
        </a:p>
      </dgm:t>
    </dgm:pt>
    <dgm:pt modelId="{993ED670-DD0B-441E-9B37-1B4B7F222B74}" type="sibTrans" cxnId="{8AE4962C-FB7A-4D9F-84CC-D10B05CB5579}">
      <dgm:prSet/>
      <dgm:spPr/>
      <dgm:t>
        <a:bodyPr/>
        <a:lstStyle/>
        <a:p>
          <a:endParaRPr lang="es-CO"/>
        </a:p>
      </dgm:t>
    </dgm:pt>
    <dgm:pt modelId="{8619B8A1-438A-4E81-AC7F-A18459A2E191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Objeto de </a:t>
          </a:r>
          <a:r>
            <a:rPr lang="es-CO" sz="1600" b="1" dirty="0" smtClean="0">
              <a:solidFill>
                <a:schemeClr val="tx1"/>
              </a:solidFill>
            </a:rPr>
            <a:t>estudio</a:t>
          </a:r>
          <a:r>
            <a:rPr lang="es-CO" sz="1600" dirty="0" smtClean="0">
              <a:solidFill>
                <a:schemeClr val="tx1"/>
              </a:solidFill>
            </a:rPr>
            <a:t> funciones sustantivas</a:t>
          </a:r>
          <a:endParaRPr lang="es-CO" sz="1600" dirty="0">
            <a:solidFill>
              <a:schemeClr val="tx1"/>
            </a:solidFill>
          </a:endParaRPr>
        </a:p>
      </dgm:t>
    </dgm:pt>
    <dgm:pt modelId="{9788D011-9821-4EB2-97A8-7316028E163C}" type="parTrans" cxnId="{725846A8-B74D-43CE-8C90-6733A41EAFC3}">
      <dgm:prSet/>
      <dgm:spPr/>
      <dgm:t>
        <a:bodyPr/>
        <a:lstStyle/>
        <a:p>
          <a:endParaRPr lang="es-CO"/>
        </a:p>
      </dgm:t>
    </dgm:pt>
    <dgm:pt modelId="{7910211F-74FE-4393-AFD2-E83E2BC38914}" type="sibTrans" cxnId="{725846A8-B74D-43CE-8C90-6733A41EAFC3}">
      <dgm:prSet/>
      <dgm:spPr/>
      <dgm:t>
        <a:bodyPr/>
        <a:lstStyle/>
        <a:p>
          <a:endParaRPr lang="es-CO"/>
        </a:p>
      </dgm:t>
    </dgm:pt>
    <dgm:pt modelId="{23853206-0494-4C75-A4BB-5A40899F469F}" type="pres">
      <dgm:prSet presAssocID="{D797866E-420C-4F0D-AE1F-C96A7263661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BA54612F-8DD4-42E0-8BCA-989ECC92D9A3}" type="pres">
      <dgm:prSet presAssocID="{16C12D73-3EC1-4C34-971D-A9221A439DDF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96A863-4F91-45FD-98F6-74736ADDF527}" type="pres">
      <dgm:prSet presAssocID="{0EDB8953-0F12-4052-9A98-7D007FA8D4ED}" presName="sibTrans" presStyleCnt="0"/>
      <dgm:spPr/>
    </dgm:pt>
    <dgm:pt modelId="{9E93A0E7-DCB9-4333-940C-936592E5FAA4}" type="pres">
      <dgm:prSet presAssocID="{A1FA8F78-1A93-4D96-B1C6-5E55F681631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88266EC-7ED0-4B7A-9EC6-440F89E1FFF2}" type="pres">
      <dgm:prSet presAssocID="{0A9BC149-5C56-48E5-A92D-ECF23D679EAD}" presName="sibTrans" presStyleCnt="0"/>
      <dgm:spPr/>
    </dgm:pt>
    <dgm:pt modelId="{D7BD3002-2EBA-49CD-A21A-1B98980FA65C}" type="pres">
      <dgm:prSet presAssocID="{A964572A-5AEE-4DC6-8A2A-56FF273BC44F}" presName="node" presStyleLbl="node1" presStyleIdx="2" presStyleCnt="3" custLinFactNeighborX="513" custLinFactNeighborY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59C2890-556C-4304-B27F-EC82039CFCB2}" srcId="{16C12D73-3EC1-4C34-971D-A9221A439DDF}" destId="{C7E5A145-C447-4B07-AD03-B410B5E20B25}" srcOrd="1" destOrd="0" parTransId="{5090D3E9-F2E0-46B8-AECB-3977A3A2511A}" sibTransId="{0E681FD0-CB98-4418-8496-2B10FF645F11}"/>
    <dgm:cxn modelId="{AA1947F5-F7D1-41D4-9FF9-C021E2B65962}" srcId="{D797866E-420C-4F0D-AE1F-C96A72636613}" destId="{A1FA8F78-1A93-4D96-B1C6-5E55F681631B}" srcOrd="1" destOrd="0" parTransId="{5C27CDB7-FFB6-4E48-A528-5644957BF26F}" sibTransId="{0A9BC149-5C56-48E5-A92D-ECF23D679EAD}"/>
    <dgm:cxn modelId="{2FCC8252-2D0E-4E5D-8C9F-68DFA73968C0}" srcId="{D797866E-420C-4F0D-AE1F-C96A72636613}" destId="{A964572A-5AEE-4DC6-8A2A-56FF273BC44F}" srcOrd="2" destOrd="0" parTransId="{6CB9B5B0-A91C-4018-8E1F-3DC546B1C683}" sibTransId="{6FA7C3B3-3BF9-4F3C-8E69-2FEF098D1C03}"/>
    <dgm:cxn modelId="{CB13DA35-E0C3-4543-8DBD-97A340C6F456}" srcId="{D797866E-420C-4F0D-AE1F-C96A72636613}" destId="{16C12D73-3EC1-4C34-971D-A9221A439DDF}" srcOrd="0" destOrd="0" parTransId="{941DAA09-6309-4960-A9F5-3EA21EDEBFF5}" sibTransId="{0EDB8953-0F12-4052-9A98-7D007FA8D4ED}"/>
    <dgm:cxn modelId="{7326261F-B1F5-468C-9859-725AFF3138DF}" type="presOf" srcId="{CEF80EDE-8BD7-4522-B4D7-D46DFE746FB2}" destId="{D7BD3002-2EBA-49CD-A21A-1B98980FA65C}" srcOrd="0" destOrd="5" presId="urn:microsoft.com/office/officeart/2005/8/layout/hList6"/>
    <dgm:cxn modelId="{64A6558C-B823-4F22-ABD9-6462D61ECE96}" type="presOf" srcId="{0A7ACE78-4BE2-42D1-BBFA-281150CC9F48}" destId="{D7BD3002-2EBA-49CD-A21A-1B98980FA65C}" srcOrd="0" destOrd="3" presId="urn:microsoft.com/office/officeart/2005/8/layout/hList6"/>
    <dgm:cxn modelId="{0C5DCDB8-2B7C-48D4-A5DF-D6B3E5789302}" type="presOf" srcId="{84734CF2-D40A-43FC-93AB-7792E249B74E}" destId="{9E93A0E7-DCB9-4333-940C-936592E5FAA4}" srcOrd="0" destOrd="2" presId="urn:microsoft.com/office/officeart/2005/8/layout/hList6"/>
    <dgm:cxn modelId="{1D359C51-F167-49B9-853A-DC3B241FF4FB}" type="presOf" srcId="{DFD1FD87-AD88-4206-99D0-75883F924A2C}" destId="{D7BD3002-2EBA-49CD-A21A-1B98980FA65C}" srcOrd="0" destOrd="2" presId="urn:microsoft.com/office/officeart/2005/8/layout/hList6"/>
    <dgm:cxn modelId="{A46C0072-F3C0-4888-9511-26322EFA49B6}" srcId="{A964572A-5AEE-4DC6-8A2A-56FF273BC44F}" destId="{E08E4EBC-6AFA-4A52-8085-8D362185A671}" srcOrd="3" destOrd="0" parTransId="{DE6F3CD1-CB25-41A8-95A8-EC1292A5D90A}" sibTransId="{63CF7638-24FF-4707-8B4B-A0BDAAA7A862}"/>
    <dgm:cxn modelId="{B46A41DC-B12F-4F91-906D-3F7A96B5A2CE}" type="presOf" srcId="{E08E4EBC-6AFA-4A52-8085-8D362185A671}" destId="{D7BD3002-2EBA-49CD-A21A-1B98980FA65C}" srcOrd="0" destOrd="4" presId="urn:microsoft.com/office/officeart/2005/8/layout/hList6"/>
    <dgm:cxn modelId="{A2EA5A03-33F8-45D3-BFE9-DFD66DF74F0B}" srcId="{16C12D73-3EC1-4C34-971D-A9221A439DDF}" destId="{E2FAF72A-AECF-4F6A-B082-608A4A530FC8}" srcOrd="0" destOrd="0" parTransId="{C52960D5-70F8-47AA-BA26-A565187C96D2}" sibTransId="{DBF322B5-E0C1-4B31-8EA0-A225300CC3F9}"/>
    <dgm:cxn modelId="{7CFD1AB8-E9D0-4977-B52F-4D25A9707A11}" srcId="{A964572A-5AEE-4DC6-8A2A-56FF273BC44F}" destId="{D584AA33-ECB0-464D-BE79-F659C0EAC74E}" srcOrd="0" destOrd="0" parTransId="{283A28CA-3E0E-40FD-80B3-C75D3D7B8247}" sibTransId="{0BBC289D-1372-4679-8189-88AA09D60E39}"/>
    <dgm:cxn modelId="{B7445489-FB76-4590-A6D3-5F197CEB0546}" type="presOf" srcId="{A964572A-5AEE-4DC6-8A2A-56FF273BC44F}" destId="{D7BD3002-2EBA-49CD-A21A-1B98980FA65C}" srcOrd="0" destOrd="0" presId="urn:microsoft.com/office/officeart/2005/8/layout/hList6"/>
    <dgm:cxn modelId="{0AAEFA7C-96F6-4635-A4AE-D963FC7A2A89}" type="presOf" srcId="{8619B8A1-438A-4E81-AC7F-A18459A2E191}" destId="{9E93A0E7-DCB9-4333-940C-936592E5FAA4}" srcOrd="0" destOrd="3" presId="urn:microsoft.com/office/officeart/2005/8/layout/hList6"/>
    <dgm:cxn modelId="{7F9BA1B8-1E75-477F-B3D5-8270102271BE}" type="presOf" srcId="{C7E5A145-C447-4B07-AD03-B410B5E20B25}" destId="{BA54612F-8DD4-42E0-8BCA-989ECC92D9A3}" srcOrd="0" destOrd="2" presId="urn:microsoft.com/office/officeart/2005/8/layout/hList6"/>
    <dgm:cxn modelId="{8AEC5E1D-9A95-4737-B604-A5896C4301F6}" type="presOf" srcId="{E2FAF72A-AECF-4F6A-B082-608A4A530FC8}" destId="{BA54612F-8DD4-42E0-8BCA-989ECC92D9A3}" srcOrd="0" destOrd="1" presId="urn:microsoft.com/office/officeart/2005/8/layout/hList6"/>
    <dgm:cxn modelId="{8AE4962C-FB7A-4D9F-84CC-D10B05CB5579}" srcId="{A964572A-5AEE-4DC6-8A2A-56FF273BC44F}" destId="{0A7ACE78-4BE2-42D1-BBFA-281150CC9F48}" srcOrd="2" destOrd="0" parTransId="{1C69E2CB-2DC3-4186-A0EF-18338649D951}" sibTransId="{993ED670-DD0B-441E-9B37-1B4B7F222B74}"/>
    <dgm:cxn modelId="{725846A8-B74D-43CE-8C90-6733A41EAFC3}" srcId="{A1FA8F78-1A93-4D96-B1C6-5E55F681631B}" destId="{8619B8A1-438A-4E81-AC7F-A18459A2E191}" srcOrd="2" destOrd="0" parTransId="{9788D011-9821-4EB2-97A8-7316028E163C}" sibTransId="{7910211F-74FE-4393-AFD2-E83E2BC38914}"/>
    <dgm:cxn modelId="{8C2B0426-376C-44AC-8839-AF1BE56AA9AF}" srcId="{A1FA8F78-1A93-4D96-B1C6-5E55F681631B}" destId="{84734CF2-D40A-43FC-93AB-7792E249B74E}" srcOrd="1" destOrd="0" parTransId="{D4967F7B-2CF5-4D2F-AA8A-322FE17A0F4C}" sibTransId="{1F5974A2-5C4B-4109-851F-18528985B250}"/>
    <dgm:cxn modelId="{C023D0D0-87C0-4636-AD4B-F249C1BBE90C}" type="presOf" srcId="{1AC9D337-5B19-4D2B-81BF-EEFD22952D13}" destId="{9E93A0E7-DCB9-4333-940C-936592E5FAA4}" srcOrd="0" destOrd="1" presId="urn:microsoft.com/office/officeart/2005/8/layout/hList6"/>
    <dgm:cxn modelId="{3216249D-58BE-429B-B9DC-6957F491AA60}" type="presOf" srcId="{16C12D73-3EC1-4C34-971D-A9221A439DDF}" destId="{BA54612F-8DD4-42E0-8BCA-989ECC92D9A3}" srcOrd="0" destOrd="0" presId="urn:microsoft.com/office/officeart/2005/8/layout/hList6"/>
    <dgm:cxn modelId="{FDD14875-8FFE-4EA3-8F59-EB4901BF416F}" srcId="{A964572A-5AEE-4DC6-8A2A-56FF273BC44F}" destId="{DFD1FD87-AD88-4206-99D0-75883F924A2C}" srcOrd="1" destOrd="0" parTransId="{1AFE606C-1E78-4994-9501-6DA645E74165}" sibTransId="{C6D219B6-DA91-4FAC-9F42-3EF5F5010686}"/>
    <dgm:cxn modelId="{8C7002C1-C65A-45B4-A3A2-B5273D45EAEE}" type="presOf" srcId="{A1FA8F78-1A93-4D96-B1C6-5E55F681631B}" destId="{9E93A0E7-DCB9-4333-940C-936592E5FAA4}" srcOrd="0" destOrd="0" presId="urn:microsoft.com/office/officeart/2005/8/layout/hList6"/>
    <dgm:cxn modelId="{9A17BB58-8456-4825-B551-332D3B65E529}" type="presOf" srcId="{D797866E-420C-4F0D-AE1F-C96A72636613}" destId="{23853206-0494-4C75-A4BB-5A40899F469F}" srcOrd="0" destOrd="0" presId="urn:microsoft.com/office/officeart/2005/8/layout/hList6"/>
    <dgm:cxn modelId="{59CC4E58-D0D0-4668-ADD9-2EF108E4F58A}" type="presOf" srcId="{19C65B33-940C-43B8-BA73-55CA8BB3614B}" destId="{BA54612F-8DD4-42E0-8BCA-989ECC92D9A3}" srcOrd="0" destOrd="3" presId="urn:microsoft.com/office/officeart/2005/8/layout/hList6"/>
    <dgm:cxn modelId="{7A43BA80-815C-4703-B866-0215F6E4A9AB}" srcId="{A1FA8F78-1A93-4D96-B1C6-5E55F681631B}" destId="{1AC9D337-5B19-4D2B-81BF-EEFD22952D13}" srcOrd="0" destOrd="0" parTransId="{452721C9-BF57-4C22-829C-08AD8D5BA659}" sibTransId="{0213F850-51C0-4539-BF1B-6446BE00375F}"/>
    <dgm:cxn modelId="{7228583E-76C7-407D-9BD0-B4C4E6904DC5}" srcId="{A964572A-5AEE-4DC6-8A2A-56FF273BC44F}" destId="{CEF80EDE-8BD7-4522-B4D7-D46DFE746FB2}" srcOrd="4" destOrd="0" parTransId="{9C6ACD2F-0BC1-4D22-B660-7626AFA20D23}" sibTransId="{EA9FAA56-2CEA-47EF-B973-619604813A34}"/>
    <dgm:cxn modelId="{937804B8-94EE-498F-ABFC-A1FB7619BE06}" type="presOf" srcId="{D584AA33-ECB0-464D-BE79-F659C0EAC74E}" destId="{D7BD3002-2EBA-49CD-A21A-1B98980FA65C}" srcOrd="0" destOrd="1" presId="urn:microsoft.com/office/officeart/2005/8/layout/hList6"/>
    <dgm:cxn modelId="{029A356A-40DC-4886-A5B0-EBBA76013D8E}" srcId="{16C12D73-3EC1-4C34-971D-A9221A439DDF}" destId="{19C65B33-940C-43B8-BA73-55CA8BB3614B}" srcOrd="2" destOrd="0" parTransId="{AB843689-F313-45F9-BAAD-6D6D1D728185}" sibTransId="{E5E341F7-54F8-4084-827A-696EBAE4A4FD}"/>
    <dgm:cxn modelId="{0E47C71D-DF86-453A-892F-896D8832087C}" type="presParOf" srcId="{23853206-0494-4C75-A4BB-5A40899F469F}" destId="{BA54612F-8DD4-42E0-8BCA-989ECC92D9A3}" srcOrd="0" destOrd="0" presId="urn:microsoft.com/office/officeart/2005/8/layout/hList6"/>
    <dgm:cxn modelId="{E617D232-405F-4CDA-AE6A-029AD20E6D48}" type="presParOf" srcId="{23853206-0494-4C75-A4BB-5A40899F469F}" destId="{3196A863-4F91-45FD-98F6-74736ADDF527}" srcOrd="1" destOrd="0" presId="urn:microsoft.com/office/officeart/2005/8/layout/hList6"/>
    <dgm:cxn modelId="{C764609A-BDA7-4CF1-AD8D-C028234893FC}" type="presParOf" srcId="{23853206-0494-4C75-A4BB-5A40899F469F}" destId="{9E93A0E7-DCB9-4333-940C-936592E5FAA4}" srcOrd="2" destOrd="0" presId="urn:microsoft.com/office/officeart/2005/8/layout/hList6"/>
    <dgm:cxn modelId="{B6E974FC-06D3-45C6-8FD9-BE0004937A6E}" type="presParOf" srcId="{23853206-0494-4C75-A4BB-5A40899F469F}" destId="{288266EC-7ED0-4B7A-9EC6-440F89E1FFF2}" srcOrd="3" destOrd="0" presId="urn:microsoft.com/office/officeart/2005/8/layout/hList6"/>
    <dgm:cxn modelId="{77004F8B-925C-41E9-88F2-F2DC10A0E99B}" type="presParOf" srcId="{23853206-0494-4C75-A4BB-5A40899F469F}" destId="{D7BD3002-2EBA-49CD-A21A-1B98980FA65C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616FEE-4370-4A71-89D2-299774FC2B2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EC91E5-47F7-4800-8C6F-C706BA97391F}">
      <dgm:prSet phldrT="[Texto]"/>
      <dgm:spPr>
        <a:solidFill>
          <a:srgbClr val="FFC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s-CO" b="1" dirty="0" smtClean="0">
              <a:solidFill>
                <a:schemeClr val="bg1"/>
              </a:solidFill>
            </a:rPr>
            <a:t>Proyección social-investigación-docencia –Extensión cultural</a:t>
          </a:r>
          <a:endParaRPr lang="es-CO" b="1" dirty="0">
            <a:solidFill>
              <a:schemeClr val="bg1"/>
            </a:solidFill>
          </a:endParaRPr>
        </a:p>
      </dgm:t>
    </dgm:pt>
    <dgm:pt modelId="{919F6E1F-971F-4250-A606-850A22D43B21}" type="parTrans" cxnId="{50CC85DF-5558-42C3-BD69-B49F1695E030}">
      <dgm:prSet/>
      <dgm:spPr/>
      <dgm:t>
        <a:bodyPr/>
        <a:lstStyle/>
        <a:p>
          <a:endParaRPr lang="es-CO"/>
        </a:p>
      </dgm:t>
    </dgm:pt>
    <dgm:pt modelId="{E7B27BCD-6338-470D-A75D-0E35327F89E4}" type="sibTrans" cxnId="{50CC85DF-5558-42C3-BD69-B49F1695E030}">
      <dgm:prSet/>
      <dgm:spPr/>
      <dgm:t>
        <a:bodyPr/>
        <a:lstStyle/>
        <a:p>
          <a:endParaRPr lang="es-CO"/>
        </a:p>
      </dgm:t>
    </dgm:pt>
    <dgm:pt modelId="{EFB8B898-45B0-4BD4-8A32-8250C67A89CB}">
      <dgm:prSet phldrT="[Texto]" custT="1"/>
      <dgm:spPr/>
      <dgm:t>
        <a:bodyPr/>
        <a:lstStyle/>
        <a:p>
          <a:r>
            <a:rPr lang="es-CO" sz="1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Socialización</a:t>
          </a:r>
        </a:p>
        <a:p>
          <a:r>
            <a:rPr lang="es-CO" sz="1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Externalización</a:t>
          </a:r>
        </a:p>
        <a:p>
          <a:endParaRPr lang="es-CO" sz="1300" dirty="0"/>
        </a:p>
      </dgm:t>
    </dgm:pt>
    <dgm:pt modelId="{EE49CE60-8AEC-46B5-886E-000A43C76F6A}" type="parTrans" cxnId="{3B659D65-65AA-4995-87D3-31E7B3D608B2}">
      <dgm:prSet/>
      <dgm:spPr/>
      <dgm:t>
        <a:bodyPr/>
        <a:lstStyle/>
        <a:p>
          <a:endParaRPr lang="es-CO"/>
        </a:p>
      </dgm:t>
    </dgm:pt>
    <dgm:pt modelId="{9C07CA3C-4C2D-4A09-88A0-0D9A48FF5C80}" type="sibTrans" cxnId="{3B659D65-65AA-4995-87D3-31E7B3D608B2}">
      <dgm:prSet/>
      <dgm:spPr/>
      <dgm:t>
        <a:bodyPr/>
        <a:lstStyle/>
        <a:p>
          <a:endParaRPr lang="es-CO"/>
        </a:p>
      </dgm:t>
    </dgm:pt>
    <dgm:pt modelId="{67D96836-A805-4D01-80FF-7DF4A9BBDCBF}">
      <dgm:prSet phldrT="[Texto]" custT="1"/>
      <dgm:spPr/>
      <dgm:t>
        <a:bodyPr/>
        <a:lstStyle/>
        <a:p>
          <a:r>
            <a:rPr lang="es-CO" sz="1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Combinación</a:t>
          </a:r>
        </a:p>
        <a:p>
          <a:r>
            <a:rPr lang="es-CO" sz="1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Internalización</a:t>
          </a:r>
          <a:endParaRPr lang="es-CO" sz="1400" dirty="0"/>
        </a:p>
      </dgm:t>
    </dgm:pt>
    <dgm:pt modelId="{AA6288B4-D608-42FD-8867-29F38F99CF79}" type="parTrans" cxnId="{790C1B73-24F3-4369-99F0-74F123D1600E}">
      <dgm:prSet/>
      <dgm:spPr/>
      <dgm:t>
        <a:bodyPr/>
        <a:lstStyle/>
        <a:p>
          <a:endParaRPr lang="es-CO"/>
        </a:p>
      </dgm:t>
    </dgm:pt>
    <dgm:pt modelId="{15A54AFC-B416-4C8A-916E-33507DA42992}" type="sibTrans" cxnId="{790C1B73-24F3-4369-99F0-74F123D1600E}">
      <dgm:prSet/>
      <dgm:spPr/>
      <dgm:t>
        <a:bodyPr/>
        <a:lstStyle/>
        <a:p>
          <a:endParaRPr lang="es-CO"/>
        </a:p>
      </dgm:t>
    </dgm:pt>
    <dgm:pt modelId="{D6502AB8-14D1-46E1-8ED4-CAA23CB6D9CD}">
      <dgm:prSet phldrT="[Texto]"/>
      <dgm:spPr>
        <a:solidFill>
          <a:srgbClr val="00B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s-CO" b="1" dirty="0" smtClean="0"/>
            <a:t>Diseño de un instrumento  redes de conocimiento</a:t>
          </a:r>
          <a:endParaRPr lang="es-CO" b="1" dirty="0"/>
        </a:p>
      </dgm:t>
    </dgm:pt>
    <dgm:pt modelId="{F945D3AA-4AC9-49AE-8C9F-1A5EA987CF5D}" type="parTrans" cxnId="{4F2EDA06-D6A2-45D9-AC41-C3EC8BC43912}">
      <dgm:prSet/>
      <dgm:spPr/>
      <dgm:t>
        <a:bodyPr/>
        <a:lstStyle/>
        <a:p>
          <a:endParaRPr lang="es-CO"/>
        </a:p>
      </dgm:t>
    </dgm:pt>
    <dgm:pt modelId="{62389530-2257-4A4C-B526-9ED78460D86C}" type="sibTrans" cxnId="{4F2EDA06-D6A2-45D9-AC41-C3EC8BC43912}">
      <dgm:prSet/>
      <dgm:spPr/>
      <dgm:t>
        <a:bodyPr/>
        <a:lstStyle/>
        <a:p>
          <a:endParaRPr lang="es-CO"/>
        </a:p>
      </dgm:t>
    </dgm:pt>
    <dgm:pt modelId="{391A5E1C-623D-4465-BEA4-C9C250216738}">
      <dgm:prSet phldrT="[Texto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s-CO" b="1" dirty="0" smtClean="0">
              <a:solidFill>
                <a:schemeClr val="bg1"/>
              </a:solidFill>
            </a:rPr>
            <a:t>Formato recolección de experiencias</a:t>
          </a:r>
          <a:endParaRPr lang="es-CO" b="1" dirty="0">
            <a:solidFill>
              <a:schemeClr val="bg1"/>
            </a:solidFill>
          </a:endParaRPr>
        </a:p>
      </dgm:t>
    </dgm:pt>
    <dgm:pt modelId="{385579B4-FB96-4CE8-8EEE-A02DFD5ABBF5}" type="parTrans" cxnId="{C544BC5B-422D-4A72-AE38-DBC93FF7AF2C}">
      <dgm:prSet/>
      <dgm:spPr/>
      <dgm:t>
        <a:bodyPr/>
        <a:lstStyle/>
        <a:p>
          <a:endParaRPr lang="es-CO"/>
        </a:p>
      </dgm:t>
    </dgm:pt>
    <dgm:pt modelId="{A1F07AF4-F491-4B0F-920F-A933BE821793}" type="sibTrans" cxnId="{C544BC5B-422D-4A72-AE38-DBC93FF7AF2C}">
      <dgm:prSet/>
      <dgm:spPr/>
      <dgm:t>
        <a:bodyPr/>
        <a:lstStyle/>
        <a:p>
          <a:endParaRPr lang="es-CO"/>
        </a:p>
      </dgm:t>
    </dgm:pt>
    <dgm:pt modelId="{E749798C-547B-493D-A137-10F998FD6978}" type="pres">
      <dgm:prSet presAssocID="{B4616FEE-4370-4A71-89D2-299774FC2B2C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CO"/>
        </a:p>
      </dgm:t>
    </dgm:pt>
    <dgm:pt modelId="{4DBEA010-36E3-429C-A1E8-903DB3C4F4B2}" type="pres">
      <dgm:prSet presAssocID="{7FEC91E5-47F7-4800-8C6F-C706BA97391F}" presName="parTx1" presStyleLbl="node1" presStyleIdx="0" presStyleCnt="3" custLinFactNeighborX="-893" custLinFactNeighborY="-3282"/>
      <dgm:spPr/>
      <dgm:t>
        <a:bodyPr/>
        <a:lstStyle/>
        <a:p>
          <a:endParaRPr lang="es-CO"/>
        </a:p>
      </dgm:t>
    </dgm:pt>
    <dgm:pt modelId="{96388275-6330-4890-9FFA-39BD2E693289}" type="pres">
      <dgm:prSet presAssocID="{7FEC91E5-47F7-4800-8C6F-C706BA97391F}" presName="spPre1" presStyleCnt="0"/>
      <dgm:spPr/>
    </dgm:pt>
    <dgm:pt modelId="{B8D72F02-ADEB-40EC-AEB3-BB250EB2D76C}" type="pres">
      <dgm:prSet presAssocID="{7FEC91E5-47F7-4800-8C6F-C706BA97391F}" presName="chLin1" presStyleCnt="0"/>
      <dgm:spPr/>
    </dgm:pt>
    <dgm:pt modelId="{6CDD1F6B-4905-429E-8CBD-DB844F8DD0EA}" type="pres">
      <dgm:prSet presAssocID="{EE49CE60-8AEC-46B5-886E-000A43C76F6A}" presName="Name11" presStyleLbl="parChTrans1D1" presStyleIdx="0" presStyleCnt="8"/>
      <dgm:spPr/>
    </dgm:pt>
    <dgm:pt modelId="{A8DE4CF3-6544-4890-B8D0-C407ACDFD252}" type="pres">
      <dgm:prSet presAssocID="{EE49CE60-8AEC-46B5-886E-000A43C76F6A}" presName="Name31" presStyleLbl="parChTrans1D1" presStyleIdx="1" presStyleCnt="8"/>
      <dgm:spPr/>
    </dgm:pt>
    <dgm:pt modelId="{8541F75D-69A7-4F26-9EEB-EAFCB9186F0E}" type="pres">
      <dgm:prSet presAssocID="{EFB8B898-45B0-4BD4-8A32-8250C67A89CB}" presName="txAndLines1" presStyleCnt="0"/>
      <dgm:spPr/>
    </dgm:pt>
    <dgm:pt modelId="{5F684576-FC95-4605-87DD-E8B6A0AAFCF9}" type="pres">
      <dgm:prSet presAssocID="{EFB8B898-45B0-4BD4-8A32-8250C67A89CB}" presName="anchor1" presStyleCnt="0"/>
      <dgm:spPr/>
    </dgm:pt>
    <dgm:pt modelId="{F23E32CA-B375-468F-83C4-CF7EB89AB8B7}" type="pres">
      <dgm:prSet presAssocID="{EFB8B898-45B0-4BD4-8A32-8250C67A89CB}" presName="backup1" presStyleCnt="0"/>
      <dgm:spPr/>
    </dgm:pt>
    <dgm:pt modelId="{50DDCD12-20BB-497D-9D12-FFC43A721BA5}" type="pres">
      <dgm:prSet presAssocID="{EFB8B898-45B0-4BD4-8A32-8250C67A89CB}" presName="preLine1" presStyleLbl="parChTrans1D1" presStyleIdx="2" presStyleCnt="8"/>
      <dgm:spPr/>
    </dgm:pt>
    <dgm:pt modelId="{8A420604-F44D-4E3F-AD6F-118B259F220B}" type="pres">
      <dgm:prSet presAssocID="{EFB8B898-45B0-4BD4-8A32-8250C67A89CB}" presName="desTx1" presStyleLbl="revTx" presStyleIdx="0" presStyleCnt="0" custScaleX="136135" custScaleY="1473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0D74383-0A96-4E65-91E0-BE877A3852B2}" type="pres">
      <dgm:prSet presAssocID="{EFB8B898-45B0-4BD4-8A32-8250C67A89CB}" presName="postLine1" presStyleLbl="parChTrans1D1" presStyleIdx="3" presStyleCnt="8"/>
      <dgm:spPr/>
    </dgm:pt>
    <dgm:pt modelId="{CAED0131-DB33-4CC9-A40B-93B55285C867}" type="pres">
      <dgm:prSet presAssocID="{AA6288B4-D608-42FD-8867-29F38F99CF79}" presName="Name11" presStyleLbl="parChTrans1D1" presStyleIdx="4" presStyleCnt="8"/>
      <dgm:spPr/>
    </dgm:pt>
    <dgm:pt modelId="{EF99DAEA-C263-49E1-A301-FA5D87643343}" type="pres">
      <dgm:prSet presAssocID="{AA6288B4-D608-42FD-8867-29F38F99CF79}" presName="Name31" presStyleLbl="parChTrans1D1" presStyleIdx="5" presStyleCnt="8"/>
      <dgm:spPr/>
    </dgm:pt>
    <dgm:pt modelId="{00CF81D7-71AA-415C-AFA4-30B2057087AC}" type="pres">
      <dgm:prSet presAssocID="{67D96836-A805-4D01-80FF-7DF4A9BBDCBF}" presName="txAndLines1" presStyleCnt="0"/>
      <dgm:spPr/>
    </dgm:pt>
    <dgm:pt modelId="{AA18EFD5-C369-488C-861A-71DD357EB3A2}" type="pres">
      <dgm:prSet presAssocID="{67D96836-A805-4D01-80FF-7DF4A9BBDCBF}" presName="anchor1" presStyleCnt="0"/>
      <dgm:spPr/>
    </dgm:pt>
    <dgm:pt modelId="{F5C5CDCB-7A26-4A30-AE29-7FCBE5B1CD06}" type="pres">
      <dgm:prSet presAssocID="{67D96836-A805-4D01-80FF-7DF4A9BBDCBF}" presName="backup1" presStyleCnt="0"/>
      <dgm:spPr/>
    </dgm:pt>
    <dgm:pt modelId="{1CDE2DDA-571C-4DBC-9B9B-C1543CDE38D0}" type="pres">
      <dgm:prSet presAssocID="{67D96836-A805-4D01-80FF-7DF4A9BBDCBF}" presName="preLine1" presStyleLbl="parChTrans1D1" presStyleIdx="6" presStyleCnt="8"/>
      <dgm:spPr/>
    </dgm:pt>
    <dgm:pt modelId="{F5FAFF99-7B57-44FD-B688-28307FE659D6}" type="pres">
      <dgm:prSet presAssocID="{67D96836-A805-4D01-80FF-7DF4A9BBDCBF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CE0D011-4C00-4A03-8E19-708A978F1F55}" type="pres">
      <dgm:prSet presAssocID="{67D96836-A805-4D01-80FF-7DF4A9BBDCBF}" presName="postLine1" presStyleLbl="parChTrans1D1" presStyleIdx="7" presStyleCnt="8"/>
      <dgm:spPr/>
    </dgm:pt>
    <dgm:pt modelId="{7470FFEE-AA7C-4F3F-9AB5-045571976F04}" type="pres">
      <dgm:prSet presAssocID="{7FEC91E5-47F7-4800-8C6F-C706BA97391F}" presName="spPost1" presStyleCnt="0"/>
      <dgm:spPr/>
    </dgm:pt>
    <dgm:pt modelId="{4E0C4C91-49E9-4763-9A85-2891757F8988}" type="pres">
      <dgm:prSet presAssocID="{D6502AB8-14D1-46E1-8ED4-CAA23CB6D9CD}" presName="parTx2" presStyleLbl="node1" presStyleIdx="1" presStyleCnt="3"/>
      <dgm:spPr/>
      <dgm:t>
        <a:bodyPr/>
        <a:lstStyle/>
        <a:p>
          <a:endParaRPr lang="es-CO"/>
        </a:p>
      </dgm:t>
    </dgm:pt>
    <dgm:pt modelId="{ECC32186-D9D7-4CB0-8877-9EE7139AD186}" type="pres">
      <dgm:prSet presAssocID="{391A5E1C-623D-4465-BEA4-C9C250216738}" presName="parTx3" presStyleLbl="node1" presStyleIdx="2" presStyleCnt="3"/>
      <dgm:spPr/>
      <dgm:t>
        <a:bodyPr/>
        <a:lstStyle/>
        <a:p>
          <a:endParaRPr lang="es-CO"/>
        </a:p>
      </dgm:t>
    </dgm:pt>
  </dgm:ptLst>
  <dgm:cxnLst>
    <dgm:cxn modelId="{790C1B73-24F3-4369-99F0-74F123D1600E}" srcId="{7FEC91E5-47F7-4800-8C6F-C706BA97391F}" destId="{67D96836-A805-4D01-80FF-7DF4A9BBDCBF}" srcOrd="1" destOrd="0" parTransId="{AA6288B4-D608-42FD-8867-29F38F99CF79}" sibTransId="{15A54AFC-B416-4C8A-916E-33507DA42992}"/>
    <dgm:cxn modelId="{BDB88001-BC1D-4A41-8D0A-E1FBD641D08E}" type="presOf" srcId="{D6502AB8-14D1-46E1-8ED4-CAA23CB6D9CD}" destId="{4E0C4C91-49E9-4763-9A85-2891757F8988}" srcOrd="0" destOrd="0" presId="urn:microsoft.com/office/officeart/2009/3/layout/SubStepProcess"/>
    <dgm:cxn modelId="{C544BC5B-422D-4A72-AE38-DBC93FF7AF2C}" srcId="{B4616FEE-4370-4A71-89D2-299774FC2B2C}" destId="{391A5E1C-623D-4465-BEA4-C9C250216738}" srcOrd="2" destOrd="0" parTransId="{385579B4-FB96-4CE8-8EEE-A02DFD5ABBF5}" sibTransId="{A1F07AF4-F491-4B0F-920F-A933BE821793}"/>
    <dgm:cxn modelId="{50CC85DF-5558-42C3-BD69-B49F1695E030}" srcId="{B4616FEE-4370-4A71-89D2-299774FC2B2C}" destId="{7FEC91E5-47F7-4800-8C6F-C706BA97391F}" srcOrd="0" destOrd="0" parTransId="{919F6E1F-971F-4250-A606-850A22D43B21}" sibTransId="{E7B27BCD-6338-470D-A75D-0E35327F89E4}"/>
    <dgm:cxn modelId="{7312519E-7902-40F5-A7B3-260BD66A8D51}" type="presOf" srcId="{391A5E1C-623D-4465-BEA4-C9C250216738}" destId="{ECC32186-D9D7-4CB0-8877-9EE7139AD186}" srcOrd="0" destOrd="0" presId="urn:microsoft.com/office/officeart/2009/3/layout/SubStepProcess"/>
    <dgm:cxn modelId="{3FC7B048-0041-49F0-9F5F-561725819316}" type="presOf" srcId="{67D96836-A805-4D01-80FF-7DF4A9BBDCBF}" destId="{F5FAFF99-7B57-44FD-B688-28307FE659D6}" srcOrd="0" destOrd="0" presId="urn:microsoft.com/office/officeart/2009/3/layout/SubStepProcess"/>
    <dgm:cxn modelId="{3B659D65-65AA-4995-87D3-31E7B3D608B2}" srcId="{7FEC91E5-47F7-4800-8C6F-C706BA97391F}" destId="{EFB8B898-45B0-4BD4-8A32-8250C67A89CB}" srcOrd="0" destOrd="0" parTransId="{EE49CE60-8AEC-46B5-886E-000A43C76F6A}" sibTransId="{9C07CA3C-4C2D-4A09-88A0-0D9A48FF5C80}"/>
    <dgm:cxn modelId="{243FD50A-C12D-40B6-9132-CA375EB74DE9}" type="presOf" srcId="{B4616FEE-4370-4A71-89D2-299774FC2B2C}" destId="{E749798C-547B-493D-A137-10F998FD6978}" srcOrd="0" destOrd="0" presId="urn:microsoft.com/office/officeart/2009/3/layout/SubStepProcess"/>
    <dgm:cxn modelId="{33095DC3-B826-4258-8EDE-4B661C020DFF}" type="presOf" srcId="{EFB8B898-45B0-4BD4-8A32-8250C67A89CB}" destId="{8A420604-F44D-4E3F-AD6F-118B259F220B}" srcOrd="0" destOrd="0" presId="urn:microsoft.com/office/officeart/2009/3/layout/SubStepProcess"/>
    <dgm:cxn modelId="{4F2EDA06-D6A2-45D9-AC41-C3EC8BC43912}" srcId="{B4616FEE-4370-4A71-89D2-299774FC2B2C}" destId="{D6502AB8-14D1-46E1-8ED4-CAA23CB6D9CD}" srcOrd="1" destOrd="0" parTransId="{F945D3AA-4AC9-49AE-8C9F-1A5EA987CF5D}" sibTransId="{62389530-2257-4A4C-B526-9ED78460D86C}"/>
    <dgm:cxn modelId="{64EE1D47-DB16-4A29-9087-26584C0E6940}" type="presOf" srcId="{7FEC91E5-47F7-4800-8C6F-C706BA97391F}" destId="{4DBEA010-36E3-429C-A1E8-903DB3C4F4B2}" srcOrd="0" destOrd="0" presId="urn:microsoft.com/office/officeart/2009/3/layout/SubStepProcess"/>
    <dgm:cxn modelId="{963A91F5-D91B-4CC7-BA6D-C5E1D49A14EB}" type="presParOf" srcId="{E749798C-547B-493D-A137-10F998FD6978}" destId="{4DBEA010-36E3-429C-A1E8-903DB3C4F4B2}" srcOrd="0" destOrd="0" presId="urn:microsoft.com/office/officeart/2009/3/layout/SubStepProcess"/>
    <dgm:cxn modelId="{671AF17F-65B9-42E5-B1EC-EBBAC2D31CED}" type="presParOf" srcId="{E749798C-547B-493D-A137-10F998FD6978}" destId="{96388275-6330-4890-9FFA-39BD2E693289}" srcOrd="1" destOrd="0" presId="urn:microsoft.com/office/officeart/2009/3/layout/SubStepProcess"/>
    <dgm:cxn modelId="{9C22FE21-17C4-4EB9-98F0-1CEC2BC5708A}" type="presParOf" srcId="{E749798C-547B-493D-A137-10F998FD6978}" destId="{B8D72F02-ADEB-40EC-AEB3-BB250EB2D76C}" srcOrd="2" destOrd="0" presId="urn:microsoft.com/office/officeart/2009/3/layout/SubStepProcess"/>
    <dgm:cxn modelId="{E7703267-2CDD-4815-8C00-5BD74C9327A0}" type="presParOf" srcId="{B8D72F02-ADEB-40EC-AEB3-BB250EB2D76C}" destId="{6CDD1F6B-4905-429E-8CBD-DB844F8DD0EA}" srcOrd="0" destOrd="0" presId="urn:microsoft.com/office/officeart/2009/3/layout/SubStepProcess"/>
    <dgm:cxn modelId="{608A60D6-6897-44EF-9F34-9BEF21B37BB0}" type="presParOf" srcId="{B8D72F02-ADEB-40EC-AEB3-BB250EB2D76C}" destId="{A8DE4CF3-6544-4890-B8D0-C407ACDFD252}" srcOrd="1" destOrd="0" presId="urn:microsoft.com/office/officeart/2009/3/layout/SubStepProcess"/>
    <dgm:cxn modelId="{C5F4B0BB-AEF5-4708-96B5-6D17577A6FB8}" type="presParOf" srcId="{B8D72F02-ADEB-40EC-AEB3-BB250EB2D76C}" destId="{8541F75D-69A7-4F26-9EEB-EAFCB9186F0E}" srcOrd="2" destOrd="0" presId="urn:microsoft.com/office/officeart/2009/3/layout/SubStepProcess"/>
    <dgm:cxn modelId="{99353F33-72CE-4C49-AF74-0379F9682DB2}" type="presParOf" srcId="{8541F75D-69A7-4F26-9EEB-EAFCB9186F0E}" destId="{5F684576-FC95-4605-87DD-E8B6A0AAFCF9}" srcOrd="0" destOrd="0" presId="urn:microsoft.com/office/officeart/2009/3/layout/SubStepProcess"/>
    <dgm:cxn modelId="{5E8EC7A0-1545-4607-9C35-469FB3211C43}" type="presParOf" srcId="{8541F75D-69A7-4F26-9EEB-EAFCB9186F0E}" destId="{F23E32CA-B375-468F-83C4-CF7EB89AB8B7}" srcOrd="1" destOrd="0" presId="urn:microsoft.com/office/officeart/2009/3/layout/SubStepProcess"/>
    <dgm:cxn modelId="{7E22F8D9-7AE0-4B23-BB3B-DDEC4C2E3F6C}" type="presParOf" srcId="{8541F75D-69A7-4F26-9EEB-EAFCB9186F0E}" destId="{50DDCD12-20BB-497D-9D12-FFC43A721BA5}" srcOrd="2" destOrd="0" presId="urn:microsoft.com/office/officeart/2009/3/layout/SubStepProcess"/>
    <dgm:cxn modelId="{A99A437F-4404-477A-A00C-7CDEEDFD3B58}" type="presParOf" srcId="{8541F75D-69A7-4F26-9EEB-EAFCB9186F0E}" destId="{8A420604-F44D-4E3F-AD6F-118B259F220B}" srcOrd="3" destOrd="0" presId="urn:microsoft.com/office/officeart/2009/3/layout/SubStepProcess"/>
    <dgm:cxn modelId="{5F97A09C-6C85-45F4-8719-C89DB4D62CE9}" type="presParOf" srcId="{8541F75D-69A7-4F26-9EEB-EAFCB9186F0E}" destId="{80D74383-0A96-4E65-91E0-BE877A3852B2}" srcOrd="4" destOrd="0" presId="urn:microsoft.com/office/officeart/2009/3/layout/SubStepProcess"/>
    <dgm:cxn modelId="{4D1A2537-D33E-424E-9289-8E84F53CE9DB}" type="presParOf" srcId="{B8D72F02-ADEB-40EC-AEB3-BB250EB2D76C}" destId="{CAED0131-DB33-4CC9-A40B-93B55285C867}" srcOrd="3" destOrd="0" presId="urn:microsoft.com/office/officeart/2009/3/layout/SubStepProcess"/>
    <dgm:cxn modelId="{14C04FDF-3789-482D-BFFA-1757E22ABEF3}" type="presParOf" srcId="{B8D72F02-ADEB-40EC-AEB3-BB250EB2D76C}" destId="{EF99DAEA-C263-49E1-A301-FA5D87643343}" srcOrd="4" destOrd="0" presId="urn:microsoft.com/office/officeart/2009/3/layout/SubStepProcess"/>
    <dgm:cxn modelId="{0A1BA7D8-C922-48A9-AFC6-A441F79AD781}" type="presParOf" srcId="{B8D72F02-ADEB-40EC-AEB3-BB250EB2D76C}" destId="{00CF81D7-71AA-415C-AFA4-30B2057087AC}" srcOrd="5" destOrd="0" presId="urn:microsoft.com/office/officeart/2009/3/layout/SubStepProcess"/>
    <dgm:cxn modelId="{734444E3-F926-4D98-BE8A-A1BD651F73D0}" type="presParOf" srcId="{00CF81D7-71AA-415C-AFA4-30B2057087AC}" destId="{AA18EFD5-C369-488C-861A-71DD357EB3A2}" srcOrd="0" destOrd="0" presId="urn:microsoft.com/office/officeart/2009/3/layout/SubStepProcess"/>
    <dgm:cxn modelId="{A96759C5-B9C8-486E-8645-BC6189E65365}" type="presParOf" srcId="{00CF81D7-71AA-415C-AFA4-30B2057087AC}" destId="{F5C5CDCB-7A26-4A30-AE29-7FCBE5B1CD06}" srcOrd="1" destOrd="0" presId="urn:microsoft.com/office/officeart/2009/3/layout/SubStepProcess"/>
    <dgm:cxn modelId="{6416BDF7-2E3C-4489-9757-54CDB351CF6B}" type="presParOf" srcId="{00CF81D7-71AA-415C-AFA4-30B2057087AC}" destId="{1CDE2DDA-571C-4DBC-9B9B-C1543CDE38D0}" srcOrd="2" destOrd="0" presId="urn:microsoft.com/office/officeart/2009/3/layout/SubStepProcess"/>
    <dgm:cxn modelId="{EE3AFBDC-7E0D-4600-9020-7B9DCD12A764}" type="presParOf" srcId="{00CF81D7-71AA-415C-AFA4-30B2057087AC}" destId="{F5FAFF99-7B57-44FD-B688-28307FE659D6}" srcOrd="3" destOrd="0" presId="urn:microsoft.com/office/officeart/2009/3/layout/SubStepProcess"/>
    <dgm:cxn modelId="{BA66FF9D-AF99-469B-852B-05F6C20CBB5E}" type="presParOf" srcId="{00CF81D7-71AA-415C-AFA4-30B2057087AC}" destId="{5CE0D011-4C00-4A03-8E19-708A978F1F55}" srcOrd="4" destOrd="0" presId="urn:microsoft.com/office/officeart/2009/3/layout/SubStepProcess"/>
    <dgm:cxn modelId="{4BEF66E3-E3EA-4DC2-8F1B-F6C2A1914B28}" type="presParOf" srcId="{E749798C-547B-493D-A137-10F998FD6978}" destId="{7470FFEE-AA7C-4F3F-9AB5-045571976F04}" srcOrd="3" destOrd="0" presId="urn:microsoft.com/office/officeart/2009/3/layout/SubStepProcess"/>
    <dgm:cxn modelId="{DBBD9A21-18A4-4A97-A9A5-3E5DFAC13213}" type="presParOf" srcId="{E749798C-547B-493D-A137-10F998FD6978}" destId="{4E0C4C91-49E9-4763-9A85-2891757F8988}" srcOrd="4" destOrd="0" presId="urn:microsoft.com/office/officeart/2009/3/layout/SubStepProcess"/>
    <dgm:cxn modelId="{0580B02F-BFC4-4EBE-B676-5F5A7CE68DF0}" type="presParOf" srcId="{E749798C-547B-493D-A137-10F998FD6978}" destId="{ECC32186-D9D7-4CB0-8877-9EE7139AD186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4DDF29-B560-4030-9A13-C8EC4FC2FFB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0580C4A-566A-412A-837F-234C76A56F59}">
      <dgm:prSet phldrT="[Texto]"/>
      <dgm:spPr>
        <a:solidFill>
          <a:srgbClr val="FFC000"/>
        </a:solidFill>
      </dgm:spPr>
      <dgm:t>
        <a:bodyPr/>
        <a:lstStyle/>
        <a:p>
          <a:r>
            <a:rPr lang="es-CO" dirty="0" smtClean="0"/>
            <a:t>BU</a:t>
          </a:r>
          <a:endParaRPr lang="es-CO" dirty="0"/>
        </a:p>
      </dgm:t>
    </dgm:pt>
    <dgm:pt modelId="{BB362BC0-0C2E-4B6F-A6FD-56450099CEE9}" type="parTrans" cxnId="{FB3CB637-039C-4D3F-B51E-56056BDB3C36}">
      <dgm:prSet/>
      <dgm:spPr/>
      <dgm:t>
        <a:bodyPr/>
        <a:lstStyle/>
        <a:p>
          <a:endParaRPr lang="es-CO"/>
        </a:p>
      </dgm:t>
    </dgm:pt>
    <dgm:pt modelId="{D90D2D3B-E406-40B8-BC80-E357ABC4F463}" type="sibTrans" cxnId="{FB3CB637-039C-4D3F-B51E-56056BDB3C36}">
      <dgm:prSet/>
      <dgm:spPr/>
      <dgm:t>
        <a:bodyPr/>
        <a:lstStyle/>
        <a:p>
          <a:endParaRPr lang="es-CO"/>
        </a:p>
      </dgm:t>
    </dgm:pt>
    <dgm:pt modelId="{468F0628-3499-41F7-A816-473CF08AC92D}">
      <dgm:prSet phldrT="[Texto]"/>
      <dgm:spPr/>
      <dgm:t>
        <a:bodyPr/>
        <a:lstStyle/>
        <a:p>
          <a:r>
            <a:rPr lang="es-CO" dirty="0" smtClean="0"/>
            <a:t>Publicar para la producción en revistas académicas.</a:t>
          </a:r>
          <a:endParaRPr lang="es-CO" dirty="0"/>
        </a:p>
      </dgm:t>
    </dgm:pt>
    <dgm:pt modelId="{F167DDD8-11FD-4509-B566-6BE08A839880}" type="parTrans" cxnId="{E52AEBF1-E20F-46EE-B191-1C6A63A15413}">
      <dgm:prSet/>
      <dgm:spPr/>
      <dgm:t>
        <a:bodyPr/>
        <a:lstStyle/>
        <a:p>
          <a:endParaRPr lang="es-CO"/>
        </a:p>
      </dgm:t>
    </dgm:pt>
    <dgm:pt modelId="{EAED49D2-A473-4B3E-9963-59E6125EEC8C}" type="sibTrans" cxnId="{E52AEBF1-E20F-46EE-B191-1C6A63A15413}">
      <dgm:prSet/>
      <dgm:spPr/>
      <dgm:t>
        <a:bodyPr/>
        <a:lstStyle/>
        <a:p>
          <a:endParaRPr lang="es-CO"/>
        </a:p>
      </dgm:t>
    </dgm:pt>
    <dgm:pt modelId="{B3095A8D-E495-4A2C-8DA4-6A4E8E6AAC17}">
      <dgm:prSet phldrT="[Texto]" phldr="1"/>
      <dgm:spPr/>
      <dgm:t>
        <a:bodyPr/>
        <a:lstStyle/>
        <a:p>
          <a:endParaRPr lang="es-CO" dirty="0"/>
        </a:p>
      </dgm:t>
    </dgm:pt>
    <dgm:pt modelId="{C846F08F-734B-47E1-BDA3-A9B42368E3F8}" type="parTrans" cxnId="{02A568EE-79E8-44C3-A4C9-041C109F5327}">
      <dgm:prSet/>
      <dgm:spPr/>
      <dgm:t>
        <a:bodyPr/>
        <a:lstStyle/>
        <a:p>
          <a:endParaRPr lang="es-CO"/>
        </a:p>
      </dgm:t>
    </dgm:pt>
    <dgm:pt modelId="{00F1ECF4-C690-4605-B067-645C4093FE63}" type="sibTrans" cxnId="{02A568EE-79E8-44C3-A4C9-041C109F5327}">
      <dgm:prSet/>
      <dgm:spPr/>
      <dgm:t>
        <a:bodyPr/>
        <a:lstStyle/>
        <a:p>
          <a:endParaRPr lang="es-CO"/>
        </a:p>
      </dgm:t>
    </dgm:pt>
    <dgm:pt modelId="{6A7BC104-43AA-4F9C-8C0C-761238102781}">
      <dgm:prSet phldrT="[Texto]"/>
      <dgm:spPr>
        <a:solidFill>
          <a:srgbClr val="00B050"/>
        </a:solidFill>
      </dgm:spPr>
      <dgm:t>
        <a:bodyPr/>
        <a:lstStyle/>
        <a:p>
          <a:r>
            <a:rPr lang="es-CO" dirty="0" smtClean="0"/>
            <a:t>IU</a:t>
          </a:r>
          <a:endParaRPr lang="es-CO" dirty="0"/>
        </a:p>
      </dgm:t>
    </dgm:pt>
    <dgm:pt modelId="{848F22C9-DDA3-46FD-B075-049CA8DC538D}" type="parTrans" cxnId="{DB19E753-D618-4F57-A706-B20405E1F599}">
      <dgm:prSet/>
      <dgm:spPr/>
      <dgm:t>
        <a:bodyPr/>
        <a:lstStyle/>
        <a:p>
          <a:endParaRPr lang="es-CO"/>
        </a:p>
      </dgm:t>
    </dgm:pt>
    <dgm:pt modelId="{71B44A08-E2F1-4EB3-A458-39B536264117}" type="sibTrans" cxnId="{DB19E753-D618-4F57-A706-B20405E1F599}">
      <dgm:prSet/>
      <dgm:spPr/>
      <dgm:t>
        <a:bodyPr/>
        <a:lstStyle/>
        <a:p>
          <a:endParaRPr lang="es-CO"/>
        </a:p>
      </dgm:t>
    </dgm:pt>
    <dgm:pt modelId="{40D63A65-79B7-4104-B819-4F2F9DA98672}">
      <dgm:prSet phldrT="[Texto]"/>
      <dgm:spPr/>
      <dgm:t>
        <a:bodyPr/>
        <a:lstStyle/>
        <a:p>
          <a:r>
            <a:rPr lang="es-CO" dirty="0" smtClean="0"/>
            <a:t>Publicar para las directivas /Planes de acción o estratégicos.</a:t>
          </a:r>
          <a:endParaRPr lang="es-CO" dirty="0"/>
        </a:p>
      </dgm:t>
    </dgm:pt>
    <dgm:pt modelId="{5CBB6CB3-195F-47A4-9FDF-69B2A26B74F3}" type="parTrans" cxnId="{9D166A34-1DFC-4D85-8E3F-F7E29E0212EE}">
      <dgm:prSet/>
      <dgm:spPr/>
      <dgm:t>
        <a:bodyPr/>
        <a:lstStyle/>
        <a:p>
          <a:endParaRPr lang="es-CO"/>
        </a:p>
      </dgm:t>
    </dgm:pt>
    <dgm:pt modelId="{F17F8772-7DA9-430D-B08B-1FFFF5B8387E}" type="sibTrans" cxnId="{9D166A34-1DFC-4D85-8E3F-F7E29E0212EE}">
      <dgm:prSet/>
      <dgm:spPr/>
      <dgm:t>
        <a:bodyPr/>
        <a:lstStyle/>
        <a:p>
          <a:endParaRPr lang="es-CO"/>
        </a:p>
      </dgm:t>
    </dgm:pt>
    <dgm:pt modelId="{067E88A7-95A0-492C-817D-ABDD9AC2107E}">
      <dgm:prSet phldrT="[Texto]"/>
      <dgm:spPr/>
      <dgm:t>
        <a:bodyPr/>
        <a:lstStyle/>
        <a:p>
          <a:r>
            <a:rPr lang="es-CO" dirty="0" smtClean="0"/>
            <a:t>Publicar para construir redes de conocimiento.</a:t>
          </a:r>
          <a:endParaRPr lang="es-CO" dirty="0"/>
        </a:p>
      </dgm:t>
    </dgm:pt>
    <dgm:pt modelId="{E903A02E-7767-4EE4-8E85-7CD06A18B690}" type="parTrans" cxnId="{BEDA851D-BFF9-42A0-A886-6AAA6E788CD9}">
      <dgm:prSet/>
      <dgm:spPr/>
      <dgm:t>
        <a:bodyPr/>
        <a:lstStyle/>
        <a:p>
          <a:endParaRPr lang="es-CO"/>
        </a:p>
      </dgm:t>
    </dgm:pt>
    <dgm:pt modelId="{6D9F83A0-3C35-4D0F-A7C8-69964EF99B07}" type="sibTrans" cxnId="{BEDA851D-BFF9-42A0-A886-6AAA6E788CD9}">
      <dgm:prSet/>
      <dgm:spPr/>
      <dgm:t>
        <a:bodyPr/>
        <a:lstStyle/>
        <a:p>
          <a:endParaRPr lang="es-CO"/>
        </a:p>
      </dgm:t>
    </dgm:pt>
    <dgm:pt modelId="{8C582667-C46F-42E1-9B4C-E99038B53835}">
      <dgm:prSet phldrT="[Texto]"/>
      <dgm:spPr/>
      <dgm:t>
        <a:bodyPr/>
        <a:lstStyle/>
        <a:p>
          <a:r>
            <a:rPr lang="es-CO" dirty="0" smtClean="0"/>
            <a:t>BU</a:t>
          </a:r>
          <a:endParaRPr lang="es-CO" dirty="0"/>
        </a:p>
      </dgm:t>
    </dgm:pt>
    <dgm:pt modelId="{97CBE1B5-E903-4E82-AA34-92F18A7F5876}" type="parTrans" cxnId="{9D70853A-07DA-4F90-A23B-BB05D85CC0EB}">
      <dgm:prSet/>
      <dgm:spPr/>
      <dgm:t>
        <a:bodyPr/>
        <a:lstStyle/>
        <a:p>
          <a:endParaRPr lang="es-CO"/>
        </a:p>
      </dgm:t>
    </dgm:pt>
    <dgm:pt modelId="{1E40F0E1-5DB8-4B4C-B2A7-ACBCC4FC480A}" type="sibTrans" cxnId="{9D70853A-07DA-4F90-A23B-BB05D85CC0EB}">
      <dgm:prSet/>
      <dgm:spPr/>
      <dgm:t>
        <a:bodyPr/>
        <a:lstStyle/>
        <a:p>
          <a:endParaRPr lang="es-CO"/>
        </a:p>
      </dgm:t>
    </dgm:pt>
    <dgm:pt modelId="{B0AC0373-49E2-4741-AD5F-5DD5E3373393}">
      <dgm:prSet phldrT="[Texto]"/>
      <dgm:spPr/>
      <dgm:t>
        <a:bodyPr/>
        <a:lstStyle/>
        <a:p>
          <a:r>
            <a:rPr lang="es-CO" dirty="0" smtClean="0"/>
            <a:t>Publicar para participar en procesos (enseñanza- aprendizaje)</a:t>
          </a:r>
          <a:endParaRPr lang="es-CO" dirty="0"/>
        </a:p>
      </dgm:t>
    </dgm:pt>
    <dgm:pt modelId="{B821B4A1-3232-4836-B228-64EC41E4099C}" type="parTrans" cxnId="{2867E10C-4336-408A-BBBA-EE8B1CE1272D}">
      <dgm:prSet/>
      <dgm:spPr/>
      <dgm:t>
        <a:bodyPr/>
        <a:lstStyle/>
        <a:p>
          <a:endParaRPr lang="es-CO"/>
        </a:p>
      </dgm:t>
    </dgm:pt>
    <dgm:pt modelId="{4C683D2A-A931-41CE-9E1E-50796E5E009A}" type="sibTrans" cxnId="{2867E10C-4336-408A-BBBA-EE8B1CE1272D}">
      <dgm:prSet/>
      <dgm:spPr/>
      <dgm:t>
        <a:bodyPr/>
        <a:lstStyle/>
        <a:p>
          <a:endParaRPr lang="es-CO"/>
        </a:p>
      </dgm:t>
    </dgm:pt>
    <dgm:pt modelId="{724056CE-3EEC-486E-A16A-2E3A3B29BA87}">
      <dgm:prSet phldrT="[Texto]"/>
      <dgm:spPr/>
      <dgm:t>
        <a:bodyPr/>
        <a:lstStyle/>
        <a:p>
          <a:r>
            <a:rPr lang="es-CO" dirty="0" smtClean="0"/>
            <a:t>Publicar estrategias para el futuro.</a:t>
          </a:r>
          <a:endParaRPr lang="es-CO" dirty="0"/>
        </a:p>
      </dgm:t>
    </dgm:pt>
    <dgm:pt modelId="{6F5103F2-3EAC-4BEE-85F6-441C8A803A57}" type="parTrans" cxnId="{C4E5B0E8-E724-407D-8B81-9A1D930E19DB}">
      <dgm:prSet/>
      <dgm:spPr/>
      <dgm:t>
        <a:bodyPr/>
        <a:lstStyle/>
        <a:p>
          <a:endParaRPr lang="es-CO"/>
        </a:p>
      </dgm:t>
    </dgm:pt>
    <dgm:pt modelId="{07123CE6-A47E-41FF-81F9-A34E426B5665}" type="sibTrans" cxnId="{C4E5B0E8-E724-407D-8B81-9A1D930E19DB}">
      <dgm:prSet/>
      <dgm:spPr/>
      <dgm:t>
        <a:bodyPr/>
        <a:lstStyle/>
        <a:p>
          <a:endParaRPr lang="es-CO"/>
        </a:p>
      </dgm:t>
    </dgm:pt>
    <dgm:pt modelId="{64783B72-3C41-46B3-BF92-3695E1F5B465}" type="pres">
      <dgm:prSet presAssocID="{314DDF29-B560-4030-9A13-C8EC4FC2FF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0EE4CF0-2814-46A1-AFD2-745A8E321BB6}" type="pres">
      <dgm:prSet presAssocID="{30580C4A-566A-412A-837F-234C76A56F59}" presName="composite" presStyleCnt="0"/>
      <dgm:spPr/>
    </dgm:pt>
    <dgm:pt modelId="{6FC55EB3-84B1-4BDA-AAA8-84C517E14A7C}" type="pres">
      <dgm:prSet presAssocID="{30580C4A-566A-412A-837F-234C76A56F5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A54BDA0-A551-41D3-A5E2-07FF8A713C28}" type="pres">
      <dgm:prSet presAssocID="{30580C4A-566A-412A-837F-234C76A56F5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BA17BC7-8A5E-4257-ADF7-D7543BFA94C9}" type="pres">
      <dgm:prSet presAssocID="{D90D2D3B-E406-40B8-BC80-E357ABC4F463}" presName="sp" presStyleCnt="0"/>
      <dgm:spPr/>
    </dgm:pt>
    <dgm:pt modelId="{F786A5CA-A9BD-40F7-83C6-364703A494E6}" type="pres">
      <dgm:prSet presAssocID="{6A7BC104-43AA-4F9C-8C0C-761238102781}" presName="composite" presStyleCnt="0"/>
      <dgm:spPr/>
    </dgm:pt>
    <dgm:pt modelId="{2A772863-C37F-4D2C-93FE-BFA1DF619C3E}" type="pres">
      <dgm:prSet presAssocID="{6A7BC104-43AA-4F9C-8C0C-76123810278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ACE06DF-A217-4951-BAC5-64400A2376A1}" type="pres">
      <dgm:prSet presAssocID="{6A7BC104-43AA-4F9C-8C0C-76123810278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B0855EF-AFCE-4411-B347-3DE873EB06BE}" type="pres">
      <dgm:prSet presAssocID="{71B44A08-E2F1-4EB3-A458-39B536264117}" presName="sp" presStyleCnt="0"/>
      <dgm:spPr/>
    </dgm:pt>
    <dgm:pt modelId="{9A31315F-CCC5-4BA2-BF9E-21AB82E155B1}" type="pres">
      <dgm:prSet presAssocID="{8C582667-C46F-42E1-9B4C-E99038B53835}" presName="composite" presStyleCnt="0"/>
      <dgm:spPr/>
    </dgm:pt>
    <dgm:pt modelId="{4A8EDF2F-A432-4209-A16D-779C70D182D8}" type="pres">
      <dgm:prSet presAssocID="{8C582667-C46F-42E1-9B4C-E99038B5383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411A70-BFB7-49C4-99F6-39EAF649B968}" type="pres">
      <dgm:prSet presAssocID="{8C582667-C46F-42E1-9B4C-E99038B5383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4E5B0E8-E724-407D-8B81-9A1D930E19DB}" srcId="{8C582667-C46F-42E1-9B4C-E99038B53835}" destId="{724056CE-3EEC-486E-A16A-2E3A3B29BA87}" srcOrd="1" destOrd="0" parTransId="{6F5103F2-3EAC-4BEE-85F6-441C8A803A57}" sibTransId="{07123CE6-A47E-41FF-81F9-A34E426B5665}"/>
    <dgm:cxn modelId="{9D166A34-1DFC-4D85-8E3F-F7E29E0212EE}" srcId="{6A7BC104-43AA-4F9C-8C0C-761238102781}" destId="{40D63A65-79B7-4104-B819-4F2F9DA98672}" srcOrd="0" destOrd="0" parTransId="{5CBB6CB3-195F-47A4-9FDF-69B2A26B74F3}" sibTransId="{F17F8772-7DA9-430D-B08B-1FFFF5B8387E}"/>
    <dgm:cxn modelId="{FBB95BFC-93D5-45CE-9A40-3E8A7A4B58BE}" type="presOf" srcId="{B0AC0373-49E2-4741-AD5F-5DD5E3373393}" destId="{C0411A70-BFB7-49C4-99F6-39EAF649B968}" srcOrd="0" destOrd="0" presId="urn:microsoft.com/office/officeart/2005/8/layout/chevron2"/>
    <dgm:cxn modelId="{04E31D8F-7B68-4747-9034-7A231EFA5DD4}" type="presOf" srcId="{314DDF29-B560-4030-9A13-C8EC4FC2FFB1}" destId="{64783B72-3C41-46B3-BF92-3695E1F5B465}" srcOrd="0" destOrd="0" presId="urn:microsoft.com/office/officeart/2005/8/layout/chevron2"/>
    <dgm:cxn modelId="{9D70853A-07DA-4F90-A23B-BB05D85CC0EB}" srcId="{314DDF29-B560-4030-9A13-C8EC4FC2FFB1}" destId="{8C582667-C46F-42E1-9B4C-E99038B53835}" srcOrd="2" destOrd="0" parTransId="{97CBE1B5-E903-4E82-AA34-92F18A7F5876}" sibTransId="{1E40F0E1-5DB8-4B4C-B2A7-ACBCC4FC480A}"/>
    <dgm:cxn modelId="{BEDA851D-BFF9-42A0-A886-6AAA6E788CD9}" srcId="{6A7BC104-43AA-4F9C-8C0C-761238102781}" destId="{067E88A7-95A0-492C-817D-ABDD9AC2107E}" srcOrd="1" destOrd="0" parTransId="{E903A02E-7767-4EE4-8E85-7CD06A18B690}" sibTransId="{6D9F83A0-3C35-4D0F-A7C8-69964EF99B07}"/>
    <dgm:cxn modelId="{5F895666-7D92-4767-9290-6F3937743CDB}" type="presOf" srcId="{067E88A7-95A0-492C-817D-ABDD9AC2107E}" destId="{CACE06DF-A217-4951-BAC5-64400A2376A1}" srcOrd="0" destOrd="1" presId="urn:microsoft.com/office/officeart/2005/8/layout/chevron2"/>
    <dgm:cxn modelId="{F8C5573C-B3CF-4006-A9B7-20D12A927CD5}" type="presOf" srcId="{B3095A8D-E495-4A2C-8DA4-6A4E8E6AAC17}" destId="{6A54BDA0-A551-41D3-A5E2-07FF8A713C28}" srcOrd="0" destOrd="1" presId="urn:microsoft.com/office/officeart/2005/8/layout/chevron2"/>
    <dgm:cxn modelId="{02A568EE-79E8-44C3-A4C9-041C109F5327}" srcId="{30580C4A-566A-412A-837F-234C76A56F59}" destId="{B3095A8D-E495-4A2C-8DA4-6A4E8E6AAC17}" srcOrd="1" destOrd="0" parTransId="{C846F08F-734B-47E1-BDA3-A9B42368E3F8}" sibTransId="{00F1ECF4-C690-4605-B067-645C4093FE63}"/>
    <dgm:cxn modelId="{FB3CB637-039C-4D3F-B51E-56056BDB3C36}" srcId="{314DDF29-B560-4030-9A13-C8EC4FC2FFB1}" destId="{30580C4A-566A-412A-837F-234C76A56F59}" srcOrd="0" destOrd="0" parTransId="{BB362BC0-0C2E-4B6F-A6FD-56450099CEE9}" sibTransId="{D90D2D3B-E406-40B8-BC80-E357ABC4F463}"/>
    <dgm:cxn modelId="{DBEA5EDA-8405-46B5-8C34-B4776C7042F0}" type="presOf" srcId="{30580C4A-566A-412A-837F-234C76A56F59}" destId="{6FC55EB3-84B1-4BDA-AAA8-84C517E14A7C}" srcOrd="0" destOrd="0" presId="urn:microsoft.com/office/officeart/2005/8/layout/chevron2"/>
    <dgm:cxn modelId="{21DCF54D-C7D6-4627-915B-6C4A1FF6CFB0}" type="presOf" srcId="{40D63A65-79B7-4104-B819-4F2F9DA98672}" destId="{CACE06DF-A217-4951-BAC5-64400A2376A1}" srcOrd="0" destOrd="0" presId="urn:microsoft.com/office/officeart/2005/8/layout/chevron2"/>
    <dgm:cxn modelId="{DFC4D34E-9D1E-4230-9174-A40F3606CB46}" type="presOf" srcId="{724056CE-3EEC-486E-A16A-2E3A3B29BA87}" destId="{C0411A70-BFB7-49C4-99F6-39EAF649B968}" srcOrd="0" destOrd="1" presId="urn:microsoft.com/office/officeart/2005/8/layout/chevron2"/>
    <dgm:cxn modelId="{3E596219-4DA3-43C8-B741-F3E136C21D95}" type="presOf" srcId="{8C582667-C46F-42E1-9B4C-E99038B53835}" destId="{4A8EDF2F-A432-4209-A16D-779C70D182D8}" srcOrd="0" destOrd="0" presId="urn:microsoft.com/office/officeart/2005/8/layout/chevron2"/>
    <dgm:cxn modelId="{DB19E753-D618-4F57-A706-B20405E1F599}" srcId="{314DDF29-B560-4030-9A13-C8EC4FC2FFB1}" destId="{6A7BC104-43AA-4F9C-8C0C-761238102781}" srcOrd="1" destOrd="0" parTransId="{848F22C9-DDA3-46FD-B075-049CA8DC538D}" sibTransId="{71B44A08-E2F1-4EB3-A458-39B536264117}"/>
    <dgm:cxn modelId="{D954451B-4B27-478C-B25E-369756AC394A}" type="presOf" srcId="{468F0628-3499-41F7-A816-473CF08AC92D}" destId="{6A54BDA0-A551-41D3-A5E2-07FF8A713C28}" srcOrd="0" destOrd="0" presId="urn:microsoft.com/office/officeart/2005/8/layout/chevron2"/>
    <dgm:cxn modelId="{2867E10C-4336-408A-BBBA-EE8B1CE1272D}" srcId="{8C582667-C46F-42E1-9B4C-E99038B53835}" destId="{B0AC0373-49E2-4741-AD5F-5DD5E3373393}" srcOrd="0" destOrd="0" parTransId="{B821B4A1-3232-4836-B228-64EC41E4099C}" sibTransId="{4C683D2A-A931-41CE-9E1E-50796E5E009A}"/>
    <dgm:cxn modelId="{1B9E5892-E38A-4CF0-AC9F-62789A5BBCD2}" type="presOf" srcId="{6A7BC104-43AA-4F9C-8C0C-761238102781}" destId="{2A772863-C37F-4D2C-93FE-BFA1DF619C3E}" srcOrd="0" destOrd="0" presId="urn:microsoft.com/office/officeart/2005/8/layout/chevron2"/>
    <dgm:cxn modelId="{E52AEBF1-E20F-46EE-B191-1C6A63A15413}" srcId="{30580C4A-566A-412A-837F-234C76A56F59}" destId="{468F0628-3499-41F7-A816-473CF08AC92D}" srcOrd="0" destOrd="0" parTransId="{F167DDD8-11FD-4509-B566-6BE08A839880}" sibTransId="{EAED49D2-A473-4B3E-9963-59E6125EEC8C}"/>
    <dgm:cxn modelId="{AD11113E-8B29-4E57-B3CF-8F48968EB476}" type="presParOf" srcId="{64783B72-3C41-46B3-BF92-3695E1F5B465}" destId="{F0EE4CF0-2814-46A1-AFD2-745A8E321BB6}" srcOrd="0" destOrd="0" presId="urn:microsoft.com/office/officeart/2005/8/layout/chevron2"/>
    <dgm:cxn modelId="{2CBF8036-530E-4200-B4C4-F256544ABD78}" type="presParOf" srcId="{F0EE4CF0-2814-46A1-AFD2-745A8E321BB6}" destId="{6FC55EB3-84B1-4BDA-AAA8-84C517E14A7C}" srcOrd="0" destOrd="0" presId="urn:microsoft.com/office/officeart/2005/8/layout/chevron2"/>
    <dgm:cxn modelId="{AFA625FB-8256-4C62-B513-8470E6FD0E76}" type="presParOf" srcId="{F0EE4CF0-2814-46A1-AFD2-745A8E321BB6}" destId="{6A54BDA0-A551-41D3-A5E2-07FF8A713C28}" srcOrd="1" destOrd="0" presId="urn:microsoft.com/office/officeart/2005/8/layout/chevron2"/>
    <dgm:cxn modelId="{E4171EFE-F778-46CE-8A8D-87B6BD8E550F}" type="presParOf" srcId="{64783B72-3C41-46B3-BF92-3695E1F5B465}" destId="{3BA17BC7-8A5E-4257-ADF7-D7543BFA94C9}" srcOrd="1" destOrd="0" presId="urn:microsoft.com/office/officeart/2005/8/layout/chevron2"/>
    <dgm:cxn modelId="{D137836A-E025-47A5-A22E-25E61C93D363}" type="presParOf" srcId="{64783B72-3C41-46B3-BF92-3695E1F5B465}" destId="{F786A5CA-A9BD-40F7-83C6-364703A494E6}" srcOrd="2" destOrd="0" presId="urn:microsoft.com/office/officeart/2005/8/layout/chevron2"/>
    <dgm:cxn modelId="{6341A842-F02A-4611-B583-E37EB5B756DA}" type="presParOf" srcId="{F786A5CA-A9BD-40F7-83C6-364703A494E6}" destId="{2A772863-C37F-4D2C-93FE-BFA1DF619C3E}" srcOrd="0" destOrd="0" presId="urn:microsoft.com/office/officeart/2005/8/layout/chevron2"/>
    <dgm:cxn modelId="{63AC5E84-6D34-4688-8B06-FFD81B6263DE}" type="presParOf" srcId="{F786A5CA-A9BD-40F7-83C6-364703A494E6}" destId="{CACE06DF-A217-4951-BAC5-64400A2376A1}" srcOrd="1" destOrd="0" presId="urn:microsoft.com/office/officeart/2005/8/layout/chevron2"/>
    <dgm:cxn modelId="{095F7B5E-5BB0-4294-B5B0-E03A1051BF5D}" type="presParOf" srcId="{64783B72-3C41-46B3-BF92-3695E1F5B465}" destId="{2B0855EF-AFCE-4411-B347-3DE873EB06BE}" srcOrd="3" destOrd="0" presId="urn:microsoft.com/office/officeart/2005/8/layout/chevron2"/>
    <dgm:cxn modelId="{4B344934-1BE6-4E02-B35C-6EC019B850E4}" type="presParOf" srcId="{64783B72-3C41-46B3-BF92-3695E1F5B465}" destId="{9A31315F-CCC5-4BA2-BF9E-21AB82E155B1}" srcOrd="4" destOrd="0" presId="urn:microsoft.com/office/officeart/2005/8/layout/chevron2"/>
    <dgm:cxn modelId="{9254C329-7EDC-4EAD-A6F0-16FD68ACE11D}" type="presParOf" srcId="{9A31315F-CCC5-4BA2-BF9E-21AB82E155B1}" destId="{4A8EDF2F-A432-4209-A16D-779C70D182D8}" srcOrd="0" destOrd="0" presId="urn:microsoft.com/office/officeart/2005/8/layout/chevron2"/>
    <dgm:cxn modelId="{BCFF2546-4332-448C-A5B4-829B18E22AB4}" type="presParOf" srcId="{9A31315F-CCC5-4BA2-BF9E-21AB82E155B1}" destId="{C0411A70-BFB7-49C4-99F6-39EAF649B96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D0032F-B520-4219-9004-1EA5B5E0E852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CB1F00A-9522-4AD3-A969-3910E7724C70}">
      <dgm:prSet phldrT="[Texto]"/>
      <dgm:spPr>
        <a:solidFill>
          <a:srgbClr val="FFC000"/>
        </a:solidFill>
      </dgm:spPr>
      <dgm:t>
        <a:bodyPr/>
        <a:lstStyle/>
        <a:p>
          <a:r>
            <a:rPr lang="es-CO" dirty="0" smtClean="0"/>
            <a:t>Estrategias de cambio</a:t>
          </a:r>
          <a:endParaRPr lang="es-CO" dirty="0"/>
        </a:p>
      </dgm:t>
    </dgm:pt>
    <dgm:pt modelId="{491B9B32-3A26-434B-9523-62B8CBFCF4F8}" type="parTrans" cxnId="{FFEA8548-63BE-444E-920A-5CD46563EC59}">
      <dgm:prSet/>
      <dgm:spPr/>
      <dgm:t>
        <a:bodyPr/>
        <a:lstStyle/>
        <a:p>
          <a:endParaRPr lang="es-CO"/>
        </a:p>
      </dgm:t>
    </dgm:pt>
    <dgm:pt modelId="{53AF3D69-1760-4FE5-96A5-7C6A71CF12D6}" type="sibTrans" cxnId="{FFEA8548-63BE-444E-920A-5CD46563EC59}">
      <dgm:prSet/>
      <dgm:spPr/>
      <dgm:t>
        <a:bodyPr/>
        <a:lstStyle/>
        <a:p>
          <a:endParaRPr lang="es-CO"/>
        </a:p>
      </dgm:t>
    </dgm:pt>
    <dgm:pt modelId="{1A373BA3-F807-4FF2-A23E-0A29F811CAE3}">
      <dgm:prSet phldrT="[Texto]" custT="1"/>
      <dgm:spPr/>
      <dgm:t>
        <a:bodyPr/>
        <a:lstStyle/>
        <a:p>
          <a:r>
            <a:rPr lang="es-CO" sz="1800" dirty="0" smtClean="0"/>
            <a:t>Extensión Cultural </a:t>
          </a:r>
          <a:endParaRPr lang="es-CO" sz="1800" dirty="0"/>
        </a:p>
      </dgm:t>
    </dgm:pt>
    <dgm:pt modelId="{B3B1CFD5-6382-4C62-8566-62D9513EC77B}" type="parTrans" cxnId="{48F9D715-3282-4831-B07E-4D9F2F584743}">
      <dgm:prSet/>
      <dgm:spPr/>
      <dgm:t>
        <a:bodyPr/>
        <a:lstStyle/>
        <a:p>
          <a:endParaRPr lang="es-CO"/>
        </a:p>
      </dgm:t>
    </dgm:pt>
    <dgm:pt modelId="{F2513E32-6B53-4967-8BD9-443E71231B91}" type="sibTrans" cxnId="{48F9D715-3282-4831-B07E-4D9F2F584743}">
      <dgm:prSet/>
      <dgm:spPr/>
      <dgm:t>
        <a:bodyPr/>
        <a:lstStyle/>
        <a:p>
          <a:endParaRPr lang="es-CO"/>
        </a:p>
      </dgm:t>
    </dgm:pt>
    <dgm:pt modelId="{70E2BAA1-2D0F-4249-92D5-E401301C421A}">
      <dgm:prSet phldrT="[Texto]"/>
      <dgm:spPr/>
      <dgm:t>
        <a:bodyPr/>
        <a:lstStyle/>
        <a:p>
          <a:r>
            <a:rPr lang="es-CO" dirty="0" smtClean="0"/>
            <a:t>Servicios</a:t>
          </a:r>
          <a:endParaRPr lang="es-CO" dirty="0"/>
        </a:p>
      </dgm:t>
    </dgm:pt>
    <dgm:pt modelId="{23268319-D1DD-4902-9F08-7444D7A9D73B}" type="parTrans" cxnId="{33FE5193-0801-4492-8149-016DF88AF889}">
      <dgm:prSet/>
      <dgm:spPr/>
      <dgm:t>
        <a:bodyPr/>
        <a:lstStyle/>
        <a:p>
          <a:endParaRPr lang="es-CO"/>
        </a:p>
      </dgm:t>
    </dgm:pt>
    <dgm:pt modelId="{8B7DB870-4037-4B93-A1CC-979A52B8078C}" type="sibTrans" cxnId="{33FE5193-0801-4492-8149-016DF88AF889}">
      <dgm:prSet/>
      <dgm:spPr/>
      <dgm:t>
        <a:bodyPr/>
        <a:lstStyle/>
        <a:p>
          <a:endParaRPr lang="es-CO"/>
        </a:p>
      </dgm:t>
    </dgm:pt>
    <dgm:pt modelId="{FAEE1900-8790-48B3-95F7-337608AF2505}">
      <dgm:prSet phldrT="[Texto]" custT="1"/>
      <dgm:spPr/>
      <dgm:t>
        <a:bodyPr/>
        <a:lstStyle/>
        <a:p>
          <a:r>
            <a:rPr lang="es-CO" sz="1800" dirty="0" smtClean="0"/>
            <a:t>Docencia</a:t>
          </a:r>
          <a:r>
            <a:rPr lang="es-CO" sz="1500" dirty="0" smtClean="0"/>
            <a:t> </a:t>
          </a:r>
          <a:endParaRPr lang="es-CO" sz="1500" dirty="0"/>
        </a:p>
      </dgm:t>
    </dgm:pt>
    <dgm:pt modelId="{A6EED523-314E-487E-8FC1-5BB0DE55339C}" type="parTrans" cxnId="{B6A4109E-D96F-4C87-8FF6-FADA98AA7008}">
      <dgm:prSet/>
      <dgm:spPr/>
      <dgm:t>
        <a:bodyPr/>
        <a:lstStyle/>
        <a:p>
          <a:endParaRPr lang="es-CO"/>
        </a:p>
      </dgm:t>
    </dgm:pt>
    <dgm:pt modelId="{D66FC7E7-14EF-40D2-A3BC-ED19BD1F7F2B}" type="sibTrans" cxnId="{B6A4109E-D96F-4C87-8FF6-FADA98AA7008}">
      <dgm:prSet/>
      <dgm:spPr/>
      <dgm:t>
        <a:bodyPr/>
        <a:lstStyle/>
        <a:p>
          <a:endParaRPr lang="es-CO"/>
        </a:p>
      </dgm:t>
    </dgm:pt>
    <dgm:pt modelId="{37C820AD-55CA-42D7-A063-A6E0940A0394}">
      <dgm:prSet phldrT="[Texto]"/>
      <dgm:spPr/>
      <dgm:t>
        <a:bodyPr/>
        <a:lstStyle/>
        <a:p>
          <a:r>
            <a:rPr lang="es-CO" dirty="0" smtClean="0"/>
            <a:t>Tecnologías</a:t>
          </a:r>
          <a:endParaRPr lang="es-CO" dirty="0"/>
        </a:p>
      </dgm:t>
    </dgm:pt>
    <dgm:pt modelId="{4D782EB6-08DC-42CF-9FC3-AA57DB89AC9E}" type="parTrans" cxnId="{7A8AC38C-DB48-4015-BCA3-58A91B74C228}">
      <dgm:prSet/>
      <dgm:spPr/>
      <dgm:t>
        <a:bodyPr/>
        <a:lstStyle/>
        <a:p>
          <a:endParaRPr lang="es-CO"/>
        </a:p>
      </dgm:t>
    </dgm:pt>
    <dgm:pt modelId="{170D3618-65E6-4D21-B54A-F3574FD93CAF}" type="sibTrans" cxnId="{7A8AC38C-DB48-4015-BCA3-58A91B74C228}">
      <dgm:prSet/>
      <dgm:spPr/>
      <dgm:t>
        <a:bodyPr/>
        <a:lstStyle/>
        <a:p>
          <a:endParaRPr lang="es-CO"/>
        </a:p>
      </dgm:t>
    </dgm:pt>
    <dgm:pt modelId="{C061815F-978D-4AD8-89B7-F3CF300193A7}">
      <dgm:prSet phldrT="[Texto]" custT="1"/>
      <dgm:spPr/>
      <dgm:t>
        <a:bodyPr/>
        <a:lstStyle/>
        <a:p>
          <a:r>
            <a:rPr lang="es-CO" sz="1400" dirty="0" smtClean="0"/>
            <a:t>Investigación</a:t>
          </a:r>
          <a:endParaRPr lang="es-CO" sz="1400" dirty="0"/>
        </a:p>
      </dgm:t>
    </dgm:pt>
    <dgm:pt modelId="{4D3A7506-7A7C-49B7-B7F6-05B8653B61C0}" type="parTrans" cxnId="{6870349A-4CE7-4424-B9E9-CF72A61113E0}">
      <dgm:prSet/>
      <dgm:spPr/>
      <dgm:t>
        <a:bodyPr/>
        <a:lstStyle/>
        <a:p>
          <a:endParaRPr lang="es-CO"/>
        </a:p>
      </dgm:t>
    </dgm:pt>
    <dgm:pt modelId="{6AA91DC6-1DFC-4703-A3C7-9D289C01A9A1}" type="sibTrans" cxnId="{6870349A-4CE7-4424-B9E9-CF72A61113E0}">
      <dgm:prSet/>
      <dgm:spPr/>
      <dgm:t>
        <a:bodyPr/>
        <a:lstStyle/>
        <a:p>
          <a:endParaRPr lang="es-CO"/>
        </a:p>
      </dgm:t>
    </dgm:pt>
    <dgm:pt modelId="{99F5EE93-58D7-4233-83E4-63001EABCF8A}">
      <dgm:prSet phldrT="[Texto]"/>
      <dgm:spPr>
        <a:solidFill>
          <a:srgbClr val="FFC000"/>
        </a:solidFill>
      </dgm:spPr>
      <dgm:t>
        <a:bodyPr/>
        <a:lstStyle/>
        <a:p>
          <a:r>
            <a:rPr lang="es-CO" dirty="0" smtClean="0"/>
            <a:t>Conocimiento Tácito-Explicito </a:t>
          </a:r>
          <a:endParaRPr lang="es-CO" dirty="0"/>
        </a:p>
      </dgm:t>
    </dgm:pt>
    <dgm:pt modelId="{5BE9D285-EF5D-4770-8FA0-EB6E5C30A198}" type="parTrans" cxnId="{22EAF262-0144-4EC4-B0DB-158ACCB6A848}">
      <dgm:prSet/>
      <dgm:spPr/>
      <dgm:t>
        <a:bodyPr/>
        <a:lstStyle/>
        <a:p>
          <a:endParaRPr lang="es-CO"/>
        </a:p>
      </dgm:t>
    </dgm:pt>
    <dgm:pt modelId="{9A591E96-2F56-42ED-8A24-AFA415597375}" type="sibTrans" cxnId="{22EAF262-0144-4EC4-B0DB-158ACCB6A848}">
      <dgm:prSet/>
      <dgm:spPr/>
      <dgm:t>
        <a:bodyPr/>
        <a:lstStyle/>
        <a:p>
          <a:endParaRPr lang="es-CO"/>
        </a:p>
      </dgm:t>
    </dgm:pt>
    <dgm:pt modelId="{9D05D508-E61E-41AA-8708-AD137DBC31E9}">
      <dgm:prSet phldrT="[Texto]" custT="1"/>
      <dgm:spPr/>
      <dgm:t>
        <a:bodyPr/>
        <a:lstStyle/>
        <a:p>
          <a:r>
            <a:rPr lang="es-CO" sz="1800" dirty="0" smtClean="0"/>
            <a:t>Proyección social</a:t>
          </a:r>
          <a:endParaRPr lang="es-CO" sz="1800" dirty="0"/>
        </a:p>
      </dgm:t>
    </dgm:pt>
    <dgm:pt modelId="{30FEEA4D-66D2-4BFA-838D-E150AC92231B}" type="parTrans" cxnId="{3762D3C8-4D95-40E4-9B5C-7A18F9C8417D}">
      <dgm:prSet/>
      <dgm:spPr/>
      <dgm:t>
        <a:bodyPr/>
        <a:lstStyle/>
        <a:p>
          <a:endParaRPr lang="es-CO"/>
        </a:p>
      </dgm:t>
    </dgm:pt>
    <dgm:pt modelId="{28F6715F-16B2-4B9F-A26E-E2386CA891F6}" type="sibTrans" cxnId="{3762D3C8-4D95-40E4-9B5C-7A18F9C8417D}">
      <dgm:prSet/>
      <dgm:spPr/>
      <dgm:t>
        <a:bodyPr/>
        <a:lstStyle/>
        <a:p>
          <a:endParaRPr lang="es-CO"/>
        </a:p>
      </dgm:t>
    </dgm:pt>
    <dgm:pt modelId="{B1C2C8A1-9C4D-4B59-A7A7-8CEB7BE24F3D}" type="pres">
      <dgm:prSet presAssocID="{B7D0032F-B520-4219-9004-1EA5B5E0E85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547AB8C-BF61-417C-B7C8-20DF97665ADF}" type="pres">
      <dgm:prSet presAssocID="{B7D0032F-B520-4219-9004-1EA5B5E0E852}" presName="children" presStyleCnt="0"/>
      <dgm:spPr/>
    </dgm:pt>
    <dgm:pt modelId="{3E96515E-B098-4F44-BA55-39C92C3392FF}" type="pres">
      <dgm:prSet presAssocID="{B7D0032F-B520-4219-9004-1EA5B5E0E852}" presName="child1group" presStyleCnt="0"/>
      <dgm:spPr/>
    </dgm:pt>
    <dgm:pt modelId="{266F5CB7-E0B2-4C77-9DE2-D736C7AE995B}" type="pres">
      <dgm:prSet presAssocID="{B7D0032F-B520-4219-9004-1EA5B5E0E852}" presName="child1" presStyleLbl="bgAcc1" presStyleIdx="0" presStyleCnt="4"/>
      <dgm:spPr/>
      <dgm:t>
        <a:bodyPr/>
        <a:lstStyle/>
        <a:p>
          <a:endParaRPr lang="es-CO"/>
        </a:p>
      </dgm:t>
    </dgm:pt>
    <dgm:pt modelId="{CCCA3802-9650-4204-A3B2-4D5DC16072DC}" type="pres">
      <dgm:prSet presAssocID="{B7D0032F-B520-4219-9004-1EA5B5E0E85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CB5B21D-CA5A-41B5-9C4C-B82A2B7CDCD4}" type="pres">
      <dgm:prSet presAssocID="{B7D0032F-B520-4219-9004-1EA5B5E0E852}" presName="child2group" presStyleCnt="0"/>
      <dgm:spPr/>
    </dgm:pt>
    <dgm:pt modelId="{4363F6A0-4746-4FBA-B628-9B669E81C621}" type="pres">
      <dgm:prSet presAssocID="{B7D0032F-B520-4219-9004-1EA5B5E0E852}" presName="child2" presStyleLbl="bgAcc1" presStyleIdx="1" presStyleCnt="4"/>
      <dgm:spPr/>
      <dgm:t>
        <a:bodyPr/>
        <a:lstStyle/>
        <a:p>
          <a:endParaRPr lang="es-CO"/>
        </a:p>
      </dgm:t>
    </dgm:pt>
    <dgm:pt modelId="{D156CF43-3663-4B85-A286-4D21093A8F99}" type="pres">
      <dgm:prSet presAssocID="{B7D0032F-B520-4219-9004-1EA5B5E0E85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A3EBE22-E928-4E08-876F-613BD68E69BB}" type="pres">
      <dgm:prSet presAssocID="{B7D0032F-B520-4219-9004-1EA5B5E0E852}" presName="child3group" presStyleCnt="0"/>
      <dgm:spPr/>
    </dgm:pt>
    <dgm:pt modelId="{904684A4-076D-4771-A178-BF9661B87B3A}" type="pres">
      <dgm:prSet presAssocID="{B7D0032F-B520-4219-9004-1EA5B5E0E852}" presName="child3" presStyleLbl="bgAcc1" presStyleIdx="2" presStyleCnt="4" custScaleX="106249" custScaleY="72674"/>
      <dgm:spPr/>
      <dgm:t>
        <a:bodyPr/>
        <a:lstStyle/>
        <a:p>
          <a:endParaRPr lang="es-CO"/>
        </a:p>
      </dgm:t>
    </dgm:pt>
    <dgm:pt modelId="{F43BB39E-634E-43B0-8592-5DBF71B8FF91}" type="pres">
      <dgm:prSet presAssocID="{B7D0032F-B520-4219-9004-1EA5B5E0E85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1F3377C-AC77-41ED-9F8B-E102B092E601}" type="pres">
      <dgm:prSet presAssocID="{B7D0032F-B520-4219-9004-1EA5B5E0E852}" presName="child4group" presStyleCnt="0"/>
      <dgm:spPr/>
    </dgm:pt>
    <dgm:pt modelId="{6B0E7053-8EAC-45A6-9A41-4391C083DD02}" type="pres">
      <dgm:prSet presAssocID="{B7D0032F-B520-4219-9004-1EA5B5E0E852}" presName="child4" presStyleLbl="bgAcc1" presStyleIdx="3" presStyleCnt="4" custScaleX="108364"/>
      <dgm:spPr/>
      <dgm:t>
        <a:bodyPr/>
        <a:lstStyle/>
        <a:p>
          <a:endParaRPr lang="es-CO"/>
        </a:p>
      </dgm:t>
    </dgm:pt>
    <dgm:pt modelId="{07E09D1D-7991-4E18-AA7E-8846B9458EF7}" type="pres">
      <dgm:prSet presAssocID="{B7D0032F-B520-4219-9004-1EA5B5E0E85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F1592C7-6B40-41E6-8E9E-AC9BCE773298}" type="pres">
      <dgm:prSet presAssocID="{B7D0032F-B520-4219-9004-1EA5B5E0E852}" presName="childPlaceholder" presStyleCnt="0"/>
      <dgm:spPr/>
    </dgm:pt>
    <dgm:pt modelId="{B43155B8-2D08-4F26-B5EB-3EBCE1507A56}" type="pres">
      <dgm:prSet presAssocID="{B7D0032F-B520-4219-9004-1EA5B5E0E852}" presName="circle" presStyleCnt="0"/>
      <dgm:spPr/>
    </dgm:pt>
    <dgm:pt modelId="{F8C92614-3967-49C1-A1CF-311AC4F9FC14}" type="pres">
      <dgm:prSet presAssocID="{B7D0032F-B520-4219-9004-1EA5B5E0E85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CF65606-F780-4F16-8950-4E7F47D00FB5}" type="pres">
      <dgm:prSet presAssocID="{B7D0032F-B520-4219-9004-1EA5B5E0E85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1509592-4679-4F3E-AA47-992B57558EDF}" type="pres">
      <dgm:prSet presAssocID="{B7D0032F-B520-4219-9004-1EA5B5E0E85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E8E9710-055B-4AFF-B35E-D65A7FB45C7B}" type="pres">
      <dgm:prSet presAssocID="{B7D0032F-B520-4219-9004-1EA5B5E0E85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4B1879E-7948-495B-892C-2BAD203F8DD8}" type="pres">
      <dgm:prSet presAssocID="{B7D0032F-B520-4219-9004-1EA5B5E0E852}" presName="quadrantPlaceholder" presStyleCnt="0"/>
      <dgm:spPr/>
    </dgm:pt>
    <dgm:pt modelId="{F7F8E911-D534-4FF0-B385-32B804B8D94D}" type="pres">
      <dgm:prSet presAssocID="{B7D0032F-B520-4219-9004-1EA5B5E0E852}" presName="center1" presStyleLbl="fgShp" presStyleIdx="0" presStyleCnt="2"/>
      <dgm:spPr/>
    </dgm:pt>
    <dgm:pt modelId="{B65B19AE-668D-4B03-BCA6-9655B28FEED1}" type="pres">
      <dgm:prSet presAssocID="{B7D0032F-B520-4219-9004-1EA5B5E0E852}" presName="center2" presStyleLbl="fgShp" presStyleIdx="1" presStyleCnt="2"/>
      <dgm:spPr/>
    </dgm:pt>
  </dgm:ptLst>
  <dgm:cxnLst>
    <dgm:cxn modelId="{7739A5B0-3C16-4B07-9F9C-84DB49C6200F}" type="presOf" srcId="{FAEE1900-8790-48B3-95F7-337608AF2505}" destId="{D156CF43-3663-4B85-A286-4D21093A8F99}" srcOrd="1" destOrd="0" presId="urn:microsoft.com/office/officeart/2005/8/layout/cycle4"/>
    <dgm:cxn modelId="{4A3890D8-B2C5-4EB6-9C07-9095545C8140}" type="presOf" srcId="{FAEE1900-8790-48B3-95F7-337608AF2505}" destId="{4363F6A0-4746-4FBA-B628-9B669E81C621}" srcOrd="0" destOrd="0" presId="urn:microsoft.com/office/officeart/2005/8/layout/cycle4"/>
    <dgm:cxn modelId="{B2742260-5E91-4741-91A2-83A35D46698F}" type="presOf" srcId="{1A373BA3-F807-4FF2-A23E-0A29F811CAE3}" destId="{CCCA3802-9650-4204-A3B2-4D5DC16072DC}" srcOrd="1" destOrd="0" presId="urn:microsoft.com/office/officeart/2005/8/layout/cycle4"/>
    <dgm:cxn modelId="{D1E04E85-E585-49AC-879E-06464BE95481}" type="presOf" srcId="{70E2BAA1-2D0F-4249-92D5-E401301C421A}" destId="{BCF65606-F780-4F16-8950-4E7F47D00FB5}" srcOrd="0" destOrd="0" presId="urn:microsoft.com/office/officeart/2005/8/layout/cycle4"/>
    <dgm:cxn modelId="{6870349A-4CE7-4424-B9E9-CF72A61113E0}" srcId="{37C820AD-55CA-42D7-A063-A6E0940A0394}" destId="{C061815F-978D-4AD8-89B7-F3CF300193A7}" srcOrd="0" destOrd="0" parTransId="{4D3A7506-7A7C-49B7-B7F6-05B8653B61C0}" sibTransId="{6AA91DC6-1DFC-4703-A3C7-9D289C01A9A1}"/>
    <dgm:cxn modelId="{7AA51E2B-BE09-47B8-979E-22EB03078919}" type="presOf" srcId="{9D05D508-E61E-41AA-8708-AD137DBC31E9}" destId="{07E09D1D-7991-4E18-AA7E-8846B9458EF7}" srcOrd="1" destOrd="0" presId="urn:microsoft.com/office/officeart/2005/8/layout/cycle4"/>
    <dgm:cxn modelId="{DF8BF781-107F-4F42-9700-23E114FC943F}" type="presOf" srcId="{B7D0032F-B520-4219-9004-1EA5B5E0E852}" destId="{B1C2C8A1-9C4D-4B59-A7A7-8CEB7BE24F3D}" srcOrd="0" destOrd="0" presId="urn:microsoft.com/office/officeart/2005/8/layout/cycle4"/>
    <dgm:cxn modelId="{B6A4109E-D96F-4C87-8FF6-FADA98AA7008}" srcId="{70E2BAA1-2D0F-4249-92D5-E401301C421A}" destId="{FAEE1900-8790-48B3-95F7-337608AF2505}" srcOrd="0" destOrd="0" parTransId="{A6EED523-314E-487E-8FC1-5BB0DE55339C}" sibTransId="{D66FC7E7-14EF-40D2-A3BC-ED19BD1F7F2B}"/>
    <dgm:cxn modelId="{33FE5193-0801-4492-8149-016DF88AF889}" srcId="{B7D0032F-B520-4219-9004-1EA5B5E0E852}" destId="{70E2BAA1-2D0F-4249-92D5-E401301C421A}" srcOrd="1" destOrd="0" parTransId="{23268319-D1DD-4902-9F08-7444D7A9D73B}" sibTransId="{8B7DB870-4037-4B93-A1CC-979A52B8078C}"/>
    <dgm:cxn modelId="{7A8AC38C-DB48-4015-BCA3-58A91B74C228}" srcId="{B7D0032F-B520-4219-9004-1EA5B5E0E852}" destId="{37C820AD-55CA-42D7-A063-A6E0940A0394}" srcOrd="2" destOrd="0" parTransId="{4D782EB6-08DC-42CF-9FC3-AA57DB89AC9E}" sibTransId="{170D3618-65E6-4D21-B54A-F3574FD93CAF}"/>
    <dgm:cxn modelId="{22EAF262-0144-4EC4-B0DB-158ACCB6A848}" srcId="{B7D0032F-B520-4219-9004-1EA5B5E0E852}" destId="{99F5EE93-58D7-4233-83E4-63001EABCF8A}" srcOrd="3" destOrd="0" parTransId="{5BE9D285-EF5D-4770-8FA0-EB6E5C30A198}" sibTransId="{9A591E96-2F56-42ED-8A24-AFA415597375}"/>
    <dgm:cxn modelId="{B0131AEC-3749-443B-B829-ABC25C01D731}" type="presOf" srcId="{BCB1F00A-9522-4AD3-A969-3910E7724C70}" destId="{F8C92614-3967-49C1-A1CF-311AC4F9FC14}" srcOrd="0" destOrd="0" presId="urn:microsoft.com/office/officeart/2005/8/layout/cycle4"/>
    <dgm:cxn modelId="{8BFBFBF8-B482-4DA3-A5ED-205A4002136E}" type="presOf" srcId="{C061815F-978D-4AD8-89B7-F3CF300193A7}" destId="{904684A4-076D-4771-A178-BF9661B87B3A}" srcOrd="0" destOrd="0" presId="urn:microsoft.com/office/officeart/2005/8/layout/cycle4"/>
    <dgm:cxn modelId="{3762D3C8-4D95-40E4-9B5C-7A18F9C8417D}" srcId="{99F5EE93-58D7-4233-83E4-63001EABCF8A}" destId="{9D05D508-E61E-41AA-8708-AD137DBC31E9}" srcOrd="0" destOrd="0" parTransId="{30FEEA4D-66D2-4BFA-838D-E150AC92231B}" sibTransId="{28F6715F-16B2-4B9F-A26E-E2386CA891F6}"/>
    <dgm:cxn modelId="{8735C5CC-3A22-4A6C-8D8E-E2473D43A13A}" type="presOf" srcId="{37C820AD-55CA-42D7-A063-A6E0940A0394}" destId="{F1509592-4679-4F3E-AA47-992B57558EDF}" srcOrd="0" destOrd="0" presId="urn:microsoft.com/office/officeart/2005/8/layout/cycle4"/>
    <dgm:cxn modelId="{817E90C6-8B9A-4CF9-8E14-67B37B038E23}" type="presOf" srcId="{9D05D508-E61E-41AA-8708-AD137DBC31E9}" destId="{6B0E7053-8EAC-45A6-9A41-4391C083DD02}" srcOrd="0" destOrd="0" presId="urn:microsoft.com/office/officeart/2005/8/layout/cycle4"/>
    <dgm:cxn modelId="{FFEA8548-63BE-444E-920A-5CD46563EC59}" srcId="{B7D0032F-B520-4219-9004-1EA5B5E0E852}" destId="{BCB1F00A-9522-4AD3-A969-3910E7724C70}" srcOrd="0" destOrd="0" parTransId="{491B9B32-3A26-434B-9523-62B8CBFCF4F8}" sibTransId="{53AF3D69-1760-4FE5-96A5-7C6A71CF12D6}"/>
    <dgm:cxn modelId="{2E2BAF21-0FE9-4189-A587-49EFF3DDB813}" type="presOf" srcId="{C061815F-978D-4AD8-89B7-F3CF300193A7}" destId="{F43BB39E-634E-43B0-8592-5DBF71B8FF91}" srcOrd="1" destOrd="0" presId="urn:microsoft.com/office/officeart/2005/8/layout/cycle4"/>
    <dgm:cxn modelId="{2388D25E-78B3-4C2E-BA11-BB11B0B69D12}" type="presOf" srcId="{99F5EE93-58D7-4233-83E4-63001EABCF8A}" destId="{8E8E9710-055B-4AFF-B35E-D65A7FB45C7B}" srcOrd="0" destOrd="0" presId="urn:microsoft.com/office/officeart/2005/8/layout/cycle4"/>
    <dgm:cxn modelId="{48F9D715-3282-4831-B07E-4D9F2F584743}" srcId="{BCB1F00A-9522-4AD3-A969-3910E7724C70}" destId="{1A373BA3-F807-4FF2-A23E-0A29F811CAE3}" srcOrd="0" destOrd="0" parTransId="{B3B1CFD5-6382-4C62-8566-62D9513EC77B}" sibTransId="{F2513E32-6B53-4967-8BD9-443E71231B91}"/>
    <dgm:cxn modelId="{9F4D9190-19E8-4236-8C45-B4868EC587A7}" type="presOf" srcId="{1A373BA3-F807-4FF2-A23E-0A29F811CAE3}" destId="{266F5CB7-E0B2-4C77-9DE2-D736C7AE995B}" srcOrd="0" destOrd="0" presId="urn:microsoft.com/office/officeart/2005/8/layout/cycle4"/>
    <dgm:cxn modelId="{D8213854-BDA7-4CE9-8BF4-AD0D6CE5F673}" type="presParOf" srcId="{B1C2C8A1-9C4D-4B59-A7A7-8CEB7BE24F3D}" destId="{2547AB8C-BF61-417C-B7C8-20DF97665ADF}" srcOrd="0" destOrd="0" presId="urn:microsoft.com/office/officeart/2005/8/layout/cycle4"/>
    <dgm:cxn modelId="{CD482E6B-1A76-47B1-B3B3-A95D32175460}" type="presParOf" srcId="{2547AB8C-BF61-417C-B7C8-20DF97665ADF}" destId="{3E96515E-B098-4F44-BA55-39C92C3392FF}" srcOrd="0" destOrd="0" presId="urn:microsoft.com/office/officeart/2005/8/layout/cycle4"/>
    <dgm:cxn modelId="{B44EB881-96C2-4111-8D1A-EC99729CEF8E}" type="presParOf" srcId="{3E96515E-B098-4F44-BA55-39C92C3392FF}" destId="{266F5CB7-E0B2-4C77-9DE2-D736C7AE995B}" srcOrd="0" destOrd="0" presId="urn:microsoft.com/office/officeart/2005/8/layout/cycle4"/>
    <dgm:cxn modelId="{85366ACD-7373-43BB-8F65-3ADEACD8171C}" type="presParOf" srcId="{3E96515E-B098-4F44-BA55-39C92C3392FF}" destId="{CCCA3802-9650-4204-A3B2-4D5DC16072DC}" srcOrd="1" destOrd="0" presId="urn:microsoft.com/office/officeart/2005/8/layout/cycle4"/>
    <dgm:cxn modelId="{D3509AEF-CE82-427B-AB39-9BD366E1E032}" type="presParOf" srcId="{2547AB8C-BF61-417C-B7C8-20DF97665ADF}" destId="{2CB5B21D-CA5A-41B5-9C4C-B82A2B7CDCD4}" srcOrd="1" destOrd="0" presId="urn:microsoft.com/office/officeart/2005/8/layout/cycle4"/>
    <dgm:cxn modelId="{78EA13C8-E2BD-4CA3-9BCD-1129EF3F4605}" type="presParOf" srcId="{2CB5B21D-CA5A-41B5-9C4C-B82A2B7CDCD4}" destId="{4363F6A0-4746-4FBA-B628-9B669E81C621}" srcOrd="0" destOrd="0" presId="urn:microsoft.com/office/officeart/2005/8/layout/cycle4"/>
    <dgm:cxn modelId="{257E5FA6-5B90-4C55-9859-7217A8C794D9}" type="presParOf" srcId="{2CB5B21D-CA5A-41B5-9C4C-B82A2B7CDCD4}" destId="{D156CF43-3663-4B85-A286-4D21093A8F99}" srcOrd="1" destOrd="0" presId="urn:microsoft.com/office/officeart/2005/8/layout/cycle4"/>
    <dgm:cxn modelId="{DA0B3921-6AB1-47FA-A636-10CDEE1FE782}" type="presParOf" srcId="{2547AB8C-BF61-417C-B7C8-20DF97665ADF}" destId="{9A3EBE22-E928-4E08-876F-613BD68E69BB}" srcOrd="2" destOrd="0" presId="urn:microsoft.com/office/officeart/2005/8/layout/cycle4"/>
    <dgm:cxn modelId="{54FD1FDD-CDB8-46EE-BDE3-E4919CB342E7}" type="presParOf" srcId="{9A3EBE22-E928-4E08-876F-613BD68E69BB}" destId="{904684A4-076D-4771-A178-BF9661B87B3A}" srcOrd="0" destOrd="0" presId="urn:microsoft.com/office/officeart/2005/8/layout/cycle4"/>
    <dgm:cxn modelId="{F98B5A15-0D2F-4390-B0ED-FEF4892591BF}" type="presParOf" srcId="{9A3EBE22-E928-4E08-876F-613BD68E69BB}" destId="{F43BB39E-634E-43B0-8592-5DBF71B8FF91}" srcOrd="1" destOrd="0" presId="urn:microsoft.com/office/officeart/2005/8/layout/cycle4"/>
    <dgm:cxn modelId="{17A906CE-CA38-46B2-A753-D7801E8A5CC9}" type="presParOf" srcId="{2547AB8C-BF61-417C-B7C8-20DF97665ADF}" destId="{61F3377C-AC77-41ED-9F8B-E102B092E601}" srcOrd="3" destOrd="0" presId="urn:microsoft.com/office/officeart/2005/8/layout/cycle4"/>
    <dgm:cxn modelId="{DF56F88F-8D88-4927-BD13-ED3B832F751A}" type="presParOf" srcId="{61F3377C-AC77-41ED-9F8B-E102B092E601}" destId="{6B0E7053-8EAC-45A6-9A41-4391C083DD02}" srcOrd="0" destOrd="0" presId="urn:microsoft.com/office/officeart/2005/8/layout/cycle4"/>
    <dgm:cxn modelId="{745BA085-C460-4CB1-B2E3-38A8A01DC6F8}" type="presParOf" srcId="{61F3377C-AC77-41ED-9F8B-E102B092E601}" destId="{07E09D1D-7991-4E18-AA7E-8846B9458EF7}" srcOrd="1" destOrd="0" presId="urn:microsoft.com/office/officeart/2005/8/layout/cycle4"/>
    <dgm:cxn modelId="{68AE5E6D-B3A8-4BD2-BD2C-3D3B5B38EE5C}" type="presParOf" srcId="{2547AB8C-BF61-417C-B7C8-20DF97665ADF}" destId="{4F1592C7-6B40-41E6-8E9E-AC9BCE773298}" srcOrd="4" destOrd="0" presId="urn:microsoft.com/office/officeart/2005/8/layout/cycle4"/>
    <dgm:cxn modelId="{B377169B-DBC0-47BB-97D4-93991CC84504}" type="presParOf" srcId="{B1C2C8A1-9C4D-4B59-A7A7-8CEB7BE24F3D}" destId="{B43155B8-2D08-4F26-B5EB-3EBCE1507A56}" srcOrd="1" destOrd="0" presId="urn:microsoft.com/office/officeart/2005/8/layout/cycle4"/>
    <dgm:cxn modelId="{8CCB3665-854A-4ADC-8B3A-FD38B1BD0A76}" type="presParOf" srcId="{B43155B8-2D08-4F26-B5EB-3EBCE1507A56}" destId="{F8C92614-3967-49C1-A1CF-311AC4F9FC14}" srcOrd="0" destOrd="0" presId="urn:microsoft.com/office/officeart/2005/8/layout/cycle4"/>
    <dgm:cxn modelId="{3B1C2D93-E8AE-4791-8EE4-03830557F9B0}" type="presParOf" srcId="{B43155B8-2D08-4F26-B5EB-3EBCE1507A56}" destId="{BCF65606-F780-4F16-8950-4E7F47D00FB5}" srcOrd="1" destOrd="0" presId="urn:microsoft.com/office/officeart/2005/8/layout/cycle4"/>
    <dgm:cxn modelId="{15462AFA-09BC-4F28-B253-2B8883C5FCDA}" type="presParOf" srcId="{B43155B8-2D08-4F26-B5EB-3EBCE1507A56}" destId="{F1509592-4679-4F3E-AA47-992B57558EDF}" srcOrd="2" destOrd="0" presId="urn:microsoft.com/office/officeart/2005/8/layout/cycle4"/>
    <dgm:cxn modelId="{646B6A83-D616-4BCA-B123-2C3DCDC84302}" type="presParOf" srcId="{B43155B8-2D08-4F26-B5EB-3EBCE1507A56}" destId="{8E8E9710-055B-4AFF-B35E-D65A7FB45C7B}" srcOrd="3" destOrd="0" presId="urn:microsoft.com/office/officeart/2005/8/layout/cycle4"/>
    <dgm:cxn modelId="{138B7A97-74E0-4D01-ADB1-5AC9E6C6E6A6}" type="presParOf" srcId="{B43155B8-2D08-4F26-B5EB-3EBCE1507A56}" destId="{24B1879E-7948-495B-892C-2BAD203F8DD8}" srcOrd="4" destOrd="0" presId="urn:microsoft.com/office/officeart/2005/8/layout/cycle4"/>
    <dgm:cxn modelId="{EB9EC5E5-F130-4BC1-85AD-E86C13822AEF}" type="presParOf" srcId="{B1C2C8A1-9C4D-4B59-A7A7-8CEB7BE24F3D}" destId="{F7F8E911-D534-4FF0-B385-32B804B8D94D}" srcOrd="2" destOrd="0" presId="urn:microsoft.com/office/officeart/2005/8/layout/cycle4"/>
    <dgm:cxn modelId="{254E96DA-DF0C-410D-B480-7F6278135742}" type="presParOf" srcId="{B1C2C8A1-9C4D-4B59-A7A7-8CEB7BE24F3D}" destId="{B65B19AE-668D-4B03-BCA6-9655B28FEED1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DF0BD8-67FC-402C-A550-B9782B36538B}" type="doc">
      <dgm:prSet loTypeId="urn:microsoft.com/office/officeart/2005/8/layout/hList7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6D9D16F-6834-42D1-BFEF-76FAEF912FA0}">
      <dgm:prSet phldrT="[Texto]" custT="1"/>
      <dgm:spPr/>
      <dgm:t>
        <a:bodyPr/>
        <a:lstStyle/>
        <a:p>
          <a:r>
            <a:rPr lang="es-CO" sz="1600" dirty="0" smtClean="0"/>
            <a:t>El punto de partida (contextualizar la experiencia, objetivo, por que surge, a que público está dirigido)</a:t>
          </a:r>
          <a:endParaRPr lang="es-CO" sz="1600" dirty="0"/>
        </a:p>
      </dgm:t>
    </dgm:pt>
    <dgm:pt modelId="{2C545DB6-FA41-4868-B340-E25924ED959F}" type="parTrans" cxnId="{AC7339D7-FCCE-40A1-87E7-172C25F19539}">
      <dgm:prSet/>
      <dgm:spPr/>
      <dgm:t>
        <a:bodyPr/>
        <a:lstStyle/>
        <a:p>
          <a:endParaRPr lang="es-CO"/>
        </a:p>
      </dgm:t>
    </dgm:pt>
    <dgm:pt modelId="{656181A4-A368-4D92-BBA1-3DC8CF58706B}" type="sibTrans" cxnId="{AC7339D7-FCCE-40A1-87E7-172C25F19539}">
      <dgm:prSet/>
      <dgm:spPr/>
      <dgm:t>
        <a:bodyPr/>
        <a:lstStyle/>
        <a:p>
          <a:endParaRPr lang="es-CO"/>
        </a:p>
      </dgm:t>
    </dgm:pt>
    <dgm:pt modelId="{E96CDF7A-25FB-4394-AE77-8072587BBB31}">
      <dgm:prSet phldrT="[Texto]" custT="1"/>
      <dgm:spPr/>
      <dgm:t>
        <a:bodyPr/>
        <a:lstStyle/>
        <a:p>
          <a:r>
            <a:rPr lang="es-ES" sz="1600" dirty="0" smtClean="0"/>
            <a:t>Marco conceptual (La biblioteca vista desde la gestión del conocimiento)</a:t>
          </a:r>
          <a:endParaRPr lang="es-CO" sz="1600" dirty="0"/>
        </a:p>
      </dgm:t>
    </dgm:pt>
    <dgm:pt modelId="{E7A77CF3-6DA9-4044-B953-8BB18237D8A6}" type="parTrans" cxnId="{451FFD4E-4C02-4D6A-9EB5-DDD470E95992}">
      <dgm:prSet/>
      <dgm:spPr/>
      <dgm:t>
        <a:bodyPr/>
        <a:lstStyle/>
        <a:p>
          <a:endParaRPr lang="es-CO"/>
        </a:p>
      </dgm:t>
    </dgm:pt>
    <dgm:pt modelId="{C54742CB-37A3-4530-B0B0-04BC6E19E49B}" type="sibTrans" cxnId="{451FFD4E-4C02-4D6A-9EB5-DDD470E95992}">
      <dgm:prSet/>
      <dgm:spPr/>
      <dgm:t>
        <a:bodyPr/>
        <a:lstStyle/>
        <a:p>
          <a:endParaRPr lang="es-CO"/>
        </a:p>
      </dgm:t>
    </dgm:pt>
    <dgm:pt modelId="{56C1C47F-D88F-48E2-BED3-A44FA3F766FF}">
      <dgm:prSet phldrT="[Texto]" custT="1"/>
      <dgm:spPr/>
      <dgm:t>
        <a:bodyPr/>
        <a:lstStyle/>
        <a:p>
          <a:r>
            <a:rPr lang="es-CO" sz="1600" dirty="0" smtClean="0"/>
            <a:t>La recuperación histórica del proceso (Cómo surge el proceso)</a:t>
          </a:r>
          <a:endParaRPr lang="es-CO" sz="1600" dirty="0"/>
        </a:p>
      </dgm:t>
    </dgm:pt>
    <dgm:pt modelId="{3DC56B61-A725-4B08-86EA-573D33135C14}" type="parTrans" cxnId="{3C81E0C5-171F-429A-8401-ED8574F9A103}">
      <dgm:prSet/>
      <dgm:spPr/>
      <dgm:t>
        <a:bodyPr/>
        <a:lstStyle/>
        <a:p>
          <a:endParaRPr lang="es-CO"/>
        </a:p>
      </dgm:t>
    </dgm:pt>
    <dgm:pt modelId="{7225BCCB-3D84-4054-AF23-E52335952500}" type="sibTrans" cxnId="{3C81E0C5-171F-429A-8401-ED8574F9A103}">
      <dgm:prSet/>
      <dgm:spPr/>
      <dgm:t>
        <a:bodyPr/>
        <a:lstStyle/>
        <a:p>
          <a:endParaRPr lang="es-CO"/>
        </a:p>
      </dgm:t>
    </dgm:pt>
    <dgm:pt modelId="{3D97232F-39B1-410C-A274-1F17FF98AC11}">
      <dgm:prSet custT="1"/>
      <dgm:spPr/>
      <dgm:t>
        <a:bodyPr/>
        <a:lstStyle/>
        <a:p>
          <a:r>
            <a:rPr lang="es-CO" sz="1400" b="1" i="0" dirty="0" smtClean="0"/>
            <a:t>Etapa 1</a:t>
          </a:r>
          <a:endParaRPr lang="es-CO" sz="1400" b="1" i="0" dirty="0"/>
        </a:p>
      </dgm:t>
    </dgm:pt>
    <dgm:pt modelId="{6FFCCE71-5B98-41F7-852F-2DF655A9D19C}" type="parTrans" cxnId="{BE797ACC-67EC-43B5-B623-9E1D1654CDAC}">
      <dgm:prSet/>
      <dgm:spPr/>
      <dgm:t>
        <a:bodyPr/>
        <a:lstStyle/>
        <a:p>
          <a:endParaRPr lang="es-CO"/>
        </a:p>
      </dgm:t>
    </dgm:pt>
    <dgm:pt modelId="{D001695B-E973-4A73-B62E-6217A4CD91F0}" type="sibTrans" cxnId="{BE797ACC-67EC-43B5-B623-9E1D1654CDAC}">
      <dgm:prSet/>
      <dgm:spPr/>
      <dgm:t>
        <a:bodyPr/>
        <a:lstStyle/>
        <a:p>
          <a:endParaRPr lang="es-CO"/>
        </a:p>
      </dgm:t>
    </dgm:pt>
    <dgm:pt modelId="{C9344B60-71CD-4A10-81D0-91157AFF123F}">
      <dgm:prSet custT="1"/>
      <dgm:spPr/>
      <dgm:t>
        <a:bodyPr/>
        <a:lstStyle/>
        <a:p>
          <a:r>
            <a:rPr lang="es-CO" sz="1400" b="1" i="0" dirty="0" smtClean="0"/>
            <a:t>Etapa 2</a:t>
          </a:r>
          <a:endParaRPr lang="es-CO" sz="1400" b="1" i="0" dirty="0"/>
        </a:p>
      </dgm:t>
    </dgm:pt>
    <dgm:pt modelId="{DA6C69A1-8427-4549-9A5F-F9C669FB1DF3}" type="parTrans" cxnId="{15C75631-B5F4-407A-A4E5-D76D93482FE9}">
      <dgm:prSet/>
      <dgm:spPr/>
      <dgm:t>
        <a:bodyPr/>
        <a:lstStyle/>
        <a:p>
          <a:endParaRPr lang="es-CO"/>
        </a:p>
      </dgm:t>
    </dgm:pt>
    <dgm:pt modelId="{8F7BC5A4-22E5-4C1B-BBC1-56F4A67BC62B}" type="sibTrans" cxnId="{15C75631-B5F4-407A-A4E5-D76D93482FE9}">
      <dgm:prSet/>
      <dgm:spPr/>
      <dgm:t>
        <a:bodyPr/>
        <a:lstStyle/>
        <a:p>
          <a:endParaRPr lang="es-CO"/>
        </a:p>
      </dgm:t>
    </dgm:pt>
    <dgm:pt modelId="{FE0760D1-4B4C-40F4-9A0F-AC89E1BF65D6}">
      <dgm:prSet custT="1"/>
      <dgm:spPr/>
      <dgm:t>
        <a:bodyPr/>
        <a:lstStyle/>
        <a:p>
          <a:r>
            <a:rPr lang="es-CO" sz="1400" b="1" i="0" dirty="0" smtClean="0"/>
            <a:t>Etapa 3</a:t>
          </a:r>
          <a:endParaRPr lang="es-CO" sz="1400" b="1" i="0" dirty="0"/>
        </a:p>
      </dgm:t>
    </dgm:pt>
    <dgm:pt modelId="{2C008B67-9D02-4293-A9AC-CF677F3FC8EB}" type="parTrans" cxnId="{5B690006-753D-4FEC-8921-23A81B7A317F}">
      <dgm:prSet/>
      <dgm:spPr/>
      <dgm:t>
        <a:bodyPr/>
        <a:lstStyle/>
        <a:p>
          <a:endParaRPr lang="es-CO"/>
        </a:p>
      </dgm:t>
    </dgm:pt>
    <dgm:pt modelId="{6510B529-76FC-490C-8675-595CBD6899FF}" type="sibTrans" cxnId="{5B690006-753D-4FEC-8921-23A81B7A317F}">
      <dgm:prSet/>
      <dgm:spPr/>
      <dgm:t>
        <a:bodyPr/>
        <a:lstStyle/>
        <a:p>
          <a:endParaRPr lang="es-CO"/>
        </a:p>
      </dgm:t>
    </dgm:pt>
    <dgm:pt modelId="{B4405375-D293-4FD7-A726-923448931B30}">
      <dgm:prSet custT="1"/>
      <dgm:spPr/>
      <dgm:t>
        <a:bodyPr/>
        <a:lstStyle/>
        <a:p>
          <a:r>
            <a:rPr lang="es-CO" sz="1100" b="1" i="1" dirty="0" smtClean="0"/>
            <a:t>Metodología del desarrollo de la </a:t>
          </a:r>
          <a:r>
            <a:rPr lang="es-CO" sz="1100" b="1" i="0" dirty="0" smtClean="0"/>
            <a:t>experiencia</a:t>
          </a:r>
          <a:endParaRPr lang="es-CO" sz="1100" b="1" i="0" dirty="0"/>
        </a:p>
      </dgm:t>
    </dgm:pt>
    <dgm:pt modelId="{2348E8F6-4243-436A-B1E9-4A960B731B20}" type="parTrans" cxnId="{7C0BFE46-39D1-4D5A-BC9A-2F69E2ADD6DB}">
      <dgm:prSet/>
      <dgm:spPr/>
      <dgm:t>
        <a:bodyPr/>
        <a:lstStyle/>
        <a:p>
          <a:endParaRPr lang="es-CO"/>
        </a:p>
      </dgm:t>
    </dgm:pt>
    <dgm:pt modelId="{8CCE5F95-8412-4CEC-BCDE-9F458FB3CCAA}" type="sibTrans" cxnId="{7C0BFE46-39D1-4D5A-BC9A-2F69E2ADD6DB}">
      <dgm:prSet/>
      <dgm:spPr/>
      <dgm:t>
        <a:bodyPr/>
        <a:lstStyle/>
        <a:p>
          <a:endParaRPr lang="es-CO"/>
        </a:p>
      </dgm:t>
    </dgm:pt>
    <dgm:pt modelId="{25816EEF-C90B-441C-BDB0-F955223A69FC}">
      <dgm:prSet phldrT="[Texto]" custT="1"/>
      <dgm:spPr/>
      <dgm:t>
        <a:bodyPr/>
        <a:lstStyle/>
        <a:p>
          <a:r>
            <a:rPr lang="es-CO" sz="1500" i="0" dirty="0" smtClean="0"/>
            <a:t>La reflexión del proceso </a:t>
          </a:r>
        </a:p>
        <a:p>
          <a:r>
            <a:rPr lang="es-CO" sz="1500" i="0" dirty="0" smtClean="0"/>
            <a:t>Cuál fue el resultado esperado o logro.</a:t>
          </a:r>
        </a:p>
        <a:p>
          <a:r>
            <a:rPr lang="es-CO" sz="1500" i="0" dirty="0" smtClean="0"/>
            <a:t>Evidencias :  Los puntos de llegada </a:t>
          </a:r>
          <a:r>
            <a:rPr lang="es-CO" sz="1500" i="0" dirty="0" err="1" smtClean="0"/>
            <a:t>vrs</a:t>
          </a:r>
          <a:r>
            <a:rPr lang="es-CO" sz="1500" i="0" dirty="0" smtClean="0"/>
            <a:t>. los aspectos teórico</a:t>
          </a:r>
          <a:endParaRPr lang="es-CO" sz="1500" i="0" dirty="0"/>
        </a:p>
      </dgm:t>
    </dgm:pt>
    <dgm:pt modelId="{773B94CC-FB14-461A-ACA4-562D26DDC9F5}" type="parTrans" cxnId="{1A8B24A7-515E-4D42-AE4D-1AFF1C88238B}">
      <dgm:prSet/>
      <dgm:spPr/>
      <dgm:t>
        <a:bodyPr/>
        <a:lstStyle/>
        <a:p>
          <a:endParaRPr lang="es-CO"/>
        </a:p>
      </dgm:t>
    </dgm:pt>
    <dgm:pt modelId="{436B96E6-C62A-402C-B8AE-552A4677270A}" type="sibTrans" cxnId="{1A8B24A7-515E-4D42-AE4D-1AFF1C88238B}">
      <dgm:prSet/>
      <dgm:spPr/>
      <dgm:t>
        <a:bodyPr/>
        <a:lstStyle/>
        <a:p>
          <a:endParaRPr lang="es-CO"/>
        </a:p>
      </dgm:t>
    </dgm:pt>
    <dgm:pt modelId="{19DF90F4-1F59-4260-85F0-2A75CE2D63A4}" type="pres">
      <dgm:prSet presAssocID="{69DF0BD8-67FC-402C-A550-B9782B3653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4EF3628-BA35-49C5-8EFD-FC837451F091}" type="pres">
      <dgm:prSet presAssocID="{69DF0BD8-67FC-402C-A550-B9782B36538B}" presName="fgShape" presStyleLbl="fgShp" presStyleIdx="0" presStyleCnt="1" custLinFactY="33333" custLinFactNeighborX="0" custLinFactNeighborY="100000"/>
      <dgm:spPr/>
      <dgm:t>
        <a:bodyPr/>
        <a:lstStyle/>
        <a:p>
          <a:endParaRPr lang="es-CO"/>
        </a:p>
      </dgm:t>
    </dgm:pt>
    <dgm:pt modelId="{B8DF2BE2-17D3-4F92-9BCD-DC5F73EF1FEC}" type="pres">
      <dgm:prSet presAssocID="{69DF0BD8-67FC-402C-A550-B9782B36538B}" presName="linComp" presStyleCnt="0"/>
      <dgm:spPr/>
      <dgm:t>
        <a:bodyPr/>
        <a:lstStyle/>
        <a:p>
          <a:endParaRPr lang="es-CO"/>
        </a:p>
      </dgm:t>
    </dgm:pt>
    <dgm:pt modelId="{A94A0617-63A9-48BD-B4C3-E0BCDBF7BE79}" type="pres">
      <dgm:prSet presAssocID="{76D9D16F-6834-42D1-BFEF-76FAEF912FA0}" presName="compNode" presStyleCnt="0"/>
      <dgm:spPr/>
      <dgm:t>
        <a:bodyPr/>
        <a:lstStyle/>
        <a:p>
          <a:endParaRPr lang="es-CO"/>
        </a:p>
      </dgm:t>
    </dgm:pt>
    <dgm:pt modelId="{4F3A79F7-E53F-4237-A3AC-BD435BEAD32E}" type="pres">
      <dgm:prSet presAssocID="{76D9D16F-6834-42D1-BFEF-76FAEF912FA0}" presName="bkgdShape" presStyleLbl="node1" presStyleIdx="0" presStyleCnt="4"/>
      <dgm:spPr/>
      <dgm:t>
        <a:bodyPr/>
        <a:lstStyle/>
        <a:p>
          <a:endParaRPr lang="es-CO"/>
        </a:p>
      </dgm:t>
    </dgm:pt>
    <dgm:pt modelId="{0E667D98-9268-4998-8DA1-E1FF0FC63988}" type="pres">
      <dgm:prSet presAssocID="{76D9D16F-6834-42D1-BFEF-76FAEF912FA0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00C88E5-8BAF-46ED-987F-08FD32B5098E}" type="pres">
      <dgm:prSet presAssocID="{76D9D16F-6834-42D1-BFEF-76FAEF912FA0}" presName="invisiNode" presStyleLbl="node1" presStyleIdx="0" presStyleCnt="4"/>
      <dgm:spPr/>
      <dgm:t>
        <a:bodyPr/>
        <a:lstStyle/>
        <a:p>
          <a:endParaRPr lang="es-CO"/>
        </a:p>
      </dgm:t>
    </dgm:pt>
    <dgm:pt modelId="{E2670E82-6048-4B45-9312-85DFA7139149}" type="pres">
      <dgm:prSet presAssocID="{76D9D16F-6834-42D1-BFEF-76FAEF912FA0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CO"/>
        </a:p>
      </dgm:t>
    </dgm:pt>
    <dgm:pt modelId="{81899E65-E617-459D-98F5-343939A77363}" type="pres">
      <dgm:prSet presAssocID="{656181A4-A368-4D92-BBA1-3DC8CF58706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C40D6E9A-71A5-41D9-8EB2-2F71BC1A5E05}" type="pres">
      <dgm:prSet presAssocID="{E96CDF7A-25FB-4394-AE77-8072587BBB31}" presName="compNode" presStyleCnt="0"/>
      <dgm:spPr/>
      <dgm:t>
        <a:bodyPr/>
        <a:lstStyle/>
        <a:p>
          <a:endParaRPr lang="es-CO"/>
        </a:p>
      </dgm:t>
    </dgm:pt>
    <dgm:pt modelId="{2E5E04EF-1CFA-47C7-9A13-6C69E8214A1B}" type="pres">
      <dgm:prSet presAssocID="{E96CDF7A-25FB-4394-AE77-8072587BBB31}" presName="bkgdShape" presStyleLbl="node1" presStyleIdx="1" presStyleCnt="4"/>
      <dgm:spPr/>
      <dgm:t>
        <a:bodyPr/>
        <a:lstStyle/>
        <a:p>
          <a:endParaRPr lang="es-CO"/>
        </a:p>
      </dgm:t>
    </dgm:pt>
    <dgm:pt modelId="{3D1A5E39-6F2E-4022-B555-584C667F7B83}" type="pres">
      <dgm:prSet presAssocID="{E96CDF7A-25FB-4394-AE77-8072587BBB31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F0C0C5-0863-41B2-AC08-242FC3930552}" type="pres">
      <dgm:prSet presAssocID="{E96CDF7A-25FB-4394-AE77-8072587BBB31}" presName="invisiNode" presStyleLbl="node1" presStyleIdx="1" presStyleCnt="4"/>
      <dgm:spPr/>
      <dgm:t>
        <a:bodyPr/>
        <a:lstStyle/>
        <a:p>
          <a:endParaRPr lang="es-CO"/>
        </a:p>
      </dgm:t>
    </dgm:pt>
    <dgm:pt modelId="{4D9D5E0C-88AA-4718-945A-658BFE5F6C3C}" type="pres">
      <dgm:prSet presAssocID="{E96CDF7A-25FB-4394-AE77-8072587BBB31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CO"/>
        </a:p>
      </dgm:t>
    </dgm:pt>
    <dgm:pt modelId="{C89A61BE-E767-4889-A571-13C8EE20086A}" type="pres">
      <dgm:prSet presAssocID="{C54742CB-37A3-4530-B0B0-04BC6E19E49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BC024409-7F4B-4B91-819E-7FD3217B0A4F}" type="pres">
      <dgm:prSet presAssocID="{56C1C47F-D88F-48E2-BED3-A44FA3F766FF}" presName="compNode" presStyleCnt="0"/>
      <dgm:spPr/>
      <dgm:t>
        <a:bodyPr/>
        <a:lstStyle/>
        <a:p>
          <a:endParaRPr lang="es-CO"/>
        </a:p>
      </dgm:t>
    </dgm:pt>
    <dgm:pt modelId="{468440E6-9D19-4D37-A64C-F6DC1E4C5FED}" type="pres">
      <dgm:prSet presAssocID="{56C1C47F-D88F-48E2-BED3-A44FA3F766FF}" presName="bkgdShape" presStyleLbl="node1" presStyleIdx="2" presStyleCnt="4"/>
      <dgm:spPr/>
      <dgm:t>
        <a:bodyPr/>
        <a:lstStyle/>
        <a:p>
          <a:endParaRPr lang="es-CO"/>
        </a:p>
      </dgm:t>
    </dgm:pt>
    <dgm:pt modelId="{6B5A6206-5680-4E77-951F-A9B063E49169}" type="pres">
      <dgm:prSet presAssocID="{56C1C47F-D88F-48E2-BED3-A44FA3F766F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266118A-8677-4968-AD47-5BF91C9FD888}" type="pres">
      <dgm:prSet presAssocID="{56C1C47F-D88F-48E2-BED3-A44FA3F766FF}" presName="invisiNode" presStyleLbl="node1" presStyleIdx="2" presStyleCnt="4"/>
      <dgm:spPr/>
      <dgm:t>
        <a:bodyPr/>
        <a:lstStyle/>
        <a:p>
          <a:endParaRPr lang="es-CO"/>
        </a:p>
      </dgm:t>
    </dgm:pt>
    <dgm:pt modelId="{2ECD5A16-78F4-48C5-BE56-1BDAFDD34E14}" type="pres">
      <dgm:prSet presAssocID="{56C1C47F-D88F-48E2-BED3-A44FA3F766FF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CO"/>
        </a:p>
      </dgm:t>
    </dgm:pt>
    <dgm:pt modelId="{CF1A4F4C-F4B5-419C-BD43-C0E9380F9E83}" type="pres">
      <dgm:prSet presAssocID="{7225BCCB-3D84-4054-AF23-E52335952500}" presName="sibTrans" presStyleLbl="sibTrans2D1" presStyleIdx="0" presStyleCnt="0"/>
      <dgm:spPr/>
      <dgm:t>
        <a:bodyPr/>
        <a:lstStyle/>
        <a:p>
          <a:endParaRPr lang="es-CO"/>
        </a:p>
      </dgm:t>
    </dgm:pt>
    <dgm:pt modelId="{450EB83B-613E-4AEA-9D08-D9B4DBC31C6A}" type="pres">
      <dgm:prSet presAssocID="{25816EEF-C90B-441C-BDB0-F955223A69FC}" presName="compNode" presStyleCnt="0"/>
      <dgm:spPr/>
      <dgm:t>
        <a:bodyPr/>
        <a:lstStyle/>
        <a:p>
          <a:endParaRPr lang="es-CO"/>
        </a:p>
      </dgm:t>
    </dgm:pt>
    <dgm:pt modelId="{9065A8B5-569F-4180-82E9-A281705AA933}" type="pres">
      <dgm:prSet presAssocID="{25816EEF-C90B-441C-BDB0-F955223A69FC}" presName="bkgdShape" presStyleLbl="node1" presStyleIdx="3" presStyleCnt="4"/>
      <dgm:spPr/>
      <dgm:t>
        <a:bodyPr/>
        <a:lstStyle/>
        <a:p>
          <a:endParaRPr lang="es-CO"/>
        </a:p>
      </dgm:t>
    </dgm:pt>
    <dgm:pt modelId="{896A745D-462A-4655-BA55-AA8F14181003}" type="pres">
      <dgm:prSet presAssocID="{25816EEF-C90B-441C-BDB0-F955223A69F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2EDD149-9D09-4A77-AF85-1F036A6A2158}" type="pres">
      <dgm:prSet presAssocID="{25816EEF-C90B-441C-BDB0-F955223A69FC}" presName="invisiNode" presStyleLbl="node1" presStyleIdx="3" presStyleCnt="4"/>
      <dgm:spPr/>
      <dgm:t>
        <a:bodyPr/>
        <a:lstStyle/>
        <a:p>
          <a:endParaRPr lang="es-CO"/>
        </a:p>
      </dgm:t>
    </dgm:pt>
    <dgm:pt modelId="{2196DF66-37DC-4579-8F47-2F3FEFB11B0F}" type="pres">
      <dgm:prSet presAssocID="{25816EEF-C90B-441C-BDB0-F955223A69FC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CO"/>
        </a:p>
      </dgm:t>
    </dgm:pt>
  </dgm:ptLst>
  <dgm:cxnLst>
    <dgm:cxn modelId="{FD0138E8-8A95-424B-B3FF-6D5DFB77CDA6}" type="presOf" srcId="{E96CDF7A-25FB-4394-AE77-8072587BBB31}" destId="{2E5E04EF-1CFA-47C7-9A13-6C69E8214A1B}" srcOrd="0" destOrd="0" presId="urn:microsoft.com/office/officeart/2005/8/layout/hList7"/>
    <dgm:cxn modelId="{95AFBD72-DA24-4EB8-8776-B49D232B4B58}" type="presOf" srcId="{76D9D16F-6834-42D1-BFEF-76FAEF912FA0}" destId="{0E667D98-9268-4998-8DA1-E1FF0FC63988}" srcOrd="1" destOrd="0" presId="urn:microsoft.com/office/officeart/2005/8/layout/hList7"/>
    <dgm:cxn modelId="{BE797ACC-67EC-43B5-B623-9E1D1654CDAC}" srcId="{56C1C47F-D88F-48E2-BED3-A44FA3F766FF}" destId="{3D97232F-39B1-410C-A274-1F17FF98AC11}" srcOrd="0" destOrd="0" parTransId="{6FFCCE71-5B98-41F7-852F-2DF655A9D19C}" sibTransId="{D001695B-E973-4A73-B62E-6217A4CD91F0}"/>
    <dgm:cxn modelId="{969587C2-A887-4130-82E0-64629C036339}" type="presOf" srcId="{FE0760D1-4B4C-40F4-9A0F-AC89E1BF65D6}" destId="{468440E6-9D19-4D37-A64C-F6DC1E4C5FED}" srcOrd="0" destOrd="3" presId="urn:microsoft.com/office/officeart/2005/8/layout/hList7"/>
    <dgm:cxn modelId="{3C81E0C5-171F-429A-8401-ED8574F9A103}" srcId="{69DF0BD8-67FC-402C-A550-B9782B36538B}" destId="{56C1C47F-D88F-48E2-BED3-A44FA3F766FF}" srcOrd="2" destOrd="0" parTransId="{3DC56B61-A725-4B08-86EA-573D33135C14}" sibTransId="{7225BCCB-3D84-4054-AF23-E52335952500}"/>
    <dgm:cxn modelId="{7C0BFE46-39D1-4D5A-BC9A-2F69E2ADD6DB}" srcId="{56C1C47F-D88F-48E2-BED3-A44FA3F766FF}" destId="{B4405375-D293-4FD7-A726-923448931B30}" srcOrd="3" destOrd="0" parTransId="{2348E8F6-4243-436A-B1E9-4A960B731B20}" sibTransId="{8CCE5F95-8412-4CEC-BCDE-9F458FB3CCAA}"/>
    <dgm:cxn modelId="{451FFD4E-4C02-4D6A-9EB5-DDD470E95992}" srcId="{69DF0BD8-67FC-402C-A550-B9782B36538B}" destId="{E96CDF7A-25FB-4394-AE77-8072587BBB31}" srcOrd="1" destOrd="0" parTransId="{E7A77CF3-6DA9-4044-B953-8BB18237D8A6}" sibTransId="{C54742CB-37A3-4530-B0B0-04BC6E19E49B}"/>
    <dgm:cxn modelId="{ED987D85-FC0E-41E9-B2DF-9CC65F272BBC}" type="presOf" srcId="{3D97232F-39B1-410C-A274-1F17FF98AC11}" destId="{468440E6-9D19-4D37-A64C-F6DC1E4C5FED}" srcOrd="0" destOrd="1" presId="urn:microsoft.com/office/officeart/2005/8/layout/hList7"/>
    <dgm:cxn modelId="{9A08613B-B371-407E-AB1F-6F635511A617}" type="presOf" srcId="{7225BCCB-3D84-4054-AF23-E52335952500}" destId="{CF1A4F4C-F4B5-419C-BD43-C0E9380F9E83}" srcOrd="0" destOrd="0" presId="urn:microsoft.com/office/officeart/2005/8/layout/hList7"/>
    <dgm:cxn modelId="{1A8B24A7-515E-4D42-AE4D-1AFF1C88238B}" srcId="{69DF0BD8-67FC-402C-A550-B9782B36538B}" destId="{25816EEF-C90B-441C-BDB0-F955223A69FC}" srcOrd="3" destOrd="0" parTransId="{773B94CC-FB14-461A-ACA4-562D26DDC9F5}" sibTransId="{436B96E6-C62A-402C-B8AE-552A4677270A}"/>
    <dgm:cxn modelId="{FDEC3DAC-7A49-40CF-8201-69DA466A3E3D}" type="presOf" srcId="{69DF0BD8-67FC-402C-A550-B9782B36538B}" destId="{19DF90F4-1F59-4260-85F0-2A75CE2D63A4}" srcOrd="0" destOrd="0" presId="urn:microsoft.com/office/officeart/2005/8/layout/hList7"/>
    <dgm:cxn modelId="{FA2453B4-25F0-4D3A-A1F1-A1B6FE3AABCB}" type="presOf" srcId="{C54742CB-37A3-4530-B0B0-04BC6E19E49B}" destId="{C89A61BE-E767-4889-A571-13C8EE20086A}" srcOrd="0" destOrd="0" presId="urn:microsoft.com/office/officeart/2005/8/layout/hList7"/>
    <dgm:cxn modelId="{AC7339D7-FCCE-40A1-87E7-172C25F19539}" srcId="{69DF0BD8-67FC-402C-A550-B9782B36538B}" destId="{76D9D16F-6834-42D1-BFEF-76FAEF912FA0}" srcOrd="0" destOrd="0" parTransId="{2C545DB6-FA41-4868-B340-E25924ED959F}" sibTransId="{656181A4-A368-4D92-BBA1-3DC8CF58706B}"/>
    <dgm:cxn modelId="{FEF651E2-D455-4371-B297-89051282A5AF}" type="presOf" srcId="{C9344B60-71CD-4A10-81D0-91157AFF123F}" destId="{6B5A6206-5680-4E77-951F-A9B063E49169}" srcOrd="1" destOrd="2" presId="urn:microsoft.com/office/officeart/2005/8/layout/hList7"/>
    <dgm:cxn modelId="{53AA1D1F-707F-4A56-9F7E-BE0C6EC1A1C4}" type="presOf" srcId="{B4405375-D293-4FD7-A726-923448931B30}" destId="{468440E6-9D19-4D37-A64C-F6DC1E4C5FED}" srcOrd="0" destOrd="4" presId="urn:microsoft.com/office/officeart/2005/8/layout/hList7"/>
    <dgm:cxn modelId="{C782C3E0-24AB-438D-AC1E-4853EE418CBF}" type="presOf" srcId="{3D97232F-39B1-410C-A274-1F17FF98AC11}" destId="{6B5A6206-5680-4E77-951F-A9B063E49169}" srcOrd="1" destOrd="1" presId="urn:microsoft.com/office/officeart/2005/8/layout/hList7"/>
    <dgm:cxn modelId="{34EB6BAB-01C2-4E01-A0DE-20466165F0DC}" type="presOf" srcId="{B4405375-D293-4FD7-A726-923448931B30}" destId="{6B5A6206-5680-4E77-951F-A9B063E49169}" srcOrd="1" destOrd="4" presId="urn:microsoft.com/office/officeart/2005/8/layout/hList7"/>
    <dgm:cxn modelId="{729EF003-4E0D-4C67-A430-93AD22B424BF}" type="presOf" srcId="{25816EEF-C90B-441C-BDB0-F955223A69FC}" destId="{896A745D-462A-4655-BA55-AA8F14181003}" srcOrd="1" destOrd="0" presId="urn:microsoft.com/office/officeart/2005/8/layout/hList7"/>
    <dgm:cxn modelId="{9A267F84-F4DF-4F92-90BC-580DA18733D7}" type="presOf" srcId="{25816EEF-C90B-441C-BDB0-F955223A69FC}" destId="{9065A8B5-569F-4180-82E9-A281705AA933}" srcOrd="0" destOrd="0" presId="urn:microsoft.com/office/officeart/2005/8/layout/hList7"/>
    <dgm:cxn modelId="{0B138E80-05EE-41A9-B3E0-BECA50AD1D88}" type="presOf" srcId="{FE0760D1-4B4C-40F4-9A0F-AC89E1BF65D6}" destId="{6B5A6206-5680-4E77-951F-A9B063E49169}" srcOrd="1" destOrd="3" presId="urn:microsoft.com/office/officeart/2005/8/layout/hList7"/>
    <dgm:cxn modelId="{E5F08E1D-FAE3-420B-83A4-C454ADE00D87}" type="presOf" srcId="{E96CDF7A-25FB-4394-AE77-8072587BBB31}" destId="{3D1A5E39-6F2E-4022-B555-584C667F7B83}" srcOrd="1" destOrd="0" presId="urn:microsoft.com/office/officeart/2005/8/layout/hList7"/>
    <dgm:cxn modelId="{19F7F1C2-A11D-4E28-8645-0794A65650BC}" type="presOf" srcId="{56C1C47F-D88F-48E2-BED3-A44FA3F766FF}" destId="{468440E6-9D19-4D37-A64C-F6DC1E4C5FED}" srcOrd="0" destOrd="0" presId="urn:microsoft.com/office/officeart/2005/8/layout/hList7"/>
    <dgm:cxn modelId="{5B690006-753D-4FEC-8921-23A81B7A317F}" srcId="{56C1C47F-D88F-48E2-BED3-A44FA3F766FF}" destId="{FE0760D1-4B4C-40F4-9A0F-AC89E1BF65D6}" srcOrd="2" destOrd="0" parTransId="{2C008B67-9D02-4293-A9AC-CF677F3FC8EB}" sibTransId="{6510B529-76FC-490C-8675-595CBD6899FF}"/>
    <dgm:cxn modelId="{09B98F31-6D75-4551-A31F-2CCB95F01745}" type="presOf" srcId="{56C1C47F-D88F-48E2-BED3-A44FA3F766FF}" destId="{6B5A6206-5680-4E77-951F-A9B063E49169}" srcOrd="1" destOrd="0" presId="urn:microsoft.com/office/officeart/2005/8/layout/hList7"/>
    <dgm:cxn modelId="{C71BEB5E-C060-4253-99BC-96CC698CD0C5}" type="presOf" srcId="{656181A4-A368-4D92-BBA1-3DC8CF58706B}" destId="{81899E65-E617-459D-98F5-343939A77363}" srcOrd="0" destOrd="0" presId="urn:microsoft.com/office/officeart/2005/8/layout/hList7"/>
    <dgm:cxn modelId="{F91B8355-6BD2-4DAB-9733-6080A1918961}" type="presOf" srcId="{C9344B60-71CD-4A10-81D0-91157AFF123F}" destId="{468440E6-9D19-4D37-A64C-F6DC1E4C5FED}" srcOrd="0" destOrd="2" presId="urn:microsoft.com/office/officeart/2005/8/layout/hList7"/>
    <dgm:cxn modelId="{15C75631-B5F4-407A-A4E5-D76D93482FE9}" srcId="{56C1C47F-D88F-48E2-BED3-A44FA3F766FF}" destId="{C9344B60-71CD-4A10-81D0-91157AFF123F}" srcOrd="1" destOrd="0" parTransId="{DA6C69A1-8427-4549-9A5F-F9C669FB1DF3}" sibTransId="{8F7BC5A4-22E5-4C1B-BBC1-56F4A67BC62B}"/>
    <dgm:cxn modelId="{31FB340F-8F98-4129-BE8F-D0D7819C32DC}" type="presOf" srcId="{76D9D16F-6834-42D1-BFEF-76FAEF912FA0}" destId="{4F3A79F7-E53F-4237-A3AC-BD435BEAD32E}" srcOrd="0" destOrd="0" presId="urn:microsoft.com/office/officeart/2005/8/layout/hList7"/>
    <dgm:cxn modelId="{C98103A5-DFA5-4BFD-A971-192597214487}" type="presParOf" srcId="{19DF90F4-1F59-4260-85F0-2A75CE2D63A4}" destId="{E4EF3628-BA35-49C5-8EFD-FC837451F091}" srcOrd="0" destOrd="0" presId="urn:microsoft.com/office/officeart/2005/8/layout/hList7"/>
    <dgm:cxn modelId="{5C806A76-AB09-43D8-A0B7-1D26FC371D82}" type="presParOf" srcId="{19DF90F4-1F59-4260-85F0-2A75CE2D63A4}" destId="{B8DF2BE2-17D3-4F92-9BCD-DC5F73EF1FEC}" srcOrd="1" destOrd="0" presId="urn:microsoft.com/office/officeart/2005/8/layout/hList7"/>
    <dgm:cxn modelId="{14B3E19F-0B61-4F28-8CA0-F09984EB760D}" type="presParOf" srcId="{B8DF2BE2-17D3-4F92-9BCD-DC5F73EF1FEC}" destId="{A94A0617-63A9-48BD-B4C3-E0BCDBF7BE79}" srcOrd="0" destOrd="0" presId="urn:microsoft.com/office/officeart/2005/8/layout/hList7"/>
    <dgm:cxn modelId="{4542339F-B004-4974-BAC6-C3DA3109F2D3}" type="presParOf" srcId="{A94A0617-63A9-48BD-B4C3-E0BCDBF7BE79}" destId="{4F3A79F7-E53F-4237-A3AC-BD435BEAD32E}" srcOrd="0" destOrd="0" presId="urn:microsoft.com/office/officeart/2005/8/layout/hList7"/>
    <dgm:cxn modelId="{C53C515B-869F-42C7-BFC2-FF722992C388}" type="presParOf" srcId="{A94A0617-63A9-48BD-B4C3-E0BCDBF7BE79}" destId="{0E667D98-9268-4998-8DA1-E1FF0FC63988}" srcOrd="1" destOrd="0" presId="urn:microsoft.com/office/officeart/2005/8/layout/hList7"/>
    <dgm:cxn modelId="{172ECBA9-94D6-4FC2-95A0-97ED1A3EEABE}" type="presParOf" srcId="{A94A0617-63A9-48BD-B4C3-E0BCDBF7BE79}" destId="{600C88E5-8BAF-46ED-987F-08FD32B5098E}" srcOrd="2" destOrd="0" presId="urn:microsoft.com/office/officeart/2005/8/layout/hList7"/>
    <dgm:cxn modelId="{5D2E70C0-BBEB-4268-B11C-6912B8D65508}" type="presParOf" srcId="{A94A0617-63A9-48BD-B4C3-E0BCDBF7BE79}" destId="{E2670E82-6048-4B45-9312-85DFA7139149}" srcOrd="3" destOrd="0" presId="urn:microsoft.com/office/officeart/2005/8/layout/hList7"/>
    <dgm:cxn modelId="{D5DE7B3D-5B5E-495D-980F-9AB9B0F22825}" type="presParOf" srcId="{B8DF2BE2-17D3-4F92-9BCD-DC5F73EF1FEC}" destId="{81899E65-E617-459D-98F5-343939A77363}" srcOrd="1" destOrd="0" presId="urn:microsoft.com/office/officeart/2005/8/layout/hList7"/>
    <dgm:cxn modelId="{FF80FB2C-F851-457D-9392-028E7AFCC4B4}" type="presParOf" srcId="{B8DF2BE2-17D3-4F92-9BCD-DC5F73EF1FEC}" destId="{C40D6E9A-71A5-41D9-8EB2-2F71BC1A5E05}" srcOrd="2" destOrd="0" presId="urn:microsoft.com/office/officeart/2005/8/layout/hList7"/>
    <dgm:cxn modelId="{45D93699-CB27-4369-981C-1328C63F0C17}" type="presParOf" srcId="{C40D6E9A-71A5-41D9-8EB2-2F71BC1A5E05}" destId="{2E5E04EF-1CFA-47C7-9A13-6C69E8214A1B}" srcOrd="0" destOrd="0" presId="urn:microsoft.com/office/officeart/2005/8/layout/hList7"/>
    <dgm:cxn modelId="{FEC8AB99-629D-42C1-B8FE-0979795118B8}" type="presParOf" srcId="{C40D6E9A-71A5-41D9-8EB2-2F71BC1A5E05}" destId="{3D1A5E39-6F2E-4022-B555-584C667F7B83}" srcOrd="1" destOrd="0" presId="urn:microsoft.com/office/officeart/2005/8/layout/hList7"/>
    <dgm:cxn modelId="{F3A818E2-5486-47DB-9FE2-ED96BAF90D3C}" type="presParOf" srcId="{C40D6E9A-71A5-41D9-8EB2-2F71BC1A5E05}" destId="{26F0C0C5-0863-41B2-AC08-242FC3930552}" srcOrd="2" destOrd="0" presId="urn:microsoft.com/office/officeart/2005/8/layout/hList7"/>
    <dgm:cxn modelId="{3C114028-673E-4B27-87BD-B83CE6626431}" type="presParOf" srcId="{C40D6E9A-71A5-41D9-8EB2-2F71BC1A5E05}" destId="{4D9D5E0C-88AA-4718-945A-658BFE5F6C3C}" srcOrd="3" destOrd="0" presId="urn:microsoft.com/office/officeart/2005/8/layout/hList7"/>
    <dgm:cxn modelId="{700F89BB-31A3-4262-8022-5899B0CA891A}" type="presParOf" srcId="{B8DF2BE2-17D3-4F92-9BCD-DC5F73EF1FEC}" destId="{C89A61BE-E767-4889-A571-13C8EE20086A}" srcOrd="3" destOrd="0" presId="urn:microsoft.com/office/officeart/2005/8/layout/hList7"/>
    <dgm:cxn modelId="{FEBBBD0F-218C-4434-8560-20E02A76717E}" type="presParOf" srcId="{B8DF2BE2-17D3-4F92-9BCD-DC5F73EF1FEC}" destId="{BC024409-7F4B-4B91-819E-7FD3217B0A4F}" srcOrd="4" destOrd="0" presId="urn:microsoft.com/office/officeart/2005/8/layout/hList7"/>
    <dgm:cxn modelId="{33610C1B-3287-4DCB-829D-71371701E602}" type="presParOf" srcId="{BC024409-7F4B-4B91-819E-7FD3217B0A4F}" destId="{468440E6-9D19-4D37-A64C-F6DC1E4C5FED}" srcOrd="0" destOrd="0" presId="urn:microsoft.com/office/officeart/2005/8/layout/hList7"/>
    <dgm:cxn modelId="{700888DC-FD48-4A7F-8E07-F413B4B55AF9}" type="presParOf" srcId="{BC024409-7F4B-4B91-819E-7FD3217B0A4F}" destId="{6B5A6206-5680-4E77-951F-A9B063E49169}" srcOrd="1" destOrd="0" presId="urn:microsoft.com/office/officeart/2005/8/layout/hList7"/>
    <dgm:cxn modelId="{20DA0DDB-2FEA-4BFC-B4E3-4219AAD67950}" type="presParOf" srcId="{BC024409-7F4B-4B91-819E-7FD3217B0A4F}" destId="{5266118A-8677-4968-AD47-5BF91C9FD888}" srcOrd="2" destOrd="0" presId="urn:microsoft.com/office/officeart/2005/8/layout/hList7"/>
    <dgm:cxn modelId="{A300679A-FB28-4A02-9482-16063C16EA2D}" type="presParOf" srcId="{BC024409-7F4B-4B91-819E-7FD3217B0A4F}" destId="{2ECD5A16-78F4-48C5-BE56-1BDAFDD34E14}" srcOrd="3" destOrd="0" presId="urn:microsoft.com/office/officeart/2005/8/layout/hList7"/>
    <dgm:cxn modelId="{D68C9917-7557-4242-9C4B-65D885B2DEAE}" type="presParOf" srcId="{B8DF2BE2-17D3-4F92-9BCD-DC5F73EF1FEC}" destId="{CF1A4F4C-F4B5-419C-BD43-C0E9380F9E83}" srcOrd="5" destOrd="0" presId="urn:microsoft.com/office/officeart/2005/8/layout/hList7"/>
    <dgm:cxn modelId="{9FA454D5-D7CA-4743-A878-4BD8B156CB16}" type="presParOf" srcId="{B8DF2BE2-17D3-4F92-9BCD-DC5F73EF1FEC}" destId="{450EB83B-613E-4AEA-9D08-D9B4DBC31C6A}" srcOrd="6" destOrd="0" presId="urn:microsoft.com/office/officeart/2005/8/layout/hList7"/>
    <dgm:cxn modelId="{10C0CB3E-E426-486C-80D8-F4EC5E74F597}" type="presParOf" srcId="{450EB83B-613E-4AEA-9D08-D9B4DBC31C6A}" destId="{9065A8B5-569F-4180-82E9-A281705AA933}" srcOrd="0" destOrd="0" presId="urn:microsoft.com/office/officeart/2005/8/layout/hList7"/>
    <dgm:cxn modelId="{A2B0945C-46A6-4FD5-8070-5C06CAB19683}" type="presParOf" srcId="{450EB83B-613E-4AEA-9D08-D9B4DBC31C6A}" destId="{896A745D-462A-4655-BA55-AA8F14181003}" srcOrd="1" destOrd="0" presId="urn:microsoft.com/office/officeart/2005/8/layout/hList7"/>
    <dgm:cxn modelId="{429D0705-5E40-4B8C-8B66-79FE3416F07A}" type="presParOf" srcId="{450EB83B-613E-4AEA-9D08-D9B4DBC31C6A}" destId="{82EDD149-9D09-4A77-AF85-1F036A6A2158}" srcOrd="2" destOrd="0" presId="urn:microsoft.com/office/officeart/2005/8/layout/hList7"/>
    <dgm:cxn modelId="{B9804B6A-CCC8-4196-BB7F-980C12982BA2}" type="presParOf" srcId="{450EB83B-613E-4AEA-9D08-D9B4DBC31C6A}" destId="{2196DF66-37DC-4579-8F47-2F3FEFB11B0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0B4AE-754B-4AAB-AA1D-89380E953CA0}">
      <dsp:nvSpPr>
        <dsp:cNvPr id="0" name=""/>
        <dsp:cNvSpPr/>
      </dsp:nvSpPr>
      <dsp:spPr>
        <a:xfrm rot="5400000">
          <a:off x="5138526" y="-1974211"/>
          <a:ext cx="1133603" cy="5369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Cuando modificamos lo aprendido con la práctica se adquieren más conocimientos.</a:t>
          </a:r>
          <a:endParaRPr lang="es-CO" sz="2000" kern="1200" dirty="0"/>
        </a:p>
      </dsp:txBody>
      <dsp:txXfrm rot="-5400000">
        <a:off x="3020468" y="199185"/>
        <a:ext cx="5314382" cy="1022927"/>
      </dsp:txXfrm>
    </dsp:sp>
    <dsp:sp modelId="{E9A78533-8EC5-4C06-B98C-B5D5046CE75E}">
      <dsp:nvSpPr>
        <dsp:cNvPr id="0" name=""/>
        <dsp:cNvSpPr/>
      </dsp:nvSpPr>
      <dsp:spPr>
        <a:xfrm>
          <a:off x="0" y="2146"/>
          <a:ext cx="3020468" cy="141700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  <a:latin typeface="+mn-lt"/>
            </a:rPr>
            <a:t>Generar  conocimiento de manera organizada con fines de </a:t>
          </a:r>
          <a:r>
            <a:rPr lang="es-CO" sz="2000" b="1" kern="1200" dirty="0" smtClean="0">
              <a:solidFill>
                <a:schemeClr val="tx1"/>
              </a:solidFill>
              <a:latin typeface="+mn-lt"/>
            </a:rPr>
            <a:t>publicar</a:t>
          </a:r>
          <a:r>
            <a:rPr lang="es-CO" sz="2000" kern="1200" dirty="0" smtClean="0">
              <a:solidFill>
                <a:schemeClr val="tx1"/>
              </a:solidFill>
              <a:latin typeface="+mn-lt"/>
            </a:rPr>
            <a:t>. </a:t>
          </a:r>
          <a:endParaRPr lang="es-CO" sz="2000" kern="1200" dirty="0">
            <a:solidFill>
              <a:schemeClr val="tx1"/>
            </a:solidFill>
            <a:latin typeface="+mn-lt"/>
          </a:endParaRPr>
        </a:p>
      </dsp:txBody>
      <dsp:txXfrm>
        <a:off x="69172" y="71318"/>
        <a:ext cx="2882124" cy="1278660"/>
      </dsp:txXfrm>
    </dsp:sp>
    <dsp:sp modelId="{65265175-0794-4965-B88D-6A8BE8E23ADB}">
      <dsp:nvSpPr>
        <dsp:cNvPr id="0" name=""/>
        <dsp:cNvSpPr/>
      </dsp:nvSpPr>
      <dsp:spPr>
        <a:xfrm>
          <a:off x="3013430" y="1480947"/>
          <a:ext cx="3020468" cy="1417004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Se interviene la realidad con la única razón </a:t>
          </a:r>
          <a:r>
            <a:rPr lang="es-CO" sz="2000" b="1" kern="1200" dirty="0" smtClean="0">
              <a:solidFill>
                <a:schemeClr val="bg1"/>
              </a:solidFill>
            </a:rPr>
            <a:t>crear</a:t>
          </a:r>
          <a:r>
            <a:rPr lang="es-CO" sz="2000" kern="1200" dirty="0" smtClean="0">
              <a:solidFill>
                <a:schemeClr val="bg1"/>
              </a:solidFill>
            </a:rPr>
            <a:t> </a:t>
          </a:r>
          <a:r>
            <a:rPr lang="es-CO" sz="2000" kern="1200" dirty="0" smtClean="0">
              <a:solidFill>
                <a:schemeClr val="tx1"/>
              </a:solidFill>
            </a:rPr>
            <a:t>nuevo conocimiento.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3082602" y="1550119"/>
        <a:ext cx="2882124" cy="1278660"/>
      </dsp:txXfrm>
    </dsp:sp>
    <dsp:sp modelId="{2F164100-D16D-4ABB-9F85-1D4B18D47254}">
      <dsp:nvSpPr>
        <dsp:cNvPr id="0" name=""/>
        <dsp:cNvSpPr/>
      </dsp:nvSpPr>
      <dsp:spPr>
        <a:xfrm rot="5400000">
          <a:off x="5138526" y="1001498"/>
          <a:ext cx="1133603" cy="53697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Conocimiento  para tomar  decisiones. </a:t>
          </a:r>
          <a:endParaRPr lang="es-CO" sz="2000" kern="1200" dirty="0"/>
        </a:p>
      </dsp:txBody>
      <dsp:txXfrm rot="-5400000">
        <a:off x="3020468" y="3174894"/>
        <a:ext cx="5314382" cy="1022927"/>
      </dsp:txXfrm>
    </dsp:sp>
    <dsp:sp modelId="{28A777D1-2D0F-460E-A6E6-B0F80B3938A4}">
      <dsp:nvSpPr>
        <dsp:cNvPr id="0" name=""/>
        <dsp:cNvSpPr/>
      </dsp:nvSpPr>
      <dsp:spPr>
        <a:xfrm>
          <a:off x="0" y="2977856"/>
          <a:ext cx="3020468" cy="141700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La sistematización nos permite </a:t>
          </a:r>
          <a:r>
            <a:rPr lang="es-CO" sz="2000" b="1" kern="1200" dirty="0" smtClean="0">
              <a:solidFill>
                <a:schemeClr val="tx1"/>
              </a:solidFill>
            </a:rPr>
            <a:t>pensar</a:t>
          </a:r>
          <a:r>
            <a:rPr lang="es-CO" sz="2000" kern="1200" dirty="0" smtClean="0">
              <a:solidFill>
                <a:schemeClr val="tx1"/>
              </a:solidFill>
            </a:rPr>
            <a:t> conocimiento (tácito a explicito/Explicito –Tácito).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9172" y="3047028"/>
        <a:ext cx="2882124" cy="1278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4612F-8DD4-42E0-8BCA-989ECC92D9A3}">
      <dsp:nvSpPr>
        <dsp:cNvPr id="0" name=""/>
        <dsp:cNvSpPr/>
      </dsp:nvSpPr>
      <dsp:spPr>
        <a:xfrm rot="16200000">
          <a:off x="-925163" y="925163"/>
          <a:ext cx="4536830" cy="26865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u="sng" kern="1200" dirty="0" smtClean="0">
              <a:solidFill>
                <a:schemeClr val="tx1"/>
              </a:solidFill>
            </a:rPr>
            <a:t>Bibliotecológico</a:t>
          </a:r>
          <a:endParaRPr lang="es-CO" sz="2000" b="1" u="sng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Diseño de herramientas colaborativas. 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Se construye en colectivo el conocimiento desde la red de  bibliotecas.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Fortalecimiento de la capacidad investigativa  e innovación.</a:t>
          </a:r>
          <a:endParaRPr lang="es-CO" sz="1600" kern="1200" dirty="0">
            <a:solidFill>
              <a:schemeClr val="tx1"/>
            </a:solidFill>
          </a:endParaRPr>
        </a:p>
      </dsp:txBody>
      <dsp:txXfrm rot="5400000">
        <a:off x="1" y="907365"/>
        <a:ext cx="2686502" cy="2722098"/>
      </dsp:txXfrm>
    </dsp:sp>
    <dsp:sp modelId="{9E93A0E7-DCB9-4333-940C-936592E5FAA4}">
      <dsp:nvSpPr>
        <dsp:cNvPr id="0" name=""/>
        <dsp:cNvSpPr/>
      </dsp:nvSpPr>
      <dsp:spPr>
        <a:xfrm rot="16200000">
          <a:off x="1963860" y="925163"/>
          <a:ext cx="4536830" cy="26865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u="sng" kern="1200" dirty="0" smtClean="0">
              <a:solidFill>
                <a:schemeClr val="tx1"/>
              </a:solidFill>
            </a:rPr>
            <a:t>Gestión del conocimiento</a:t>
          </a:r>
          <a:endParaRPr lang="es-CO" sz="2000" b="1" u="sng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Generar </a:t>
          </a:r>
          <a:r>
            <a:rPr lang="es-CO" sz="1600" b="1" kern="1200" dirty="0" smtClean="0">
              <a:solidFill>
                <a:schemeClr val="tx1"/>
              </a:solidFill>
            </a:rPr>
            <a:t>soluciones</a:t>
          </a:r>
          <a:r>
            <a:rPr lang="es-CO" sz="1600" kern="1200" dirty="0" smtClean="0">
              <a:solidFill>
                <a:schemeClr val="tx1"/>
              </a:solidFill>
            </a:rPr>
            <a:t> creativas bajo herramienta colaborativas.</a:t>
          </a:r>
          <a:r>
            <a:rPr lang="es-CO" sz="2500" kern="1200" dirty="0" smtClean="0">
              <a:solidFill>
                <a:schemeClr val="tx1"/>
              </a:solidFill>
            </a:rPr>
            <a:t> </a:t>
          </a:r>
          <a:endParaRPr lang="es-CO" sz="25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Estrategias para el </a:t>
          </a:r>
          <a:r>
            <a:rPr lang="es-CO" sz="1600" b="1" kern="1200" dirty="0" smtClean="0">
              <a:solidFill>
                <a:schemeClr val="tx1"/>
              </a:solidFill>
            </a:rPr>
            <a:t>cambio</a:t>
          </a:r>
          <a:r>
            <a:rPr lang="es-CO" sz="1600" kern="1200" dirty="0" smtClean="0">
              <a:solidFill>
                <a:schemeClr val="tx1"/>
              </a:solidFill>
            </a:rPr>
            <a:t> (servicios y tecnologías) en diferentes tiempos y lugares.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Objeto de </a:t>
          </a:r>
          <a:r>
            <a:rPr lang="es-CO" sz="1600" b="1" kern="1200" dirty="0" smtClean="0">
              <a:solidFill>
                <a:schemeClr val="tx1"/>
              </a:solidFill>
            </a:rPr>
            <a:t>estudio</a:t>
          </a:r>
          <a:r>
            <a:rPr lang="es-CO" sz="1600" kern="1200" dirty="0" smtClean="0">
              <a:solidFill>
                <a:schemeClr val="tx1"/>
              </a:solidFill>
            </a:rPr>
            <a:t> funciones sustantivas</a:t>
          </a:r>
          <a:endParaRPr lang="es-CO" sz="1600" kern="1200" dirty="0">
            <a:solidFill>
              <a:schemeClr val="tx1"/>
            </a:solidFill>
          </a:endParaRPr>
        </a:p>
      </dsp:txBody>
      <dsp:txXfrm rot="5400000">
        <a:off x="2889024" y="907365"/>
        <a:ext cx="2686502" cy="2722098"/>
      </dsp:txXfrm>
    </dsp:sp>
    <dsp:sp modelId="{D7BD3002-2EBA-49CD-A21A-1B98980FA65C}">
      <dsp:nvSpPr>
        <dsp:cNvPr id="0" name=""/>
        <dsp:cNvSpPr/>
      </dsp:nvSpPr>
      <dsp:spPr>
        <a:xfrm rot="16200000">
          <a:off x="4852883" y="925163"/>
          <a:ext cx="4536830" cy="26865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u="sng" kern="1200" dirty="0" smtClean="0">
              <a:solidFill>
                <a:schemeClr val="tx1"/>
              </a:solidFill>
            </a:rPr>
            <a:t>Institución de Educación superior </a:t>
          </a:r>
          <a:endParaRPr lang="es-CO" sz="2000" b="1" u="sng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Evidencias de mecanismos de </a:t>
          </a:r>
          <a:r>
            <a:rPr lang="es-CO" sz="1600" b="1" kern="1200" dirty="0" smtClean="0">
              <a:solidFill>
                <a:schemeClr val="tx1"/>
              </a:solidFill>
            </a:rPr>
            <a:t>articulación</a:t>
          </a:r>
          <a:r>
            <a:rPr lang="es-CO" sz="1600" kern="1200" dirty="0" smtClean="0">
              <a:solidFill>
                <a:schemeClr val="tx1"/>
              </a:solidFill>
            </a:rPr>
            <a:t> (Indicador 179)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altLang="es-CO" sz="1600" kern="1200" dirty="0" smtClean="0">
              <a:solidFill>
                <a:schemeClr val="tx1"/>
              </a:solidFill>
            </a:rPr>
            <a:t> </a:t>
          </a:r>
          <a:r>
            <a:rPr lang="es-CO" altLang="es-CO" sz="1600" b="1" kern="1200" dirty="0" smtClean="0">
              <a:solidFill>
                <a:schemeClr val="tx1"/>
              </a:solidFill>
            </a:rPr>
            <a:t>Producción</a:t>
          </a:r>
          <a:r>
            <a:rPr lang="es-CO" altLang="es-CO" sz="1600" kern="1200" dirty="0" smtClean="0">
              <a:solidFill>
                <a:schemeClr val="tx1"/>
              </a:solidFill>
            </a:rPr>
            <a:t> del conocimiento dentro de la organización.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b="1" i="0" kern="1200" dirty="0" smtClean="0">
              <a:solidFill>
                <a:schemeClr val="tx1"/>
              </a:solidFill>
            </a:rPr>
            <a:t>Visibilización</a:t>
          </a:r>
          <a:r>
            <a:rPr lang="es-ES" sz="1600" kern="1200" dirty="0" smtClean="0">
              <a:solidFill>
                <a:schemeClr val="tx1"/>
              </a:solidFill>
            </a:rPr>
            <a:t> del impacto de la Instituciones.  </a:t>
          </a:r>
          <a:endParaRPr lang="es-CO" sz="1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2600" kern="1200" dirty="0"/>
        </a:p>
      </dsp:txBody>
      <dsp:txXfrm rot="5400000">
        <a:off x="5778047" y="907365"/>
        <a:ext cx="2686502" cy="27220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EA010-36E3-429C-A1E8-903DB3C4F4B2}">
      <dsp:nvSpPr>
        <dsp:cNvPr id="0" name=""/>
        <dsp:cNvSpPr/>
      </dsp:nvSpPr>
      <dsp:spPr>
        <a:xfrm>
          <a:off x="1" y="1304440"/>
          <a:ext cx="1786160" cy="1786160"/>
        </a:xfrm>
        <a:prstGeom prst="ellipse">
          <a:avLst/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bg1"/>
              </a:solidFill>
            </a:rPr>
            <a:t>Proyección social-investigación-docencia –Extensión cultural</a:t>
          </a:r>
          <a:endParaRPr lang="es-CO" sz="1500" b="1" kern="1200" dirty="0">
            <a:solidFill>
              <a:schemeClr val="bg1"/>
            </a:solidFill>
          </a:endParaRPr>
        </a:p>
      </dsp:txBody>
      <dsp:txXfrm>
        <a:off x="261578" y="1566017"/>
        <a:ext cx="1263006" cy="1263006"/>
      </dsp:txXfrm>
    </dsp:sp>
    <dsp:sp modelId="{6CDD1F6B-4905-429E-8CBD-DB844F8DD0EA}">
      <dsp:nvSpPr>
        <dsp:cNvPr id="0" name=""/>
        <dsp:cNvSpPr/>
      </dsp:nvSpPr>
      <dsp:spPr>
        <a:xfrm rot="19297479">
          <a:off x="1780013" y="1983566"/>
          <a:ext cx="5526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266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E4CF3-6544-4890-B8D0-C407ACDFD252}">
      <dsp:nvSpPr>
        <dsp:cNvPr id="0" name=""/>
        <dsp:cNvSpPr/>
      </dsp:nvSpPr>
      <dsp:spPr>
        <a:xfrm rot="13357684">
          <a:off x="4093350" y="2009653"/>
          <a:ext cx="5836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365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DCD12-20BB-497D-9D12-FFC43A721BA5}">
      <dsp:nvSpPr>
        <dsp:cNvPr id="0" name=""/>
        <dsp:cNvSpPr/>
      </dsp:nvSpPr>
      <dsp:spPr>
        <a:xfrm>
          <a:off x="2272977" y="1812016"/>
          <a:ext cx="20872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20604-F44D-4E3F-AD6F-118B259F220B}">
      <dsp:nvSpPr>
        <dsp:cNvPr id="0" name=""/>
        <dsp:cNvSpPr/>
      </dsp:nvSpPr>
      <dsp:spPr>
        <a:xfrm>
          <a:off x="2481701" y="1331339"/>
          <a:ext cx="1480037" cy="9613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Socialización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Externalización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 dirty="0"/>
        </a:p>
      </dsp:txBody>
      <dsp:txXfrm>
        <a:off x="2481701" y="1331339"/>
        <a:ext cx="1480037" cy="961355"/>
      </dsp:txXfrm>
    </dsp:sp>
    <dsp:sp modelId="{80D74383-0A96-4E65-91E0-BE877A3852B2}">
      <dsp:nvSpPr>
        <dsp:cNvPr id="0" name=""/>
        <dsp:cNvSpPr/>
      </dsp:nvSpPr>
      <dsp:spPr>
        <a:xfrm>
          <a:off x="3961738" y="1812016"/>
          <a:ext cx="20872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D0131-DB33-4CC9-A40B-93B55285C867}">
      <dsp:nvSpPr>
        <dsp:cNvPr id="0" name=""/>
        <dsp:cNvSpPr/>
      </dsp:nvSpPr>
      <dsp:spPr>
        <a:xfrm rot="2876544">
          <a:off x="1732980" y="2496832"/>
          <a:ext cx="6464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645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9DAEA-C263-49E1-A301-FA5D87643343}">
      <dsp:nvSpPr>
        <dsp:cNvPr id="0" name=""/>
        <dsp:cNvSpPr/>
      </dsp:nvSpPr>
      <dsp:spPr>
        <a:xfrm rot="8105662">
          <a:off x="4082312" y="2522919"/>
          <a:ext cx="6060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60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E2DDA-571C-4DBC-9B9B-C1543CDE38D0}">
      <dsp:nvSpPr>
        <dsp:cNvPr id="0" name=""/>
        <dsp:cNvSpPr/>
      </dsp:nvSpPr>
      <dsp:spPr>
        <a:xfrm>
          <a:off x="2272732" y="2736820"/>
          <a:ext cx="20877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AFF99-7B57-44FD-B688-28307FE659D6}">
      <dsp:nvSpPr>
        <dsp:cNvPr id="0" name=""/>
        <dsp:cNvSpPr/>
      </dsp:nvSpPr>
      <dsp:spPr>
        <a:xfrm>
          <a:off x="2481509" y="2292694"/>
          <a:ext cx="1480420" cy="88825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Combinación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Internalización</a:t>
          </a:r>
          <a:endParaRPr lang="es-CO" sz="1400" kern="1200" dirty="0"/>
        </a:p>
      </dsp:txBody>
      <dsp:txXfrm>
        <a:off x="2481509" y="2292694"/>
        <a:ext cx="1480420" cy="888252"/>
      </dsp:txXfrm>
    </dsp:sp>
    <dsp:sp modelId="{5CE0D011-4C00-4A03-8E19-708A978F1F55}">
      <dsp:nvSpPr>
        <dsp:cNvPr id="0" name=""/>
        <dsp:cNvSpPr/>
      </dsp:nvSpPr>
      <dsp:spPr>
        <a:xfrm>
          <a:off x="3961929" y="2736820"/>
          <a:ext cx="20877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C4C91-49E9-4763-9A85-2891757F8988}">
      <dsp:nvSpPr>
        <dsp:cNvPr id="0" name=""/>
        <dsp:cNvSpPr/>
      </dsp:nvSpPr>
      <dsp:spPr>
        <a:xfrm>
          <a:off x="4652970" y="1363062"/>
          <a:ext cx="1786160" cy="1786160"/>
        </a:xfrm>
        <a:prstGeom prst="ellips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/>
            <a:t>Diseño de un instrumento  redes de conocimiento</a:t>
          </a:r>
          <a:endParaRPr lang="es-CO" sz="1500" b="1" kern="1200" dirty="0"/>
        </a:p>
      </dsp:txBody>
      <dsp:txXfrm>
        <a:off x="4914547" y="1624639"/>
        <a:ext cx="1263006" cy="1263006"/>
      </dsp:txXfrm>
    </dsp:sp>
    <dsp:sp modelId="{ECC32186-D9D7-4CB0-8877-9EE7139AD186}">
      <dsp:nvSpPr>
        <dsp:cNvPr id="0" name=""/>
        <dsp:cNvSpPr/>
      </dsp:nvSpPr>
      <dsp:spPr>
        <a:xfrm>
          <a:off x="6439130" y="1363062"/>
          <a:ext cx="1786160" cy="1786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bg1"/>
              </a:solidFill>
            </a:rPr>
            <a:t>Formato recolección de experiencias</a:t>
          </a:r>
          <a:endParaRPr lang="es-CO" sz="1500" b="1" kern="1200" dirty="0">
            <a:solidFill>
              <a:schemeClr val="bg1"/>
            </a:solidFill>
          </a:endParaRPr>
        </a:p>
      </dsp:txBody>
      <dsp:txXfrm>
        <a:off x="6700707" y="1624639"/>
        <a:ext cx="1263006" cy="12630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55EB3-84B1-4BDA-AAA8-84C517E14A7C}">
      <dsp:nvSpPr>
        <dsp:cNvPr id="0" name=""/>
        <dsp:cNvSpPr/>
      </dsp:nvSpPr>
      <dsp:spPr>
        <a:xfrm rot="5400000">
          <a:off x="-213901" y="215706"/>
          <a:ext cx="1426007" cy="99820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BU</a:t>
          </a:r>
          <a:endParaRPr lang="es-CO" sz="2800" kern="1200" dirty="0"/>
        </a:p>
      </dsp:txBody>
      <dsp:txXfrm rot="-5400000">
        <a:off x="1" y="500906"/>
        <a:ext cx="998204" cy="427803"/>
      </dsp:txXfrm>
    </dsp:sp>
    <dsp:sp modelId="{6A54BDA0-A551-41D3-A5E2-07FF8A713C28}">
      <dsp:nvSpPr>
        <dsp:cNvPr id="0" name=""/>
        <dsp:cNvSpPr/>
      </dsp:nvSpPr>
      <dsp:spPr>
        <a:xfrm rot="5400000">
          <a:off x="4074250" y="-3074239"/>
          <a:ext cx="926904" cy="7078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Publicar para la producción en revistas académicas.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2000" kern="1200" dirty="0"/>
        </a:p>
      </dsp:txBody>
      <dsp:txXfrm rot="-5400000">
        <a:off x="998205" y="47054"/>
        <a:ext cx="7033747" cy="836408"/>
      </dsp:txXfrm>
    </dsp:sp>
    <dsp:sp modelId="{2A772863-C37F-4D2C-93FE-BFA1DF619C3E}">
      <dsp:nvSpPr>
        <dsp:cNvPr id="0" name=""/>
        <dsp:cNvSpPr/>
      </dsp:nvSpPr>
      <dsp:spPr>
        <a:xfrm rot="5400000">
          <a:off x="-213901" y="1445280"/>
          <a:ext cx="1426007" cy="998204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IU</a:t>
          </a:r>
          <a:endParaRPr lang="es-CO" sz="2800" kern="1200" dirty="0"/>
        </a:p>
      </dsp:txBody>
      <dsp:txXfrm rot="-5400000">
        <a:off x="1" y="1730480"/>
        <a:ext cx="998204" cy="427803"/>
      </dsp:txXfrm>
    </dsp:sp>
    <dsp:sp modelId="{CACE06DF-A217-4951-BAC5-64400A2376A1}">
      <dsp:nvSpPr>
        <dsp:cNvPr id="0" name=""/>
        <dsp:cNvSpPr/>
      </dsp:nvSpPr>
      <dsp:spPr>
        <a:xfrm rot="5400000">
          <a:off x="4074250" y="-1844666"/>
          <a:ext cx="926904" cy="7078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Publicar para las directivas /Planes de acción o estratégicos.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Publicar para construir redes de conocimiento.</a:t>
          </a:r>
          <a:endParaRPr lang="es-CO" sz="2000" kern="1200" dirty="0"/>
        </a:p>
      </dsp:txBody>
      <dsp:txXfrm rot="-5400000">
        <a:off x="998205" y="1276627"/>
        <a:ext cx="7033747" cy="836408"/>
      </dsp:txXfrm>
    </dsp:sp>
    <dsp:sp modelId="{4A8EDF2F-A432-4209-A16D-779C70D182D8}">
      <dsp:nvSpPr>
        <dsp:cNvPr id="0" name=""/>
        <dsp:cNvSpPr/>
      </dsp:nvSpPr>
      <dsp:spPr>
        <a:xfrm rot="5400000">
          <a:off x="-213901" y="2674853"/>
          <a:ext cx="1426007" cy="9982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BU</a:t>
          </a:r>
          <a:endParaRPr lang="es-CO" sz="2800" kern="1200" dirty="0"/>
        </a:p>
      </dsp:txBody>
      <dsp:txXfrm rot="-5400000">
        <a:off x="1" y="2960053"/>
        <a:ext cx="998204" cy="427803"/>
      </dsp:txXfrm>
    </dsp:sp>
    <dsp:sp modelId="{C0411A70-BFB7-49C4-99F6-39EAF649B968}">
      <dsp:nvSpPr>
        <dsp:cNvPr id="0" name=""/>
        <dsp:cNvSpPr/>
      </dsp:nvSpPr>
      <dsp:spPr>
        <a:xfrm rot="5400000">
          <a:off x="4074250" y="-615092"/>
          <a:ext cx="926904" cy="7078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Publicar para participar en procesos (enseñanza- aprendizaje)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Publicar estrategias para el futuro.</a:t>
          </a:r>
          <a:endParaRPr lang="es-CO" sz="2000" kern="1200" dirty="0"/>
        </a:p>
      </dsp:txBody>
      <dsp:txXfrm rot="-5400000">
        <a:off x="998205" y="2506201"/>
        <a:ext cx="7033747" cy="8364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684A4-076D-4771-A178-BF9661B87B3A}">
      <dsp:nvSpPr>
        <dsp:cNvPr id="0" name=""/>
        <dsp:cNvSpPr/>
      </dsp:nvSpPr>
      <dsp:spPr>
        <a:xfrm>
          <a:off x="4180077" y="2878015"/>
          <a:ext cx="2087244" cy="92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Investigación</a:t>
          </a:r>
          <a:endParaRPr lang="es-CO" sz="1400" kern="1200" dirty="0"/>
        </a:p>
      </dsp:txBody>
      <dsp:txXfrm>
        <a:off x="4826566" y="3129531"/>
        <a:ext cx="1420441" cy="652974"/>
      </dsp:txXfrm>
    </dsp:sp>
    <dsp:sp modelId="{6B0E7053-8EAC-45A6-9A41-4391C083DD02}">
      <dsp:nvSpPr>
        <dsp:cNvPr id="0" name=""/>
        <dsp:cNvSpPr/>
      </dsp:nvSpPr>
      <dsp:spPr>
        <a:xfrm>
          <a:off x="954092" y="2704147"/>
          <a:ext cx="2128793" cy="1272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Proyección social</a:t>
          </a:r>
          <a:endParaRPr lang="es-CO" sz="1800" kern="1200" dirty="0"/>
        </a:p>
      </dsp:txBody>
      <dsp:txXfrm>
        <a:off x="982046" y="3050236"/>
        <a:ext cx="1434247" cy="898497"/>
      </dsp:txXfrm>
    </dsp:sp>
    <dsp:sp modelId="{4363F6A0-4746-4FBA-B628-9B669E81C621}">
      <dsp:nvSpPr>
        <dsp:cNvPr id="0" name=""/>
        <dsp:cNvSpPr/>
      </dsp:nvSpPr>
      <dsp:spPr>
        <a:xfrm>
          <a:off x="4241458" y="0"/>
          <a:ext cx="1964483" cy="1272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Docencia</a:t>
          </a:r>
          <a:r>
            <a:rPr lang="es-CO" sz="1500" kern="1200" dirty="0" smtClean="0"/>
            <a:t> </a:t>
          </a:r>
          <a:endParaRPr lang="es-CO" sz="1500" kern="1200" dirty="0"/>
        </a:p>
      </dsp:txBody>
      <dsp:txXfrm>
        <a:off x="4858757" y="27954"/>
        <a:ext cx="1319230" cy="898497"/>
      </dsp:txXfrm>
    </dsp:sp>
    <dsp:sp modelId="{266F5CB7-E0B2-4C77-9DE2-D736C7AE995B}">
      <dsp:nvSpPr>
        <dsp:cNvPr id="0" name=""/>
        <dsp:cNvSpPr/>
      </dsp:nvSpPr>
      <dsp:spPr>
        <a:xfrm>
          <a:off x="1036247" y="0"/>
          <a:ext cx="1964483" cy="1272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Extensión Cultural </a:t>
          </a:r>
          <a:endParaRPr lang="es-CO" sz="1800" kern="1200" dirty="0"/>
        </a:p>
      </dsp:txBody>
      <dsp:txXfrm>
        <a:off x="1064201" y="27954"/>
        <a:ext cx="1319230" cy="898497"/>
      </dsp:txXfrm>
    </dsp:sp>
    <dsp:sp modelId="{F8C92614-3967-49C1-A1CF-311AC4F9FC14}">
      <dsp:nvSpPr>
        <dsp:cNvPr id="0" name=""/>
        <dsp:cNvSpPr/>
      </dsp:nvSpPr>
      <dsp:spPr>
        <a:xfrm>
          <a:off x="1849034" y="226671"/>
          <a:ext cx="1721905" cy="1721905"/>
        </a:xfrm>
        <a:prstGeom prst="pieWedg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Estrategias de cambio</a:t>
          </a:r>
          <a:endParaRPr lang="es-CO" sz="1400" kern="1200" dirty="0"/>
        </a:p>
      </dsp:txBody>
      <dsp:txXfrm>
        <a:off x="2353368" y="731005"/>
        <a:ext cx="1217571" cy="1217571"/>
      </dsp:txXfrm>
    </dsp:sp>
    <dsp:sp modelId="{BCF65606-F780-4F16-8950-4E7F47D00FB5}">
      <dsp:nvSpPr>
        <dsp:cNvPr id="0" name=""/>
        <dsp:cNvSpPr/>
      </dsp:nvSpPr>
      <dsp:spPr>
        <a:xfrm rot="5400000">
          <a:off x="3650474" y="226671"/>
          <a:ext cx="1721905" cy="172190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Servicios</a:t>
          </a:r>
          <a:endParaRPr lang="es-CO" sz="1400" kern="1200" dirty="0"/>
        </a:p>
      </dsp:txBody>
      <dsp:txXfrm rot="-5400000">
        <a:off x="3650474" y="731005"/>
        <a:ext cx="1217571" cy="1217571"/>
      </dsp:txXfrm>
    </dsp:sp>
    <dsp:sp modelId="{F1509592-4679-4F3E-AA47-992B57558EDF}">
      <dsp:nvSpPr>
        <dsp:cNvPr id="0" name=""/>
        <dsp:cNvSpPr/>
      </dsp:nvSpPr>
      <dsp:spPr>
        <a:xfrm rot="10800000">
          <a:off x="3650474" y="2028110"/>
          <a:ext cx="1721905" cy="172190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Tecnologías</a:t>
          </a:r>
          <a:endParaRPr lang="es-CO" sz="1400" kern="1200" dirty="0"/>
        </a:p>
      </dsp:txBody>
      <dsp:txXfrm rot="10800000">
        <a:off x="3650474" y="2028110"/>
        <a:ext cx="1217571" cy="1217571"/>
      </dsp:txXfrm>
    </dsp:sp>
    <dsp:sp modelId="{8E8E9710-055B-4AFF-B35E-D65A7FB45C7B}">
      <dsp:nvSpPr>
        <dsp:cNvPr id="0" name=""/>
        <dsp:cNvSpPr/>
      </dsp:nvSpPr>
      <dsp:spPr>
        <a:xfrm rot="16200000">
          <a:off x="1849034" y="2028110"/>
          <a:ext cx="1721905" cy="1721905"/>
        </a:xfrm>
        <a:prstGeom prst="pieWedg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Conocimiento Tácito-Explicito </a:t>
          </a:r>
          <a:endParaRPr lang="es-CO" sz="1400" kern="1200" dirty="0"/>
        </a:p>
      </dsp:txBody>
      <dsp:txXfrm rot="5400000">
        <a:off x="2353368" y="2028110"/>
        <a:ext cx="1217571" cy="1217571"/>
      </dsp:txXfrm>
    </dsp:sp>
    <dsp:sp modelId="{F7F8E911-D534-4FF0-B385-32B804B8D94D}">
      <dsp:nvSpPr>
        <dsp:cNvPr id="0" name=""/>
        <dsp:cNvSpPr/>
      </dsp:nvSpPr>
      <dsp:spPr>
        <a:xfrm>
          <a:off x="3313450" y="1630442"/>
          <a:ext cx="594514" cy="516969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B19AE-668D-4B03-BCA6-9655B28FEED1}">
      <dsp:nvSpPr>
        <dsp:cNvPr id="0" name=""/>
        <dsp:cNvSpPr/>
      </dsp:nvSpPr>
      <dsp:spPr>
        <a:xfrm rot="10800000">
          <a:off x="3313450" y="1829276"/>
          <a:ext cx="594514" cy="516969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A79F7-E53F-4237-A3AC-BD435BEAD32E}">
      <dsp:nvSpPr>
        <dsp:cNvPr id="0" name=""/>
        <dsp:cNvSpPr/>
      </dsp:nvSpPr>
      <dsp:spPr>
        <a:xfrm>
          <a:off x="1888" y="0"/>
          <a:ext cx="1979674" cy="43907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El punto de partida (contextualizar la experiencia, objetivo, por que surge, a que público está dirigido)</a:t>
          </a:r>
          <a:endParaRPr lang="es-CO" sz="1600" kern="1200" dirty="0"/>
        </a:p>
      </dsp:txBody>
      <dsp:txXfrm>
        <a:off x="1888" y="1756318"/>
        <a:ext cx="1979674" cy="1756318"/>
      </dsp:txXfrm>
    </dsp:sp>
    <dsp:sp modelId="{E2670E82-6048-4B45-9312-85DFA7139149}">
      <dsp:nvSpPr>
        <dsp:cNvPr id="0" name=""/>
        <dsp:cNvSpPr/>
      </dsp:nvSpPr>
      <dsp:spPr>
        <a:xfrm>
          <a:off x="260658" y="263447"/>
          <a:ext cx="1462135" cy="146213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5E04EF-1CFA-47C7-9A13-6C69E8214A1B}">
      <dsp:nvSpPr>
        <dsp:cNvPr id="0" name=""/>
        <dsp:cNvSpPr/>
      </dsp:nvSpPr>
      <dsp:spPr>
        <a:xfrm>
          <a:off x="2040953" y="0"/>
          <a:ext cx="1979674" cy="43907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Marco conceptual (La biblioteca vista desde la gestión del conocimiento)</a:t>
          </a:r>
          <a:endParaRPr lang="es-CO" sz="1600" kern="1200" dirty="0"/>
        </a:p>
      </dsp:txBody>
      <dsp:txXfrm>
        <a:off x="2040953" y="1756318"/>
        <a:ext cx="1979674" cy="1756318"/>
      </dsp:txXfrm>
    </dsp:sp>
    <dsp:sp modelId="{4D9D5E0C-88AA-4718-945A-658BFE5F6C3C}">
      <dsp:nvSpPr>
        <dsp:cNvPr id="0" name=""/>
        <dsp:cNvSpPr/>
      </dsp:nvSpPr>
      <dsp:spPr>
        <a:xfrm>
          <a:off x="2299723" y="263447"/>
          <a:ext cx="1462135" cy="146213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8440E6-9D19-4D37-A64C-F6DC1E4C5FED}">
      <dsp:nvSpPr>
        <dsp:cNvPr id="0" name=""/>
        <dsp:cNvSpPr/>
      </dsp:nvSpPr>
      <dsp:spPr>
        <a:xfrm>
          <a:off x="4080018" y="0"/>
          <a:ext cx="1979674" cy="43907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 recuperación histórica del proceso (Cómo surge el proceso)</a:t>
          </a:r>
          <a:endParaRPr lang="es-CO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i="0" kern="1200" dirty="0" smtClean="0"/>
            <a:t>Etapa 1</a:t>
          </a:r>
          <a:endParaRPr lang="es-CO" sz="1400" b="1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i="0" kern="1200" dirty="0" smtClean="0"/>
            <a:t>Etapa 2</a:t>
          </a:r>
          <a:endParaRPr lang="es-CO" sz="1400" b="1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i="0" kern="1200" dirty="0" smtClean="0"/>
            <a:t>Etapa 3</a:t>
          </a:r>
          <a:endParaRPr lang="es-CO" sz="1400" b="1" i="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100" b="1" i="1" kern="1200" dirty="0" smtClean="0"/>
            <a:t>Metodología del desarrollo de la </a:t>
          </a:r>
          <a:r>
            <a:rPr lang="es-CO" sz="1100" b="1" i="0" kern="1200" dirty="0" smtClean="0"/>
            <a:t>experiencia</a:t>
          </a:r>
          <a:endParaRPr lang="es-CO" sz="1100" b="1" i="0" kern="1200" dirty="0"/>
        </a:p>
      </dsp:txBody>
      <dsp:txXfrm>
        <a:off x="4080018" y="1756318"/>
        <a:ext cx="1979674" cy="1756318"/>
      </dsp:txXfrm>
    </dsp:sp>
    <dsp:sp modelId="{2ECD5A16-78F4-48C5-BE56-1BDAFDD34E14}">
      <dsp:nvSpPr>
        <dsp:cNvPr id="0" name=""/>
        <dsp:cNvSpPr/>
      </dsp:nvSpPr>
      <dsp:spPr>
        <a:xfrm>
          <a:off x="4338788" y="263447"/>
          <a:ext cx="1462135" cy="146213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65A8B5-569F-4180-82E9-A281705AA933}">
      <dsp:nvSpPr>
        <dsp:cNvPr id="0" name=""/>
        <dsp:cNvSpPr/>
      </dsp:nvSpPr>
      <dsp:spPr>
        <a:xfrm>
          <a:off x="6119083" y="0"/>
          <a:ext cx="1979674" cy="439079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i="0" kern="1200" dirty="0" smtClean="0"/>
            <a:t>La reflexión del proceso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i="0" kern="1200" dirty="0" smtClean="0"/>
            <a:t>Cuál fue el resultado esperado o logro.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i="0" kern="1200" dirty="0" smtClean="0"/>
            <a:t>Evidencias :  Los puntos de llegada </a:t>
          </a:r>
          <a:r>
            <a:rPr lang="es-CO" sz="1500" i="0" kern="1200" dirty="0" err="1" smtClean="0"/>
            <a:t>vrs</a:t>
          </a:r>
          <a:r>
            <a:rPr lang="es-CO" sz="1500" i="0" kern="1200" dirty="0" smtClean="0"/>
            <a:t>. los aspectos teórico</a:t>
          </a:r>
          <a:endParaRPr lang="es-CO" sz="1500" i="0" kern="1200" dirty="0"/>
        </a:p>
      </dsp:txBody>
      <dsp:txXfrm>
        <a:off x="6119083" y="1756318"/>
        <a:ext cx="1979674" cy="1756318"/>
      </dsp:txXfrm>
    </dsp:sp>
    <dsp:sp modelId="{2196DF66-37DC-4579-8F47-2F3FEFB11B0F}">
      <dsp:nvSpPr>
        <dsp:cNvPr id="0" name=""/>
        <dsp:cNvSpPr/>
      </dsp:nvSpPr>
      <dsp:spPr>
        <a:xfrm>
          <a:off x="6377853" y="263447"/>
          <a:ext cx="1462135" cy="1462135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EF3628-BA35-49C5-8EFD-FC837451F091}">
      <dsp:nvSpPr>
        <dsp:cNvPr id="0" name=""/>
        <dsp:cNvSpPr/>
      </dsp:nvSpPr>
      <dsp:spPr>
        <a:xfrm>
          <a:off x="324025" y="3732176"/>
          <a:ext cx="7452595" cy="658619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DDC20-A1A9-42C4-8D6A-95E24A8B9CB3}" type="datetimeFigureOut">
              <a:rPr lang="es-CO" smtClean="0"/>
              <a:pPr/>
              <a:t>29/07/2016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42B56-7550-485C-BD79-97DD05D9D251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117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93F34-FDDC-4DAA-B395-9730E476E0FA}" type="datetimeFigureOut">
              <a:rPr lang="es-CO" smtClean="0"/>
              <a:pPr/>
              <a:t>29/07/2016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DE0C4-5522-4C23-BB40-A4562CA1191C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74860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pPr/>
              <a:t>29/07/2016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pPr/>
              <a:t>29/07/2016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5277243" y="2270216"/>
            <a:ext cx="3287336" cy="198491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s-CO" sz="2000" dirty="0" smtClean="0"/>
              <a:t>Aumentar la producción científica- académica en la línea de bibliotecas Universitarias. </a:t>
            </a:r>
          </a:p>
          <a:p>
            <a:pPr>
              <a:buFont typeface="Wingdings" pitchFamily="2" charset="2"/>
              <a:buChar char="ü"/>
            </a:pPr>
            <a:r>
              <a:rPr lang="es-CO" sz="2000" dirty="0" smtClean="0"/>
              <a:t>Facilitar la creación del conocimiento en BU</a:t>
            </a:r>
            <a:endParaRPr lang="es-CO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11105"/>
            <a:ext cx="4531259" cy="3529110"/>
          </a:xfrm>
          <a:prstGeom prst="rect">
            <a:avLst/>
          </a:prstGeom>
        </p:spPr>
      </p:pic>
      <p:sp>
        <p:nvSpPr>
          <p:cNvPr id="6" name="2 Título"/>
          <p:cNvSpPr txBox="1">
            <a:spLocks/>
          </p:cNvSpPr>
          <p:nvPr/>
        </p:nvSpPr>
        <p:spPr>
          <a:xfrm>
            <a:off x="457200" y="398352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>
                <a:solidFill>
                  <a:schemeClr val="bg1"/>
                </a:solidFill>
              </a:rPr>
              <a:t>Qué se espera con la sistematización de las experiencias en Bibliotecas Universitarias</a:t>
            </a:r>
          </a:p>
        </p:txBody>
      </p:sp>
      <p:sp>
        <p:nvSpPr>
          <p:cNvPr id="8" name="Elipse 7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1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2"/>
          </p:nvPr>
        </p:nvSpPr>
        <p:spPr>
          <a:xfrm>
            <a:off x="715107" y="1611704"/>
            <a:ext cx="7971693" cy="397721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/>
              <a:t>La Biblioteca Universitaria gestiona conocimiento como parte de su razón de ser, pero no visualiza lo que hace tan consiente dentro de la institución de educación superior.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/>
              <a:t>Construir redes de conocimiento donde se reconozca el aporte de sus integrantes.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/>
              <a:t>Escribir las experiencias como parte de un trabajo consiente de los bibliotecólogos es la gestión del conocimiento.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/>
              <a:t>Publicar las experiencias exitosas (Línea Verde o Dorada)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/>
              <a:t>Ser un bibliotecólogos con capacidad reflexiva.</a:t>
            </a:r>
          </a:p>
          <a:p>
            <a:pPr>
              <a:buFont typeface="Wingdings" panose="05000000000000000000" pitchFamily="2" charset="2"/>
              <a:buChar char="ü"/>
            </a:pPr>
            <a:endParaRPr lang="es-CO" sz="2400" dirty="0" smtClean="0"/>
          </a:p>
          <a:p>
            <a:pPr>
              <a:buFont typeface="Wingdings" panose="05000000000000000000" pitchFamily="2" charset="2"/>
              <a:buChar char="ü"/>
            </a:pPr>
            <a:endParaRPr lang="es-CO" sz="2400" dirty="0" smtClean="0"/>
          </a:p>
          <a:p>
            <a:pPr>
              <a:buFont typeface="Wingdings" panose="05000000000000000000" pitchFamily="2" charset="2"/>
              <a:buChar char="ü"/>
            </a:pPr>
            <a:endParaRPr lang="es-CO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Recomendaciones</a:t>
            </a:r>
            <a:endParaRPr lang="es-CO" sz="3200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457200" y="398352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Recomendaciones</a:t>
            </a:r>
            <a:endParaRPr lang="es-CO" sz="4000" dirty="0">
              <a:solidFill>
                <a:schemeClr val="bg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98352"/>
            <a:ext cx="7319727" cy="82010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CO" sz="4000" dirty="0" smtClean="0">
                <a:solidFill>
                  <a:schemeClr val="bg1"/>
                </a:solidFill>
              </a:rPr>
              <a:t>Referencias</a:t>
            </a:r>
            <a:endParaRPr lang="es-CO" sz="4000" dirty="0">
              <a:solidFill>
                <a:schemeClr val="bg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7807569" cy="3977217"/>
          </a:xfrm>
        </p:spPr>
        <p:txBody>
          <a:bodyPr>
            <a:normAutofit/>
          </a:bodyPr>
          <a:lstStyle/>
          <a:p>
            <a:pPr algn="just"/>
            <a:r>
              <a:rPr lang="es-CO" sz="1400" dirty="0"/>
              <a:t>Jara, O. (2001). Dilemas y desafíos de la sistematización de experiencias</a:t>
            </a:r>
            <a:r>
              <a:rPr lang="es-CO" sz="1400" dirty="0" smtClean="0"/>
              <a:t>. </a:t>
            </a:r>
            <a:r>
              <a:rPr lang="es-CO" sz="1400" i="1" dirty="0" smtClean="0"/>
              <a:t>Centro </a:t>
            </a:r>
            <a:r>
              <a:rPr lang="es-CO" sz="1400" i="1" dirty="0"/>
              <a:t>de Estudios y Publicaciones ALFORJA, Costa Rica</a:t>
            </a:r>
            <a:r>
              <a:rPr lang="es-CO" sz="1400" dirty="0"/>
              <a:t>.</a:t>
            </a:r>
            <a:endParaRPr lang="es-CO" sz="1400" dirty="0" smtClean="0"/>
          </a:p>
          <a:p>
            <a:pPr algn="just"/>
            <a:r>
              <a:rPr lang="es-CO" sz="1400" dirty="0" smtClean="0"/>
              <a:t>de </a:t>
            </a:r>
            <a:r>
              <a:rPr lang="es-CO" sz="1400" dirty="0"/>
              <a:t>Sistematización-CEAAL-Perú, T. P. (1994). LA SISTEMATIZACION COMO PRODUCCION </a:t>
            </a:r>
            <a:r>
              <a:rPr lang="es-CO" sz="1400" dirty="0" smtClean="0"/>
              <a:t>DE </a:t>
            </a:r>
            <a:r>
              <a:rPr lang="es-CO" sz="1400" dirty="0"/>
              <a:t>CONOCIMIENTOS1</a:t>
            </a:r>
            <a:r>
              <a:rPr lang="es-CO" sz="1400" dirty="0" smtClean="0"/>
              <a:t>.</a:t>
            </a:r>
          </a:p>
          <a:p>
            <a:pPr algn="just"/>
            <a:r>
              <a:rPr lang="es-CO" sz="1400" dirty="0"/>
              <a:t>Ambriz, G. S., &amp; Balbuena, J. D. J. P. (2014). Gestión del conocimiento en bibliotecas universitarias: estrategias de creatividad e innovación. </a:t>
            </a:r>
            <a:r>
              <a:rPr lang="es-CO" sz="1400" i="1" dirty="0"/>
              <a:t>Biblioteca Universitaria</a:t>
            </a:r>
            <a:r>
              <a:rPr lang="es-CO" sz="1400" dirty="0"/>
              <a:t>, </a:t>
            </a:r>
            <a:r>
              <a:rPr lang="es-CO" sz="1400" i="1" dirty="0"/>
              <a:t>17</a:t>
            </a:r>
            <a:r>
              <a:rPr lang="es-CO" sz="1400" dirty="0"/>
              <a:t>(2), 99-113</a:t>
            </a:r>
            <a:r>
              <a:rPr lang="es-CO" sz="1400" dirty="0" smtClean="0"/>
              <a:t>.</a:t>
            </a:r>
          </a:p>
          <a:p>
            <a:pPr algn="just"/>
            <a:endParaRPr lang="es-CO" sz="1400" dirty="0"/>
          </a:p>
          <a:p>
            <a:pPr algn="just"/>
            <a:endParaRPr lang="es-CO" sz="1400" dirty="0"/>
          </a:p>
        </p:txBody>
      </p:sp>
      <p:sp>
        <p:nvSpPr>
          <p:cNvPr id="2" name="Elipse 1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9205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3907" y="2400122"/>
            <a:ext cx="7772400" cy="923041"/>
          </a:xfrm>
        </p:spPr>
        <p:txBody>
          <a:bodyPr>
            <a:noAutofit/>
          </a:bodyPr>
          <a:lstStyle/>
          <a:p>
            <a:r>
              <a:rPr lang="es-ES" sz="2800" dirty="0" smtClean="0"/>
              <a:t>¿Porqué sistematizar una experiencia en Bibliotecas Universitarias?</a:t>
            </a: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2000" dirty="0" err="1" smtClean="0"/>
              <a:t>Angela</a:t>
            </a:r>
            <a:r>
              <a:rPr lang="es-ES" sz="2000" dirty="0" smtClean="0"/>
              <a:t> Clemencia Serna </a:t>
            </a:r>
            <a:r>
              <a:rPr lang="es-ES" sz="2000" dirty="0" smtClean="0"/>
              <a:t>García</a:t>
            </a:r>
            <a:br>
              <a:rPr lang="es-ES" sz="2000" dirty="0" smtClean="0"/>
            </a:br>
            <a:r>
              <a:rPr lang="es-ES" sz="2000" dirty="0" smtClean="0"/>
              <a:t>Directora de Biblioteca </a:t>
            </a:r>
            <a:br>
              <a:rPr lang="es-ES" sz="2000" dirty="0" smtClean="0"/>
            </a:br>
            <a:r>
              <a:rPr lang="es-ES" sz="2000" dirty="0" smtClean="0"/>
              <a:t>Universidad Santo Tomás-Medellín</a:t>
            </a:r>
            <a:endParaRPr lang="es-ES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429" y="4345663"/>
            <a:ext cx="3217356" cy="96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49332721"/>
              </p:ext>
            </p:extLst>
          </p:nvPr>
        </p:nvGraphicFramePr>
        <p:xfrm>
          <a:off x="373565" y="1499119"/>
          <a:ext cx="8390189" cy="4397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Título"/>
          <p:cNvSpPr txBox="1">
            <a:spLocks/>
          </p:cNvSpPr>
          <p:nvPr/>
        </p:nvSpPr>
        <p:spPr>
          <a:xfrm>
            <a:off x="457200" y="408174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solidFill>
                  <a:schemeClr val="bg1"/>
                </a:solidFill>
              </a:rPr>
              <a:t>¿Para qué sistematizar en bibliotecas </a:t>
            </a:r>
            <a:r>
              <a:rPr lang="es-CO" sz="3200" dirty="0" smtClean="0">
                <a:solidFill>
                  <a:schemeClr val="bg1"/>
                </a:solidFill>
              </a:rPr>
              <a:t>Universitarias?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21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09396750"/>
              </p:ext>
            </p:extLst>
          </p:nvPr>
        </p:nvGraphicFramePr>
        <p:xfrm>
          <a:off x="457200" y="1324708"/>
          <a:ext cx="8464550" cy="4536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2 Título"/>
          <p:cNvSpPr txBox="1">
            <a:spLocks/>
          </p:cNvSpPr>
          <p:nvPr/>
        </p:nvSpPr>
        <p:spPr>
          <a:xfrm>
            <a:off x="457200" y="408174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solidFill>
                  <a:schemeClr val="bg1"/>
                </a:solidFill>
              </a:rPr>
              <a:t>Ventajas de la Sistematización de experiencias </a:t>
            </a:r>
            <a:endParaRPr lang="es-CO" sz="3200" dirty="0" smtClean="0">
              <a:solidFill>
                <a:schemeClr val="bg1"/>
              </a:solidFill>
            </a:endParaRPr>
          </a:p>
          <a:p>
            <a:r>
              <a:rPr lang="es-CO" sz="3200" dirty="0" smtClean="0">
                <a:solidFill>
                  <a:schemeClr val="bg1"/>
                </a:solidFill>
              </a:rPr>
              <a:t>en </a:t>
            </a:r>
            <a:r>
              <a:rPr lang="es-CO" sz="3200" dirty="0">
                <a:solidFill>
                  <a:schemeClr val="bg1"/>
                </a:solidFill>
              </a:rPr>
              <a:t>una Biblioteca Universitaria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7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202784"/>
              </p:ext>
            </p:extLst>
          </p:nvPr>
        </p:nvGraphicFramePr>
        <p:xfrm>
          <a:off x="457200" y="1582449"/>
          <a:ext cx="8229600" cy="4512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Elipse"/>
          <p:cNvSpPr/>
          <p:nvPr/>
        </p:nvSpPr>
        <p:spPr>
          <a:xfrm>
            <a:off x="2907321" y="1862259"/>
            <a:ext cx="1559169" cy="1008185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2977658" y="2058014"/>
            <a:ext cx="1418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 smtClean="0"/>
              <a:t>Gestión del conocimiento </a:t>
            </a:r>
            <a:endParaRPr lang="es-CO" sz="1600" b="1" dirty="0"/>
          </a:p>
        </p:txBody>
      </p:sp>
      <p:sp>
        <p:nvSpPr>
          <p:cNvPr id="9" name="2 Título"/>
          <p:cNvSpPr txBox="1">
            <a:spLocks/>
          </p:cNvSpPr>
          <p:nvPr/>
        </p:nvSpPr>
        <p:spPr>
          <a:xfrm>
            <a:off x="457200" y="408174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solidFill>
                  <a:schemeClr val="bg1"/>
                </a:solidFill>
              </a:rPr>
              <a:t>Marco Teórico para la sistematización de experiencias  en BU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36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55965" y="5217830"/>
            <a:ext cx="8229600" cy="1143000"/>
          </a:xfrm>
        </p:spPr>
        <p:txBody>
          <a:bodyPr>
            <a:normAutofit/>
          </a:bodyPr>
          <a:lstStyle/>
          <a:p>
            <a:endParaRPr lang="es-CO" sz="32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1451088"/>
              </p:ext>
            </p:extLst>
          </p:nvPr>
        </p:nvGraphicFramePr>
        <p:xfrm>
          <a:off x="457200" y="1688123"/>
          <a:ext cx="8077200" cy="3888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Título"/>
          <p:cNvSpPr txBox="1">
            <a:spLocks/>
          </p:cNvSpPr>
          <p:nvPr/>
        </p:nvSpPr>
        <p:spPr>
          <a:xfrm>
            <a:off x="457200" y="408174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solidFill>
                  <a:schemeClr val="bg1"/>
                </a:solidFill>
              </a:rPr>
              <a:t>Para qué sistematizar 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989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8593023"/>
              </p:ext>
            </p:extLst>
          </p:nvPr>
        </p:nvGraphicFramePr>
        <p:xfrm>
          <a:off x="457199" y="1600200"/>
          <a:ext cx="7221415" cy="3976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Flecha derecha"/>
          <p:cNvSpPr/>
          <p:nvPr/>
        </p:nvSpPr>
        <p:spPr>
          <a:xfrm>
            <a:off x="562708" y="3165233"/>
            <a:ext cx="1676400" cy="8792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Creatividad</a:t>
            </a:r>
            <a:endParaRPr lang="es-CO" dirty="0"/>
          </a:p>
        </p:txBody>
      </p:sp>
      <p:sp>
        <p:nvSpPr>
          <p:cNvPr id="7" name="6 Flecha abajo"/>
          <p:cNvSpPr/>
          <p:nvPr/>
        </p:nvSpPr>
        <p:spPr>
          <a:xfrm rot="5400000">
            <a:off x="6386144" y="2751992"/>
            <a:ext cx="879227" cy="1705711"/>
          </a:xfrm>
          <a:prstGeom prst="downArrow">
            <a:avLst>
              <a:gd name="adj1" fmla="val 50000"/>
              <a:gd name="adj2" fmla="val 3679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6124872" y="3420181"/>
            <a:ext cx="126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Innovación 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2 Título"/>
          <p:cNvSpPr txBox="1">
            <a:spLocks/>
          </p:cNvSpPr>
          <p:nvPr/>
        </p:nvSpPr>
        <p:spPr>
          <a:xfrm>
            <a:off x="457200" y="398352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solidFill>
                  <a:schemeClr val="bg1"/>
                </a:solidFill>
              </a:rPr>
              <a:t>Gestión del Conocimiento en BU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342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21524"/>
              </p:ext>
            </p:extLst>
          </p:nvPr>
        </p:nvGraphicFramePr>
        <p:xfrm>
          <a:off x="457199" y="1484768"/>
          <a:ext cx="8100647" cy="4390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Rectángulo"/>
          <p:cNvSpPr/>
          <p:nvPr/>
        </p:nvSpPr>
        <p:spPr>
          <a:xfrm>
            <a:off x="457200" y="5570562"/>
            <a:ext cx="8100648" cy="3050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1600" kern="1200" dirty="0"/>
          </a:p>
        </p:txBody>
      </p:sp>
      <p:sp>
        <p:nvSpPr>
          <p:cNvPr id="7" name="2 Título"/>
          <p:cNvSpPr txBox="1">
            <a:spLocks/>
          </p:cNvSpPr>
          <p:nvPr/>
        </p:nvSpPr>
        <p:spPr>
          <a:xfrm>
            <a:off x="457200" y="398352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4000" dirty="0">
                <a:solidFill>
                  <a:schemeClr val="bg1"/>
                </a:solidFill>
              </a:rPr>
              <a:t>Metodología para Documentar la Experiencia</a:t>
            </a:r>
            <a:endParaRPr lang="es-CO" sz="4000" dirty="0">
              <a:solidFill>
                <a:schemeClr val="bg1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3307114" y="5362784"/>
            <a:ext cx="2250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REFLEXIÓN CRÍTICA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39066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5584741" y="1918870"/>
            <a:ext cx="3183540" cy="302612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CO" sz="2000" dirty="0" smtClean="0"/>
              <a:t>Visibilidad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000" dirty="0" smtClean="0"/>
              <a:t>Gestión del conocimiento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000" dirty="0" smtClean="0"/>
              <a:t>Producción intectual en bibliotecología.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000" dirty="0" smtClean="0"/>
              <a:t>Publicaciones con fines académicos.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000" dirty="0" smtClean="0"/>
              <a:t>Aprender de experiencias exitosas .</a:t>
            </a:r>
            <a:endParaRPr lang="es-CO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198" y="1600200"/>
            <a:ext cx="4896679" cy="3663462"/>
          </a:xfrm>
          <a:prstGeom prst="rect">
            <a:avLst/>
          </a:prstGeom>
        </p:spPr>
      </p:pic>
      <p:sp>
        <p:nvSpPr>
          <p:cNvPr id="6" name="2 Título"/>
          <p:cNvSpPr txBox="1">
            <a:spLocks/>
          </p:cNvSpPr>
          <p:nvPr/>
        </p:nvSpPr>
        <p:spPr>
          <a:xfrm>
            <a:off x="457200" y="398352"/>
            <a:ext cx="7319727" cy="820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>
                <a:solidFill>
                  <a:schemeClr val="bg1"/>
                </a:solidFill>
              </a:rPr>
              <a:t>Qué se espera con la sistematización de las experiencias en Bibliotecas Universitarias</a:t>
            </a:r>
          </a:p>
        </p:txBody>
      </p:sp>
      <p:sp>
        <p:nvSpPr>
          <p:cNvPr id="7" name="Elipse 6"/>
          <p:cNvSpPr/>
          <p:nvPr/>
        </p:nvSpPr>
        <p:spPr>
          <a:xfrm>
            <a:off x="7414788" y="360259"/>
            <a:ext cx="1059256" cy="8962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4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4036</TotalTime>
  <Words>567</Words>
  <Application>Microsoft Office PowerPoint</Application>
  <PresentationFormat>Presentación en pantalla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Tema de Office</vt:lpstr>
      <vt:lpstr>Presentación de PowerPoint</vt:lpstr>
      <vt:lpstr>¿Porqué sistematizar una experiencia en Bibliotecas Universitarias?  Angela Clemencia Serna García Directora de Biblioteca  Universidad Santo Tomás-Medellín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Recomendaciones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Roberto Burgos Jaime</cp:lastModifiedBy>
  <cp:revision>95</cp:revision>
  <dcterms:created xsi:type="dcterms:W3CDTF">2016-03-28T17:24:36Z</dcterms:created>
  <dcterms:modified xsi:type="dcterms:W3CDTF">2016-07-29T12:53:53Z</dcterms:modified>
</cp:coreProperties>
</file>