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259" r:id="rId4"/>
    <p:sldId id="260" r:id="rId5"/>
    <p:sldId id="261" r:id="rId6"/>
    <p:sldId id="270" r:id="rId7"/>
    <p:sldId id="263" r:id="rId8"/>
    <p:sldId id="262" r:id="rId9"/>
    <p:sldId id="283" r:id="rId10"/>
    <p:sldId id="264" r:id="rId11"/>
    <p:sldId id="296" r:id="rId12"/>
    <p:sldId id="265" r:id="rId13"/>
    <p:sldId id="294" r:id="rId14"/>
    <p:sldId id="267" r:id="rId15"/>
    <p:sldId id="302" r:id="rId16"/>
    <p:sldId id="266" r:id="rId17"/>
    <p:sldId id="271" r:id="rId18"/>
    <p:sldId id="295" r:id="rId19"/>
    <p:sldId id="272" r:id="rId20"/>
    <p:sldId id="273" r:id="rId21"/>
    <p:sldId id="277" r:id="rId22"/>
    <p:sldId id="275" r:id="rId23"/>
    <p:sldId id="297" r:id="rId24"/>
    <p:sldId id="276" r:id="rId25"/>
    <p:sldId id="285" r:id="rId26"/>
    <p:sldId id="301" r:id="rId27"/>
    <p:sldId id="298" r:id="rId28"/>
    <p:sldId id="299" r:id="rId29"/>
    <p:sldId id="300" r:id="rId30"/>
    <p:sldId id="274" r:id="rId31"/>
    <p:sldId id="268" r:id="rId32"/>
    <p:sldId id="284" r:id="rId33"/>
    <p:sldId id="278" r:id="rId34"/>
    <p:sldId id="288" r:id="rId35"/>
    <p:sldId id="280" r:id="rId36"/>
    <p:sldId id="289" r:id="rId37"/>
    <p:sldId id="281" r:id="rId38"/>
    <p:sldId id="286" r:id="rId39"/>
    <p:sldId id="287" r:id="rId40"/>
    <p:sldId id="291" r:id="rId41"/>
    <p:sldId id="279" r:id="rId42"/>
    <p:sldId id="290" r:id="rId43"/>
    <p:sldId id="292" r:id="rId44"/>
    <p:sldId id="293" r:id="rId4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BCFF37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06B30B-B2F8-44F7-B00F-B687C144195B}" type="doc">
      <dgm:prSet loTypeId="urn:microsoft.com/office/officeart/2005/8/layout/cycle8" loCatId="cycle" qsTypeId="urn:microsoft.com/office/officeart/2005/8/quickstyle/simple5" qsCatId="simple" csTypeId="urn:microsoft.com/office/officeart/2005/8/colors/colorful1" csCatId="colorful" phldr="1"/>
      <dgm:spPr/>
    </dgm:pt>
    <dgm:pt modelId="{8D66CA63-3C0A-41F2-8E71-86D446D609E7}">
      <dgm:prSet phldrT="[Texto]" custT="1"/>
      <dgm:spPr/>
      <dgm:t>
        <a:bodyPr/>
        <a:lstStyle/>
        <a:p>
          <a:r>
            <a:rPr lang="es-ES" sz="1600" dirty="0" smtClean="0"/>
            <a:t>Estudiantes</a:t>
          </a:r>
        </a:p>
        <a:p>
          <a:r>
            <a:rPr lang="es-ES" sz="1600" dirty="0" smtClean="0"/>
            <a:t>Egresados</a:t>
          </a:r>
        </a:p>
        <a:p>
          <a:r>
            <a:rPr lang="es-ES" sz="1600" dirty="0" smtClean="0"/>
            <a:t>GRUPOS</a:t>
          </a:r>
          <a:endParaRPr lang="es-CO" sz="1600" dirty="0"/>
        </a:p>
      </dgm:t>
    </dgm:pt>
    <dgm:pt modelId="{2302FD7A-3D9A-4DFC-864A-D03EC33F832E}" type="parTrans" cxnId="{9CB880E6-2DA2-4027-AA6F-A50DF6BE1654}">
      <dgm:prSet/>
      <dgm:spPr/>
      <dgm:t>
        <a:bodyPr/>
        <a:lstStyle/>
        <a:p>
          <a:endParaRPr lang="es-CO"/>
        </a:p>
      </dgm:t>
    </dgm:pt>
    <dgm:pt modelId="{E799BA01-BEEE-4332-B2F3-389947EA5067}" type="sibTrans" cxnId="{9CB880E6-2DA2-4027-AA6F-A50DF6BE1654}">
      <dgm:prSet/>
      <dgm:spPr/>
      <dgm:t>
        <a:bodyPr/>
        <a:lstStyle/>
        <a:p>
          <a:endParaRPr lang="es-CO"/>
        </a:p>
      </dgm:t>
    </dgm:pt>
    <dgm:pt modelId="{E7B1D917-C808-4EAB-AD9F-1FAC39E6E88A}">
      <dgm:prSet phldrT="[Texto]" custT="1"/>
      <dgm:spPr/>
      <dgm:t>
        <a:bodyPr/>
        <a:lstStyle/>
        <a:p>
          <a:r>
            <a:rPr lang="es-ES" sz="1600" dirty="0" smtClean="0"/>
            <a:t>Comunidades</a:t>
          </a:r>
        </a:p>
        <a:p>
          <a:r>
            <a:rPr lang="es-ES" sz="1600" dirty="0" smtClean="0"/>
            <a:t>Impacto social</a:t>
          </a:r>
        </a:p>
        <a:p>
          <a:endParaRPr lang="es-CO" sz="1600" dirty="0"/>
        </a:p>
      </dgm:t>
    </dgm:pt>
    <dgm:pt modelId="{7136FEF6-88A2-4B3B-BA55-A631776615EC}" type="parTrans" cxnId="{65AA532B-9F41-4351-8EAF-1B8B2E33D364}">
      <dgm:prSet/>
      <dgm:spPr/>
      <dgm:t>
        <a:bodyPr/>
        <a:lstStyle/>
        <a:p>
          <a:endParaRPr lang="es-CO"/>
        </a:p>
      </dgm:t>
    </dgm:pt>
    <dgm:pt modelId="{EDBB6213-D831-4C3F-B969-3F8C92AB172A}" type="sibTrans" cxnId="{65AA532B-9F41-4351-8EAF-1B8B2E33D364}">
      <dgm:prSet/>
      <dgm:spPr/>
      <dgm:t>
        <a:bodyPr/>
        <a:lstStyle/>
        <a:p>
          <a:endParaRPr lang="es-CO"/>
        </a:p>
      </dgm:t>
    </dgm:pt>
    <dgm:pt modelId="{C150058E-D298-43D8-8FD1-9491E4524478}">
      <dgm:prSet phldrT="[Texto]"/>
      <dgm:spPr/>
      <dgm:t>
        <a:bodyPr/>
        <a:lstStyle/>
        <a:p>
          <a:r>
            <a:rPr lang="es-ES" dirty="0" smtClean="0"/>
            <a:t>Investigadores</a:t>
          </a:r>
        </a:p>
        <a:p>
          <a:r>
            <a:rPr lang="es-ES" dirty="0" smtClean="0"/>
            <a:t>GRUPOS</a:t>
          </a:r>
        </a:p>
        <a:p>
          <a:endParaRPr lang="es-CO" dirty="0"/>
        </a:p>
      </dgm:t>
    </dgm:pt>
    <dgm:pt modelId="{02530615-053B-40EC-B9A2-BEA3C5845DC8}" type="parTrans" cxnId="{7FFBA028-A6A6-447D-BDA2-D19CDAC60E8F}">
      <dgm:prSet/>
      <dgm:spPr/>
      <dgm:t>
        <a:bodyPr/>
        <a:lstStyle/>
        <a:p>
          <a:endParaRPr lang="es-CO"/>
        </a:p>
      </dgm:t>
    </dgm:pt>
    <dgm:pt modelId="{69EC8782-E617-4DCE-8B26-45F41AC5BC82}" type="sibTrans" cxnId="{7FFBA028-A6A6-447D-BDA2-D19CDAC60E8F}">
      <dgm:prSet/>
      <dgm:spPr/>
      <dgm:t>
        <a:bodyPr/>
        <a:lstStyle/>
        <a:p>
          <a:endParaRPr lang="es-CO"/>
        </a:p>
      </dgm:t>
    </dgm:pt>
    <dgm:pt modelId="{3B5F35FB-FF67-42FF-983D-AB49924DD075}" type="pres">
      <dgm:prSet presAssocID="{BF06B30B-B2F8-44F7-B00F-B687C144195B}" presName="compositeShape" presStyleCnt="0">
        <dgm:presLayoutVars>
          <dgm:chMax val="7"/>
          <dgm:dir/>
          <dgm:resizeHandles val="exact"/>
        </dgm:presLayoutVars>
      </dgm:prSet>
      <dgm:spPr/>
    </dgm:pt>
    <dgm:pt modelId="{9ABBCEC7-B0BA-470E-B50D-AE3D8EA00532}" type="pres">
      <dgm:prSet presAssocID="{BF06B30B-B2F8-44F7-B00F-B687C144195B}" presName="wedge1" presStyleLbl="node1" presStyleIdx="0" presStyleCnt="3"/>
      <dgm:spPr/>
      <dgm:t>
        <a:bodyPr/>
        <a:lstStyle/>
        <a:p>
          <a:endParaRPr lang="es-CO"/>
        </a:p>
      </dgm:t>
    </dgm:pt>
    <dgm:pt modelId="{DD346911-6DEB-45E2-BB7C-73B7A250DC0C}" type="pres">
      <dgm:prSet presAssocID="{BF06B30B-B2F8-44F7-B00F-B687C144195B}" presName="dummy1a" presStyleCnt="0"/>
      <dgm:spPr/>
    </dgm:pt>
    <dgm:pt modelId="{2720B670-A251-4233-898D-7C37794E9693}" type="pres">
      <dgm:prSet presAssocID="{BF06B30B-B2F8-44F7-B00F-B687C144195B}" presName="dummy1b" presStyleCnt="0"/>
      <dgm:spPr/>
    </dgm:pt>
    <dgm:pt modelId="{9962CBC2-BC37-4D42-A0D7-9387E587C3F2}" type="pres">
      <dgm:prSet presAssocID="{BF06B30B-B2F8-44F7-B00F-B687C144195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425353-D23A-405F-9CBC-24420E08FF49}" type="pres">
      <dgm:prSet presAssocID="{BF06B30B-B2F8-44F7-B00F-B687C144195B}" presName="wedge2" presStyleLbl="node1" presStyleIdx="1" presStyleCnt="3"/>
      <dgm:spPr/>
      <dgm:t>
        <a:bodyPr/>
        <a:lstStyle/>
        <a:p>
          <a:endParaRPr lang="es-CO"/>
        </a:p>
      </dgm:t>
    </dgm:pt>
    <dgm:pt modelId="{71AAEBF2-B8BB-4A86-A661-84E5F1531F3D}" type="pres">
      <dgm:prSet presAssocID="{BF06B30B-B2F8-44F7-B00F-B687C144195B}" presName="dummy2a" presStyleCnt="0"/>
      <dgm:spPr/>
    </dgm:pt>
    <dgm:pt modelId="{AEDF9830-039D-44B3-81F3-201148699E2E}" type="pres">
      <dgm:prSet presAssocID="{BF06B30B-B2F8-44F7-B00F-B687C144195B}" presName="dummy2b" presStyleCnt="0"/>
      <dgm:spPr/>
    </dgm:pt>
    <dgm:pt modelId="{764D8F9E-7AF5-470D-BD47-5FA25C3F44AC}" type="pres">
      <dgm:prSet presAssocID="{BF06B30B-B2F8-44F7-B00F-B687C144195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2AAA111-D5A0-4898-BCAF-1EA0B48E725D}" type="pres">
      <dgm:prSet presAssocID="{BF06B30B-B2F8-44F7-B00F-B687C144195B}" presName="wedge3" presStyleLbl="node1" presStyleIdx="2" presStyleCnt="3" custLinFactNeighborX="-674" custLinFactNeighborY="1161"/>
      <dgm:spPr/>
      <dgm:t>
        <a:bodyPr/>
        <a:lstStyle/>
        <a:p>
          <a:endParaRPr lang="es-CO"/>
        </a:p>
      </dgm:t>
    </dgm:pt>
    <dgm:pt modelId="{0321CE33-19F1-40BA-9A76-39ACCA406F47}" type="pres">
      <dgm:prSet presAssocID="{BF06B30B-B2F8-44F7-B00F-B687C144195B}" presName="dummy3a" presStyleCnt="0"/>
      <dgm:spPr/>
    </dgm:pt>
    <dgm:pt modelId="{09878929-5CD4-48D3-8D7A-789E830205BD}" type="pres">
      <dgm:prSet presAssocID="{BF06B30B-B2F8-44F7-B00F-B687C144195B}" presName="dummy3b" presStyleCnt="0"/>
      <dgm:spPr/>
    </dgm:pt>
    <dgm:pt modelId="{70A49696-33E6-43C3-BB48-08B1B6902F90}" type="pres">
      <dgm:prSet presAssocID="{BF06B30B-B2F8-44F7-B00F-B687C144195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D120EA-8EEF-4164-AFAF-A190295CC5F7}" type="pres">
      <dgm:prSet presAssocID="{E799BA01-BEEE-4332-B2F3-389947EA5067}" presName="arrowWedge1" presStyleLbl="fgSibTrans2D1" presStyleIdx="0" presStyleCnt="3"/>
      <dgm:spPr/>
    </dgm:pt>
    <dgm:pt modelId="{9D54E1D7-E21E-44D9-AA6E-BE8C25C7B0D0}" type="pres">
      <dgm:prSet presAssocID="{EDBB6213-D831-4C3F-B969-3F8C92AB172A}" presName="arrowWedge2" presStyleLbl="fgSibTrans2D1" presStyleIdx="1" presStyleCnt="3"/>
      <dgm:spPr/>
    </dgm:pt>
    <dgm:pt modelId="{CB9500A4-5A2C-4C4E-A72F-C48111745EB9}" type="pres">
      <dgm:prSet presAssocID="{69EC8782-E617-4DCE-8B26-45F41AC5BC82}" presName="arrowWedge3" presStyleLbl="fgSibTrans2D1" presStyleIdx="2" presStyleCnt="3"/>
      <dgm:spPr/>
    </dgm:pt>
  </dgm:ptLst>
  <dgm:cxnLst>
    <dgm:cxn modelId="{78FC7005-AE3A-4C94-9486-3398499105C9}" type="presOf" srcId="{8D66CA63-3C0A-41F2-8E71-86D446D609E7}" destId="{9ABBCEC7-B0BA-470E-B50D-AE3D8EA00532}" srcOrd="0" destOrd="0" presId="urn:microsoft.com/office/officeart/2005/8/layout/cycle8"/>
    <dgm:cxn modelId="{65AA532B-9F41-4351-8EAF-1B8B2E33D364}" srcId="{BF06B30B-B2F8-44F7-B00F-B687C144195B}" destId="{E7B1D917-C808-4EAB-AD9F-1FAC39E6E88A}" srcOrd="1" destOrd="0" parTransId="{7136FEF6-88A2-4B3B-BA55-A631776615EC}" sibTransId="{EDBB6213-D831-4C3F-B969-3F8C92AB172A}"/>
    <dgm:cxn modelId="{59367405-D6F5-41B4-861A-C4C124D54D2A}" type="presOf" srcId="{E7B1D917-C808-4EAB-AD9F-1FAC39E6E88A}" destId="{BB425353-D23A-405F-9CBC-24420E08FF49}" srcOrd="0" destOrd="0" presId="urn:microsoft.com/office/officeart/2005/8/layout/cycle8"/>
    <dgm:cxn modelId="{7FFBA028-A6A6-447D-BDA2-D19CDAC60E8F}" srcId="{BF06B30B-B2F8-44F7-B00F-B687C144195B}" destId="{C150058E-D298-43D8-8FD1-9491E4524478}" srcOrd="2" destOrd="0" parTransId="{02530615-053B-40EC-B9A2-BEA3C5845DC8}" sibTransId="{69EC8782-E617-4DCE-8B26-45F41AC5BC82}"/>
    <dgm:cxn modelId="{660F77E9-689E-4D8E-B371-FB3DB3C4353F}" type="presOf" srcId="{C150058E-D298-43D8-8FD1-9491E4524478}" destId="{C2AAA111-D5A0-4898-BCAF-1EA0B48E725D}" srcOrd="0" destOrd="0" presId="urn:microsoft.com/office/officeart/2005/8/layout/cycle8"/>
    <dgm:cxn modelId="{95CC5353-2F80-4BFE-86D2-F5DFB2881CF4}" type="presOf" srcId="{BF06B30B-B2F8-44F7-B00F-B687C144195B}" destId="{3B5F35FB-FF67-42FF-983D-AB49924DD075}" srcOrd="0" destOrd="0" presId="urn:microsoft.com/office/officeart/2005/8/layout/cycle8"/>
    <dgm:cxn modelId="{9CB880E6-2DA2-4027-AA6F-A50DF6BE1654}" srcId="{BF06B30B-B2F8-44F7-B00F-B687C144195B}" destId="{8D66CA63-3C0A-41F2-8E71-86D446D609E7}" srcOrd="0" destOrd="0" parTransId="{2302FD7A-3D9A-4DFC-864A-D03EC33F832E}" sibTransId="{E799BA01-BEEE-4332-B2F3-389947EA5067}"/>
    <dgm:cxn modelId="{C8DE3FD6-90FF-4915-A695-B93E8A35034A}" type="presOf" srcId="{8D66CA63-3C0A-41F2-8E71-86D446D609E7}" destId="{9962CBC2-BC37-4D42-A0D7-9387E587C3F2}" srcOrd="1" destOrd="0" presId="urn:microsoft.com/office/officeart/2005/8/layout/cycle8"/>
    <dgm:cxn modelId="{2D4A7BCA-53CB-4DCF-A198-23FF7BE595AB}" type="presOf" srcId="{C150058E-D298-43D8-8FD1-9491E4524478}" destId="{70A49696-33E6-43C3-BB48-08B1B6902F90}" srcOrd="1" destOrd="0" presId="urn:microsoft.com/office/officeart/2005/8/layout/cycle8"/>
    <dgm:cxn modelId="{9BC24D87-64F8-44A8-A2D8-857425EC5F17}" type="presOf" srcId="{E7B1D917-C808-4EAB-AD9F-1FAC39E6E88A}" destId="{764D8F9E-7AF5-470D-BD47-5FA25C3F44AC}" srcOrd="1" destOrd="0" presId="urn:microsoft.com/office/officeart/2005/8/layout/cycle8"/>
    <dgm:cxn modelId="{05FFB4F9-C611-4E0A-9CE8-48A8CF8AE2AA}" type="presParOf" srcId="{3B5F35FB-FF67-42FF-983D-AB49924DD075}" destId="{9ABBCEC7-B0BA-470E-B50D-AE3D8EA00532}" srcOrd="0" destOrd="0" presId="urn:microsoft.com/office/officeart/2005/8/layout/cycle8"/>
    <dgm:cxn modelId="{F953297D-0273-4BAD-9F8C-932693B2E02C}" type="presParOf" srcId="{3B5F35FB-FF67-42FF-983D-AB49924DD075}" destId="{DD346911-6DEB-45E2-BB7C-73B7A250DC0C}" srcOrd="1" destOrd="0" presId="urn:microsoft.com/office/officeart/2005/8/layout/cycle8"/>
    <dgm:cxn modelId="{9E22C86A-55A9-4BD6-B83F-24288AEA12B7}" type="presParOf" srcId="{3B5F35FB-FF67-42FF-983D-AB49924DD075}" destId="{2720B670-A251-4233-898D-7C37794E9693}" srcOrd="2" destOrd="0" presId="urn:microsoft.com/office/officeart/2005/8/layout/cycle8"/>
    <dgm:cxn modelId="{B0C4F01B-C77B-4EFE-8F39-13AC08747033}" type="presParOf" srcId="{3B5F35FB-FF67-42FF-983D-AB49924DD075}" destId="{9962CBC2-BC37-4D42-A0D7-9387E587C3F2}" srcOrd="3" destOrd="0" presId="urn:microsoft.com/office/officeart/2005/8/layout/cycle8"/>
    <dgm:cxn modelId="{D486A9AE-C2D4-43F2-8C3F-3BA74AA95DFF}" type="presParOf" srcId="{3B5F35FB-FF67-42FF-983D-AB49924DD075}" destId="{BB425353-D23A-405F-9CBC-24420E08FF49}" srcOrd="4" destOrd="0" presId="urn:microsoft.com/office/officeart/2005/8/layout/cycle8"/>
    <dgm:cxn modelId="{A083A5A0-6178-4255-9777-3265608F6D37}" type="presParOf" srcId="{3B5F35FB-FF67-42FF-983D-AB49924DD075}" destId="{71AAEBF2-B8BB-4A86-A661-84E5F1531F3D}" srcOrd="5" destOrd="0" presId="urn:microsoft.com/office/officeart/2005/8/layout/cycle8"/>
    <dgm:cxn modelId="{03525AB0-AB25-4A65-A930-05BE9BF6A941}" type="presParOf" srcId="{3B5F35FB-FF67-42FF-983D-AB49924DD075}" destId="{AEDF9830-039D-44B3-81F3-201148699E2E}" srcOrd="6" destOrd="0" presId="urn:microsoft.com/office/officeart/2005/8/layout/cycle8"/>
    <dgm:cxn modelId="{DC5E9BFF-3347-4B6D-9C06-6AFA58ED5F20}" type="presParOf" srcId="{3B5F35FB-FF67-42FF-983D-AB49924DD075}" destId="{764D8F9E-7AF5-470D-BD47-5FA25C3F44AC}" srcOrd="7" destOrd="0" presId="urn:microsoft.com/office/officeart/2005/8/layout/cycle8"/>
    <dgm:cxn modelId="{D03F7425-53E6-42A4-945F-F0AC7A32FA38}" type="presParOf" srcId="{3B5F35FB-FF67-42FF-983D-AB49924DD075}" destId="{C2AAA111-D5A0-4898-BCAF-1EA0B48E725D}" srcOrd="8" destOrd="0" presId="urn:microsoft.com/office/officeart/2005/8/layout/cycle8"/>
    <dgm:cxn modelId="{D6723C63-764B-44BA-923A-F282FA212969}" type="presParOf" srcId="{3B5F35FB-FF67-42FF-983D-AB49924DD075}" destId="{0321CE33-19F1-40BA-9A76-39ACCA406F47}" srcOrd="9" destOrd="0" presId="urn:microsoft.com/office/officeart/2005/8/layout/cycle8"/>
    <dgm:cxn modelId="{773693D3-212D-4948-B85E-032239C900DD}" type="presParOf" srcId="{3B5F35FB-FF67-42FF-983D-AB49924DD075}" destId="{09878929-5CD4-48D3-8D7A-789E830205BD}" srcOrd="10" destOrd="0" presId="urn:microsoft.com/office/officeart/2005/8/layout/cycle8"/>
    <dgm:cxn modelId="{DFA66717-3146-494F-A164-66B5036029F7}" type="presParOf" srcId="{3B5F35FB-FF67-42FF-983D-AB49924DD075}" destId="{70A49696-33E6-43C3-BB48-08B1B6902F90}" srcOrd="11" destOrd="0" presId="urn:microsoft.com/office/officeart/2005/8/layout/cycle8"/>
    <dgm:cxn modelId="{7A962D55-2DB8-418E-8201-2E641767222C}" type="presParOf" srcId="{3B5F35FB-FF67-42FF-983D-AB49924DD075}" destId="{B0D120EA-8EEF-4164-AFAF-A190295CC5F7}" srcOrd="12" destOrd="0" presId="urn:microsoft.com/office/officeart/2005/8/layout/cycle8"/>
    <dgm:cxn modelId="{BE95D2F9-E231-4AC2-889A-802BD2AC2F1B}" type="presParOf" srcId="{3B5F35FB-FF67-42FF-983D-AB49924DD075}" destId="{9D54E1D7-E21E-44D9-AA6E-BE8C25C7B0D0}" srcOrd="13" destOrd="0" presId="urn:microsoft.com/office/officeart/2005/8/layout/cycle8"/>
    <dgm:cxn modelId="{3C98EDDE-BCFB-4A1E-A234-8B49291B496E}" type="presParOf" srcId="{3B5F35FB-FF67-42FF-983D-AB49924DD075}" destId="{CB9500A4-5A2C-4C4E-A72F-C48111745EB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5F0A06-0331-4DFF-982E-031D2463A88D}" type="doc">
      <dgm:prSet loTypeId="urn:microsoft.com/office/officeart/2005/8/layout/radial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56C7DD95-E202-4F48-9BBF-68B5FCA60DC7}">
      <dgm:prSet phldrT="[Texto]" custT="1"/>
      <dgm:spPr/>
      <dgm:t>
        <a:bodyPr/>
        <a:lstStyle/>
        <a:p>
          <a:r>
            <a:rPr lang="es-ES" sz="4800" dirty="0" smtClean="0"/>
            <a:t>VAG</a:t>
          </a:r>
          <a:endParaRPr lang="es-CO" sz="4800" dirty="0"/>
        </a:p>
      </dgm:t>
    </dgm:pt>
    <dgm:pt modelId="{1CD7F3A0-505A-43B1-8E11-1184A5C46198}" type="parTrans" cxnId="{33437B33-D7C3-480A-963F-B95B618F241D}">
      <dgm:prSet/>
      <dgm:spPr/>
      <dgm:t>
        <a:bodyPr/>
        <a:lstStyle/>
        <a:p>
          <a:endParaRPr lang="es-CO" sz="1800"/>
        </a:p>
      </dgm:t>
    </dgm:pt>
    <dgm:pt modelId="{0DA60A48-0B0F-4C91-A482-582E0269BDBF}" type="sibTrans" cxnId="{33437B33-D7C3-480A-963F-B95B618F241D}">
      <dgm:prSet/>
      <dgm:spPr/>
      <dgm:t>
        <a:bodyPr/>
        <a:lstStyle/>
        <a:p>
          <a:endParaRPr lang="es-CO" sz="1800"/>
        </a:p>
      </dgm:t>
    </dgm:pt>
    <dgm:pt modelId="{51BA79D1-1002-4D19-89B3-8B4D00D23B40}">
      <dgm:prSet phldrT="[Texto]" custT="1"/>
      <dgm:spPr/>
      <dgm:t>
        <a:bodyPr/>
        <a:lstStyle/>
        <a:p>
          <a:r>
            <a:rPr lang="es-ES" sz="1200" dirty="0" smtClean="0"/>
            <a:t>Unidad de Investigación Villavicencio</a:t>
          </a:r>
          <a:endParaRPr lang="es-CO" sz="1200" dirty="0"/>
        </a:p>
      </dgm:t>
    </dgm:pt>
    <dgm:pt modelId="{41402C47-D4DD-4A7C-A3CB-61CDC4C1C190}" type="parTrans" cxnId="{B51518ED-EDE9-405E-8DCD-FA566B582E99}">
      <dgm:prSet/>
      <dgm:spPr/>
      <dgm:t>
        <a:bodyPr/>
        <a:lstStyle/>
        <a:p>
          <a:endParaRPr lang="es-CO" sz="1800"/>
        </a:p>
      </dgm:t>
    </dgm:pt>
    <dgm:pt modelId="{167A2BCB-CBD3-4B5C-8AC5-EA86141EFAB4}" type="sibTrans" cxnId="{B51518ED-EDE9-405E-8DCD-FA566B582E99}">
      <dgm:prSet/>
      <dgm:spPr/>
      <dgm:t>
        <a:bodyPr/>
        <a:lstStyle/>
        <a:p>
          <a:endParaRPr lang="es-CO" sz="1800"/>
        </a:p>
      </dgm:t>
    </dgm:pt>
    <dgm:pt modelId="{76B94EB8-AD8B-4539-8181-2225FDA53168}">
      <dgm:prSet phldrT="[Texto]" custT="1"/>
      <dgm:spPr/>
      <dgm:t>
        <a:bodyPr/>
        <a:lstStyle/>
        <a:p>
          <a:r>
            <a:rPr lang="es-ES" sz="1200" dirty="0" smtClean="0"/>
            <a:t>Unidad de Investigación Bogotá</a:t>
          </a:r>
          <a:endParaRPr lang="es-CO" sz="1200" dirty="0"/>
        </a:p>
      </dgm:t>
    </dgm:pt>
    <dgm:pt modelId="{CA7D4AFA-8FDA-4FC5-B620-AA735CC30A00}" type="parTrans" cxnId="{5374F46A-44A2-46D6-8AC8-5A2705917289}">
      <dgm:prSet/>
      <dgm:spPr/>
      <dgm:t>
        <a:bodyPr/>
        <a:lstStyle/>
        <a:p>
          <a:endParaRPr lang="es-CO" sz="1800"/>
        </a:p>
      </dgm:t>
    </dgm:pt>
    <dgm:pt modelId="{09AF5245-F5A0-4997-B78E-CB1FE809B41A}" type="sibTrans" cxnId="{5374F46A-44A2-46D6-8AC8-5A2705917289}">
      <dgm:prSet/>
      <dgm:spPr/>
      <dgm:t>
        <a:bodyPr/>
        <a:lstStyle/>
        <a:p>
          <a:endParaRPr lang="es-CO" sz="1800"/>
        </a:p>
      </dgm:t>
    </dgm:pt>
    <dgm:pt modelId="{0C5E48E7-106C-4DA0-AC5F-4970052B03D2}">
      <dgm:prSet phldrT="[Texto]" custT="1"/>
      <dgm:spPr/>
      <dgm:t>
        <a:bodyPr/>
        <a:lstStyle/>
        <a:p>
          <a:r>
            <a:rPr lang="es-ES" sz="1200" dirty="0" smtClean="0"/>
            <a:t>Unidad de Investigación Tunja</a:t>
          </a:r>
          <a:endParaRPr lang="es-CO" sz="1200" dirty="0"/>
        </a:p>
      </dgm:t>
    </dgm:pt>
    <dgm:pt modelId="{3D4F177D-030B-4948-A4E3-1D6FF0A5A9D2}" type="parTrans" cxnId="{AFF00102-EFF3-4CF0-85E3-912D9CF32604}">
      <dgm:prSet/>
      <dgm:spPr/>
      <dgm:t>
        <a:bodyPr/>
        <a:lstStyle/>
        <a:p>
          <a:endParaRPr lang="es-CO" sz="1800"/>
        </a:p>
      </dgm:t>
    </dgm:pt>
    <dgm:pt modelId="{C4698B89-430F-4275-A67B-524AB59ACE6C}" type="sibTrans" cxnId="{AFF00102-EFF3-4CF0-85E3-912D9CF32604}">
      <dgm:prSet/>
      <dgm:spPr/>
      <dgm:t>
        <a:bodyPr/>
        <a:lstStyle/>
        <a:p>
          <a:endParaRPr lang="es-CO" sz="1800"/>
        </a:p>
      </dgm:t>
    </dgm:pt>
    <dgm:pt modelId="{B1E88467-C647-4919-ADA3-779FE1D5C4F3}">
      <dgm:prSet phldrT="[Texto]" custT="1"/>
      <dgm:spPr/>
      <dgm:t>
        <a:bodyPr/>
        <a:lstStyle/>
        <a:p>
          <a:r>
            <a:rPr lang="es-ES" sz="1200" dirty="0" smtClean="0"/>
            <a:t>Unidad de Investigación Bucaramanga</a:t>
          </a:r>
          <a:endParaRPr lang="es-CO" sz="1200" dirty="0"/>
        </a:p>
      </dgm:t>
    </dgm:pt>
    <dgm:pt modelId="{2CAF1997-349B-4230-8CFF-4AA941347B88}" type="parTrans" cxnId="{E357F900-C76E-4AF0-8C41-E73D53E4E0BD}">
      <dgm:prSet/>
      <dgm:spPr/>
      <dgm:t>
        <a:bodyPr/>
        <a:lstStyle/>
        <a:p>
          <a:endParaRPr lang="es-CO" sz="1800"/>
        </a:p>
      </dgm:t>
    </dgm:pt>
    <dgm:pt modelId="{3AC29DD3-7730-4130-A813-C61FD9EB13BA}" type="sibTrans" cxnId="{E357F900-C76E-4AF0-8C41-E73D53E4E0BD}">
      <dgm:prSet/>
      <dgm:spPr/>
      <dgm:t>
        <a:bodyPr/>
        <a:lstStyle/>
        <a:p>
          <a:endParaRPr lang="es-CO" sz="1800"/>
        </a:p>
      </dgm:t>
    </dgm:pt>
    <dgm:pt modelId="{E5707015-6344-49FA-9BA6-D3916D6DC662}">
      <dgm:prSet custT="1"/>
      <dgm:spPr/>
      <dgm:t>
        <a:bodyPr/>
        <a:lstStyle/>
        <a:p>
          <a:r>
            <a:rPr lang="es-ES" sz="1200" dirty="0" smtClean="0"/>
            <a:t>Unidad de Investigación VUAD</a:t>
          </a:r>
          <a:endParaRPr lang="es-CO" sz="1200" dirty="0"/>
        </a:p>
      </dgm:t>
    </dgm:pt>
    <dgm:pt modelId="{CAF3AC76-3679-4175-8D7F-2001A11E45B2}" type="parTrans" cxnId="{7C720D40-3962-49F7-8C0D-249F9278BE2A}">
      <dgm:prSet/>
      <dgm:spPr/>
      <dgm:t>
        <a:bodyPr/>
        <a:lstStyle/>
        <a:p>
          <a:endParaRPr lang="es-CO" sz="1800"/>
        </a:p>
      </dgm:t>
    </dgm:pt>
    <dgm:pt modelId="{784B3589-2E89-4F6B-9D71-6CCCCBFD95E7}" type="sibTrans" cxnId="{7C720D40-3962-49F7-8C0D-249F9278BE2A}">
      <dgm:prSet/>
      <dgm:spPr/>
      <dgm:t>
        <a:bodyPr/>
        <a:lstStyle/>
        <a:p>
          <a:endParaRPr lang="es-CO" sz="1800"/>
        </a:p>
      </dgm:t>
    </dgm:pt>
    <dgm:pt modelId="{E012444C-44D2-4F8D-AF4E-1E6C0D5BE0C6}" type="pres">
      <dgm:prSet presAssocID="{455F0A06-0331-4DFF-982E-031D2463A88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27279D96-7E61-4F23-AC74-9C2D1720D8C5}" type="pres">
      <dgm:prSet presAssocID="{56C7DD95-E202-4F48-9BBF-68B5FCA60DC7}" presName="centerShape" presStyleLbl="node0" presStyleIdx="0" presStyleCnt="1"/>
      <dgm:spPr/>
      <dgm:t>
        <a:bodyPr/>
        <a:lstStyle/>
        <a:p>
          <a:endParaRPr lang="es-CO"/>
        </a:p>
      </dgm:t>
    </dgm:pt>
    <dgm:pt modelId="{D7BA4CAF-6EE6-4236-B849-048C80347504}" type="pres">
      <dgm:prSet presAssocID="{51BA79D1-1002-4D19-89B3-8B4D00D23B4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1799E39-1CC6-4BB5-8824-28602DA08333}" type="pres">
      <dgm:prSet presAssocID="{51BA79D1-1002-4D19-89B3-8B4D00D23B40}" presName="dummy" presStyleCnt="0"/>
      <dgm:spPr/>
      <dgm:t>
        <a:bodyPr/>
        <a:lstStyle/>
        <a:p>
          <a:endParaRPr lang="es-CO"/>
        </a:p>
      </dgm:t>
    </dgm:pt>
    <dgm:pt modelId="{8118C95E-7167-4304-A35C-511A23050CE3}" type="pres">
      <dgm:prSet presAssocID="{167A2BCB-CBD3-4B5C-8AC5-EA86141EFAB4}" presName="sibTrans" presStyleLbl="sibTrans2D1" presStyleIdx="0" presStyleCnt="5"/>
      <dgm:spPr/>
      <dgm:t>
        <a:bodyPr/>
        <a:lstStyle/>
        <a:p>
          <a:endParaRPr lang="es-CO"/>
        </a:p>
      </dgm:t>
    </dgm:pt>
    <dgm:pt modelId="{B99668BF-D5EC-4DD3-AFD3-B4F42AB304BC}" type="pres">
      <dgm:prSet presAssocID="{76B94EB8-AD8B-4539-8181-2225FDA5316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EC8004E-A001-47A3-9C88-3D7BD23A9294}" type="pres">
      <dgm:prSet presAssocID="{76B94EB8-AD8B-4539-8181-2225FDA53168}" presName="dummy" presStyleCnt="0"/>
      <dgm:spPr/>
      <dgm:t>
        <a:bodyPr/>
        <a:lstStyle/>
        <a:p>
          <a:endParaRPr lang="es-CO"/>
        </a:p>
      </dgm:t>
    </dgm:pt>
    <dgm:pt modelId="{BD409E1E-6FBB-4C27-B496-3CFD176A4D38}" type="pres">
      <dgm:prSet presAssocID="{09AF5245-F5A0-4997-B78E-CB1FE809B41A}" presName="sibTrans" presStyleLbl="sibTrans2D1" presStyleIdx="1" presStyleCnt="5"/>
      <dgm:spPr/>
      <dgm:t>
        <a:bodyPr/>
        <a:lstStyle/>
        <a:p>
          <a:endParaRPr lang="es-CO"/>
        </a:p>
      </dgm:t>
    </dgm:pt>
    <dgm:pt modelId="{CC145207-D8D9-47DE-BDF2-FA79998A7222}" type="pres">
      <dgm:prSet presAssocID="{0C5E48E7-106C-4DA0-AC5F-4970052B03D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06A7A44-FBE5-41A8-B046-75402EAAF51D}" type="pres">
      <dgm:prSet presAssocID="{0C5E48E7-106C-4DA0-AC5F-4970052B03D2}" presName="dummy" presStyleCnt="0"/>
      <dgm:spPr/>
      <dgm:t>
        <a:bodyPr/>
        <a:lstStyle/>
        <a:p>
          <a:endParaRPr lang="es-CO"/>
        </a:p>
      </dgm:t>
    </dgm:pt>
    <dgm:pt modelId="{59DAE2FF-C655-4A81-A4C7-B4B5BEBE6BD1}" type="pres">
      <dgm:prSet presAssocID="{C4698B89-430F-4275-A67B-524AB59ACE6C}" presName="sibTrans" presStyleLbl="sibTrans2D1" presStyleIdx="2" presStyleCnt="5"/>
      <dgm:spPr/>
      <dgm:t>
        <a:bodyPr/>
        <a:lstStyle/>
        <a:p>
          <a:endParaRPr lang="es-CO"/>
        </a:p>
      </dgm:t>
    </dgm:pt>
    <dgm:pt modelId="{DC263DEB-7C5E-4FB8-AA7D-4EC6784D4223}" type="pres">
      <dgm:prSet presAssocID="{B1E88467-C647-4919-ADA3-779FE1D5C4F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93DEDAB-E437-4B31-92FA-E6A2C278954A}" type="pres">
      <dgm:prSet presAssocID="{B1E88467-C647-4919-ADA3-779FE1D5C4F3}" presName="dummy" presStyleCnt="0"/>
      <dgm:spPr/>
      <dgm:t>
        <a:bodyPr/>
        <a:lstStyle/>
        <a:p>
          <a:endParaRPr lang="es-CO"/>
        </a:p>
      </dgm:t>
    </dgm:pt>
    <dgm:pt modelId="{2BB88893-4EFC-4EDB-B7A3-B22418F691DC}" type="pres">
      <dgm:prSet presAssocID="{3AC29DD3-7730-4130-A813-C61FD9EB13BA}" presName="sibTrans" presStyleLbl="sibTrans2D1" presStyleIdx="3" presStyleCnt="5"/>
      <dgm:spPr/>
      <dgm:t>
        <a:bodyPr/>
        <a:lstStyle/>
        <a:p>
          <a:endParaRPr lang="es-CO"/>
        </a:p>
      </dgm:t>
    </dgm:pt>
    <dgm:pt modelId="{EE5EBBCF-84E4-4866-BCC0-BB344565A0D6}" type="pres">
      <dgm:prSet presAssocID="{E5707015-6344-49FA-9BA6-D3916D6DC66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1C0DA8-F20B-4644-9102-145AEFF4D1F5}" type="pres">
      <dgm:prSet presAssocID="{E5707015-6344-49FA-9BA6-D3916D6DC662}" presName="dummy" presStyleCnt="0"/>
      <dgm:spPr/>
      <dgm:t>
        <a:bodyPr/>
        <a:lstStyle/>
        <a:p>
          <a:endParaRPr lang="es-CO"/>
        </a:p>
      </dgm:t>
    </dgm:pt>
    <dgm:pt modelId="{5A194DCE-41D4-40B9-8BD6-E98E9A05C510}" type="pres">
      <dgm:prSet presAssocID="{784B3589-2E89-4F6B-9D71-6CCCCBFD95E7}" presName="sibTrans" presStyleLbl="sibTrans2D1" presStyleIdx="4" presStyleCnt="5"/>
      <dgm:spPr/>
      <dgm:t>
        <a:bodyPr/>
        <a:lstStyle/>
        <a:p>
          <a:endParaRPr lang="es-CO"/>
        </a:p>
      </dgm:t>
    </dgm:pt>
  </dgm:ptLst>
  <dgm:cxnLst>
    <dgm:cxn modelId="{F65E96DC-F0FD-49F5-8998-09919F1EE320}" type="presOf" srcId="{76B94EB8-AD8B-4539-8181-2225FDA53168}" destId="{B99668BF-D5EC-4DD3-AFD3-B4F42AB304BC}" srcOrd="0" destOrd="0" presId="urn:microsoft.com/office/officeart/2005/8/layout/radial6"/>
    <dgm:cxn modelId="{33437B33-D7C3-480A-963F-B95B618F241D}" srcId="{455F0A06-0331-4DFF-982E-031D2463A88D}" destId="{56C7DD95-E202-4F48-9BBF-68B5FCA60DC7}" srcOrd="0" destOrd="0" parTransId="{1CD7F3A0-505A-43B1-8E11-1184A5C46198}" sibTransId="{0DA60A48-0B0F-4C91-A482-582E0269BDBF}"/>
    <dgm:cxn modelId="{DCC6174E-60A7-48AD-9588-4EC1545A4D60}" type="presOf" srcId="{3AC29DD3-7730-4130-A813-C61FD9EB13BA}" destId="{2BB88893-4EFC-4EDB-B7A3-B22418F691DC}" srcOrd="0" destOrd="0" presId="urn:microsoft.com/office/officeart/2005/8/layout/radial6"/>
    <dgm:cxn modelId="{5B1BB17C-A6B7-480F-AB11-AED70800FF61}" type="presOf" srcId="{09AF5245-F5A0-4997-B78E-CB1FE809B41A}" destId="{BD409E1E-6FBB-4C27-B496-3CFD176A4D38}" srcOrd="0" destOrd="0" presId="urn:microsoft.com/office/officeart/2005/8/layout/radial6"/>
    <dgm:cxn modelId="{E357F900-C76E-4AF0-8C41-E73D53E4E0BD}" srcId="{56C7DD95-E202-4F48-9BBF-68B5FCA60DC7}" destId="{B1E88467-C647-4919-ADA3-779FE1D5C4F3}" srcOrd="3" destOrd="0" parTransId="{2CAF1997-349B-4230-8CFF-4AA941347B88}" sibTransId="{3AC29DD3-7730-4130-A813-C61FD9EB13BA}"/>
    <dgm:cxn modelId="{B3F58EC1-D51B-419C-A58C-5E60F4E596C5}" type="presOf" srcId="{0C5E48E7-106C-4DA0-AC5F-4970052B03D2}" destId="{CC145207-D8D9-47DE-BDF2-FA79998A7222}" srcOrd="0" destOrd="0" presId="urn:microsoft.com/office/officeart/2005/8/layout/radial6"/>
    <dgm:cxn modelId="{7C720D40-3962-49F7-8C0D-249F9278BE2A}" srcId="{56C7DD95-E202-4F48-9BBF-68B5FCA60DC7}" destId="{E5707015-6344-49FA-9BA6-D3916D6DC662}" srcOrd="4" destOrd="0" parTransId="{CAF3AC76-3679-4175-8D7F-2001A11E45B2}" sibTransId="{784B3589-2E89-4F6B-9D71-6CCCCBFD95E7}"/>
    <dgm:cxn modelId="{5374F46A-44A2-46D6-8AC8-5A2705917289}" srcId="{56C7DD95-E202-4F48-9BBF-68B5FCA60DC7}" destId="{76B94EB8-AD8B-4539-8181-2225FDA53168}" srcOrd="1" destOrd="0" parTransId="{CA7D4AFA-8FDA-4FC5-B620-AA735CC30A00}" sibTransId="{09AF5245-F5A0-4997-B78E-CB1FE809B41A}"/>
    <dgm:cxn modelId="{B51518ED-EDE9-405E-8DCD-FA566B582E99}" srcId="{56C7DD95-E202-4F48-9BBF-68B5FCA60DC7}" destId="{51BA79D1-1002-4D19-89B3-8B4D00D23B40}" srcOrd="0" destOrd="0" parTransId="{41402C47-D4DD-4A7C-A3CB-61CDC4C1C190}" sibTransId="{167A2BCB-CBD3-4B5C-8AC5-EA86141EFAB4}"/>
    <dgm:cxn modelId="{43049D04-DB0F-43C5-8514-C92DA7CA32D8}" type="presOf" srcId="{167A2BCB-CBD3-4B5C-8AC5-EA86141EFAB4}" destId="{8118C95E-7167-4304-A35C-511A23050CE3}" srcOrd="0" destOrd="0" presId="urn:microsoft.com/office/officeart/2005/8/layout/radial6"/>
    <dgm:cxn modelId="{808B75AF-AA70-4064-B4FD-3EBE3FBD8B08}" type="presOf" srcId="{E5707015-6344-49FA-9BA6-D3916D6DC662}" destId="{EE5EBBCF-84E4-4866-BCC0-BB344565A0D6}" srcOrd="0" destOrd="0" presId="urn:microsoft.com/office/officeart/2005/8/layout/radial6"/>
    <dgm:cxn modelId="{AFF00102-EFF3-4CF0-85E3-912D9CF32604}" srcId="{56C7DD95-E202-4F48-9BBF-68B5FCA60DC7}" destId="{0C5E48E7-106C-4DA0-AC5F-4970052B03D2}" srcOrd="2" destOrd="0" parTransId="{3D4F177D-030B-4948-A4E3-1D6FF0A5A9D2}" sibTransId="{C4698B89-430F-4275-A67B-524AB59ACE6C}"/>
    <dgm:cxn modelId="{4B7C3A53-0901-4C6A-8311-5B8C61C42B1C}" type="presOf" srcId="{51BA79D1-1002-4D19-89B3-8B4D00D23B40}" destId="{D7BA4CAF-6EE6-4236-B849-048C80347504}" srcOrd="0" destOrd="0" presId="urn:microsoft.com/office/officeart/2005/8/layout/radial6"/>
    <dgm:cxn modelId="{A5A3003B-41AE-4C0E-B641-19183C43933A}" type="presOf" srcId="{B1E88467-C647-4919-ADA3-779FE1D5C4F3}" destId="{DC263DEB-7C5E-4FB8-AA7D-4EC6784D4223}" srcOrd="0" destOrd="0" presId="urn:microsoft.com/office/officeart/2005/8/layout/radial6"/>
    <dgm:cxn modelId="{F30FF253-50C8-46FB-8004-3DA13EC1B20D}" type="presOf" srcId="{455F0A06-0331-4DFF-982E-031D2463A88D}" destId="{E012444C-44D2-4F8D-AF4E-1E6C0D5BE0C6}" srcOrd="0" destOrd="0" presId="urn:microsoft.com/office/officeart/2005/8/layout/radial6"/>
    <dgm:cxn modelId="{2B829750-1BC8-43B5-A493-33FBCDEB2796}" type="presOf" srcId="{56C7DD95-E202-4F48-9BBF-68B5FCA60DC7}" destId="{27279D96-7E61-4F23-AC74-9C2D1720D8C5}" srcOrd="0" destOrd="0" presId="urn:microsoft.com/office/officeart/2005/8/layout/radial6"/>
    <dgm:cxn modelId="{1034F641-FAE8-4D13-BCF1-7415BD6094CE}" type="presOf" srcId="{C4698B89-430F-4275-A67B-524AB59ACE6C}" destId="{59DAE2FF-C655-4A81-A4C7-B4B5BEBE6BD1}" srcOrd="0" destOrd="0" presId="urn:microsoft.com/office/officeart/2005/8/layout/radial6"/>
    <dgm:cxn modelId="{45B21661-DD4D-43CF-82E1-813FB1207D31}" type="presOf" srcId="{784B3589-2E89-4F6B-9D71-6CCCCBFD95E7}" destId="{5A194DCE-41D4-40B9-8BD6-E98E9A05C510}" srcOrd="0" destOrd="0" presId="urn:microsoft.com/office/officeart/2005/8/layout/radial6"/>
    <dgm:cxn modelId="{1C80753F-BA93-4B41-BE0F-3B283FA44BCE}" type="presParOf" srcId="{E012444C-44D2-4F8D-AF4E-1E6C0D5BE0C6}" destId="{27279D96-7E61-4F23-AC74-9C2D1720D8C5}" srcOrd="0" destOrd="0" presId="urn:microsoft.com/office/officeart/2005/8/layout/radial6"/>
    <dgm:cxn modelId="{C2A11211-B224-4515-9A98-15FA62B961F7}" type="presParOf" srcId="{E012444C-44D2-4F8D-AF4E-1E6C0D5BE0C6}" destId="{D7BA4CAF-6EE6-4236-B849-048C80347504}" srcOrd="1" destOrd="0" presId="urn:microsoft.com/office/officeart/2005/8/layout/radial6"/>
    <dgm:cxn modelId="{9DD34B53-D4E1-48A9-8990-5FBAF49E7750}" type="presParOf" srcId="{E012444C-44D2-4F8D-AF4E-1E6C0D5BE0C6}" destId="{21799E39-1CC6-4BB5-8824-28602DA08333}" srcOrd="2" destOrd="0" presId="urn:microsoft.com/office/officeart/2005/8/layout/radial6"/>
    <dgm:cxn modelId="{B2AD5487-7D07-4316-8307-CB1AF7ECF25E}" type="presParOf" srcId="{E012444C-44D2-4F8D-AF4E-1E6C0D5BE0C6}" destId="{8118C95E-7167-4304-A35C-511A23050CE3}" srcOrd="3" destOrd="0" presId="urn:microsoft.com/office/officeart/2005/8/layout/radial6"/>
    <dgm:cxn modelId="{A17FDEAE-35BB-4CA3-B0FC-5A8B1A42B2AA}" type="presParOf" srcId="{E012444C-44D2-4F8D-AF4E-1E6C0D5BE0C6}" destId="{B99668BF-D5EC-4DD3-AFD3-B4F42AB304BC}" srcOrd="4" destOrd="0" presId="urn:microsoft.com/office/officeart/2005/8/layout/radial6"/>
    <dgm:cxn modelId="{44621A06-FDB7-491D-8724-BFF0D1D131DF}" type="presParOf" srcId="{E012444C-44D2-4F8D-AF4E-1E6C0D5BE0C6}" destId="{8EC8004E-A001-47A3-9C88-3D7BD23A9294}" srcOrd="5" destOrd="0" presId="urn:microsoft.com/office/officeart/2005/8/layout/radial6"/>
    <dgm:cxn modelId="{6E200E50-92EB-4DBD-978E-1B671C3A362E}" type="presParOf" srcId="{E012444C-44D2-4F8D-AF4E-1E6C0D5BE0C6}" destId="{BD409E1E-6FBB-4C27-B496-3CFD176A4D38}" srcOrd="6" destOrd="0" presId="urn:microsoft.com/office/officeart/2005/8/layout/radial6"/>
    <dgm:cxn modelId="{1B338CB9-DDE0-4BD3-9CD7-E96876F1B329}" type="presParOf" srcId="{E012444C-44D2-4F8D-AF4E-1E6C0D5BE0C6}" destId="{CC145207-D8D9-47DE-BDF2-FA79998A7222}" srcOrd="7" destOrd="0" presId="urn:microsoft.com/office/officeart/2005/8/layout/radial6"/>
    <dgm:cxn modelId="{7C779DEA-2211-45E2-946C-DA8D5EA24726}" type="presParOf" srcId="{E012444C-44D2-4F8D-AF4E-1E6C0D5BE0C6}" destId="{106A7A44-FBE5-41A8-B046-75402EAAF51D}" srcOrd="8" destOrd="0" presId="urn:microsoft.com/office/officeart/2005/8/layout/radial6"/>
    <dgm:cxn modelId="{243E803D-E1E2-4759-8291-12B92C22F489}" type="presParOf" srcId="{E012444C-44D2-4F8D-AF4E-1E6C0D5BE0C6}" destId="{59DAE2FF-C655-4A81-A4C7-B4B5BEBE6BD1}" srcOrd="9" destOrd="0" presId="urn:microsoft.com/office/officeart/2005/8/layout/radial6"/>
    <dgm:cxn modelId="{DD08BDB9-BCC3-4BF8-AB60-831C2A65DB34}" type="presParOf" srcId="{E012444C-44D2-4F8D-AF4E-1E6C0D5BE0C6}" destId="{DC263DEB-7C5E-4FB8-AA7D-4EC6784D4223}" srcOrd="10" destOrd="0" presId="urn:microsoft.com/office/officeart/2005/8/layout/radial6"/>
    <dgm:cxn modelId="{7B3687AE-1F2A-4F4B-A254-F171975D1A35}" type="presParOf" srcId="{E012444C-44D2-4F8D-AF4E-1E6C0D5BE0C6}" destId="{393DEDAB-E437-4B31-92FA-E6A2C278954A}" srcOrd="11" destOrd="0" presId="urn:microsoft.com/office/officeart/2005/8/layout/radial6"/>
    <dgm:cxn modelId="{6467CF05-7513-475E-BCC4-9BA6C1ACCDCB}" type="presParOf" srcId="{E012444C-44D2-4F8D-AF4E-1E6C0D5BE0C6}" destId="{2BB88893-4EFC-4EDB-B7A3-B22418F691DC}" srcOrd="12" destOrd="0" presId="urn:microsoft.com/office/officeart/2005/8/layout/radial6"/>
    <dgm:cxn modelId="{A229B7CD-9931-4FE0-A183-6492A2479852}" type="presParOf" srcId="{E012444C-44D2-4F8D-AF4E-1E6C0D5BE0C6}" destId="{EE5EBBCF-84E4-4866-BCC0-BB344565A0D6}" srcOrd="13" destOrd="0" presId="urn:microsoft.com/office/officeart/2005/8/layout/radial6"/>
    <dgm:cxn modelId="{B423E311-DA24-43D6-9A56-AF1A3A46BF3F}" type="presParOf" srcId="{E012444C-44D2-4F8D-AF4E-1E6C0D5BE0C6}" destId="{0C1C0DA8-F20B-4644-9102-145AEFF4D1F5}" srcOrd="14" destOrd="0" presId="urn:microsoft.com/office/officeart/2005/8/layout/radial6"/>
    <dgm:cxn modelId="{66F70DF0-E036-4B30-B5A3-439C22CA8E96}" type="presParOf" srcId="{E012444C-44D2-4F8D-AF4E-1E6C0D5BE0C6}" destId="{5A194DCE-41D4-40B9-8BD6-E98E9A05C51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06B30B-B2F8-44F7-B00F-B687C144195B}" type="doc">
      <dgm:prSet loTypeId="urn:microsoft.com/office/officeart/2005/8/layout/cycle8" loCatId="cycle" qsTypeId="urn:microsoft.com/office/officeart/2005/8/quickstyle/simple5" qsCatId="simple" csTypeId="urn:microsoft.com/office/officeart/2005/8/colors/colorful1" csCatId="colorful" phldr="1"/>
      <dgm:spPr/>
    </dgm:pt>
    <dgm:pt modelId="{8D66CA63-3C0A-41F2-8E71-86D446D609E7}">
      <dgm:prSet phldrT="[Texto]" custT="1"/>
      <dgm:spPr/>
      <dgm:t>
        <a:bodyPr/>
        <a:lstStyle/>
        <a:p>
          <a:r>
            <a:rPr lang="es-ES" sz="1800" dirty="0" smtClean="0"/>
            <a:t>Estudiantes</a:t>
          </a:r>
        </a:p>
        <a:p>
          <a:r>
            <a:rPr lang="es-ES" sz="1800" dirty="0" smtClean="0"/>
            <a:t>Egresados</a:t>
          </a:r>
        </a:p>
        <a:p>
          <a:r>
            <a:rPr lang="es-ES" sz="1800" dirty="0" smtClean="0"/>
            <a:t>GRUPOS Y CENTROS</a:t>
          </a:r>
          <a:endParaRPr lang="es-CO" sz="1800" dirty="0"/>
        </a:p>
      </dgm:t>
    </dgm:pt>
    <dgm:pt modelId="{2302FD7A-3D9A-4DFC-864A-D03EC33F832E}" type="parTrans" cxnId="{9CB880E6-2DA2-4027-AA6F-A50DF6BE1654}">
      <dgm:prSet/>
      <dgm:spPr/>
      <dgm:t>
        <a:bodyPr/>
        <a:lstStyle/>
        <a:p>
          <a:endParaRPr lang="es-CO"/>
        </a:p>
      </dgm:t>
    </dgm:pt>
    <dgm:pt modelId="{E799BA01-BEEE-4332-B2F3-389947EA5067}" type="sibTrans" cxnId="{9CB880E6-2DA2-4027-AA6F-A50DF6BE1654}">
      <dgm:prSet/>
      <dgm:spPr/>
      <dgm:t>
        <a:bodyPr/>
        <a:lstStyle/>
        <a:p>
          <a:endParaRPr lang="es-CO"/>
        </a:p>
      </dgm:t>
    </dgm:pt>
    <dgm:pt modelId="{E7B1D917-C808-4EAB-AD9F-1FAC39E6E88A}">
      <dgm:prSet phldrT="[Texto]" custT="1"/>
      <dgm:spPr/>
      <dgm:t>
        <a:bodyPr/>
        <a:lstStyle/>
        <a:p>
          <a:r>
            <a:rPr lang="es-ES" sz="1800" dirty="0" smtClean="0"/>
            <a:t>Comunidades</a:t>
          </a:r>
        </a:p>
        <a:p>
          <a:r>
            <a:rPr lang="es-ES" sz="1800" dirty="0" smtClean="0"/>
            <a:t>Impacto social</a:t>
          </a:r>
        </a:p>
        <a:p>
          <a:endParaRPr lang="es-CO" sz="1500" dirty="0"/>
        </a:p>
      </dgm:t>
    </dgm:pt>
    <dgm:pt modelId="{7136FEF6-88A2-4B3B-BA55-A631776615EC}" type="parTrans" cxnId="{65AA532B-9F41-4351-8EAF-1B8B2E33D364}">
      <dgm:prSet/>
      <dgm:spPr/>
      <dgm:t>
        <a:bodyPr/>
        <a:lstStyle/>
        <a:p>
          <a:endParaRPr lang="es-CO"/>
        </a:p>
      </dgm:t>
    </dgm:pt>
    <dgm:pt modelId="{EDBB6213-D831-4C3F-B969-3F8C92AB172A}" type="sibTrans" cxnId="{65AA532B-9F41-4351-8EAF-1B8B2E33D364}">
      <dgm:prSet/>
      <dgm:spPr/>
      <dgm:t>
        <a:bodyPr/>
        <a:lstStyle/>
        <a:p>
          <a:endParaRPr lang="es-CO"/>
        </a:p>
      </dgm:t>
    </dgm:pt>
    <dgm:pt modelId="{C150058E-D298-43D8-8FD1-9491E4524478}">
      <dgm:prSet phldrT="[Texto]"/>
      <dgm:spPr/>
      <dgm:t>
        <a:bodyPr/>
        <a:lstStyle/>
        <a:p>
          <a:r>
            <a:rPr lang="es-ES" dirty="0" smtClean="0"/>
            <a:t>Investigadores</a:t>
          </a:r>
        </a:p>
        <a:p>
          <a:r>
            <a:rPr lang="es-ES" dirty="0" smtClean="0"/>
            <a:t>GRUPOS</a:t>
          </a:r>
        </a:p>
        <a:p>
          <a:r>
            <a:rPr lang="es-ES" dirty="0" smtClean="0"/>
            <a:t>CENTROS DE INVESTIGACIÒN</a:t>
          </a:r>
        </a:p>
        <a:p>
          <a:endParaRPr lang="es-CO" dirty="0"/>
        </a:p>
      </dgm:t>
    </dgm:pt>
    <dgm:pt modelId="{02530615-053B-40EC-B9A2-BEA3C5845DC8}" type="parTrans" cxnId="{7FFBA028-A6A6-447D-BDA2-D19CDAC60E8F}">
      <dgm:prSet/>
      <dgm:spPr/>
      <dgm:t>
        <a:bodyPr/>
        <a:lstStyle/>
        <a:p>
          <a:endParaRPr lang="es-CO"/>
        </a:p>
      </dgm:t>
    </dgm:pt>
    <dgm:pt modelId="{69EC8782-E617-4DCE-8B26-45F41AC5BC82}" type="sibTrans" cxnId="{7FFBA028-A6A6-447D-BDA2-D19CDAC60E8F}">
      <dgm:prSet/>
      <dgm:spPr/>
      <dgm:t>
        <a:bodyPr/>
        <a:lstStyle/>
        <a:p>
          <a:endParaRPr lang="es-CO"/>
        </a:p>
      </dgm:t>
    </dgm:pt>
    <dgm:pt modelId="{3B5F35FB-FF67-42FF-983D-AB49924DD075}" type="pres">
      <dgm:prSet presAssocID="{BF06B30B-B2F8-44F7-B00F-B687C144195B}" presName="compositeShape" presStyleCnt="0">
        <dgm:presLayoutVars>
          <dgm:chMax val="7"/>
          <dgm:dir/>
          <dgm:resizeHandles val="exact"/>
        </dgm:presLayoutVars>
      </dgm:prSet>
      <dgm:spPr/>
    </dgm:pt>
    <dgm:pt modelId="{9ABBCEC7-B0BA-470E-B50D-AE3D8EA00532}" type="pres">
      <dgm:prSet presAssocID="{BF06B30B-B2F8-44F7-B00F-B687C144195B}" presName="wedge1" presStyleLbl="node1" presStyleIdx="0" presStyleCnt="3"/>
      <dgm:spPr/>
      <dgm:t>
        <a:bodyPr/>
        <a:lstStyle/>
        <a:p>
          <a:endParaRPr lang="es-CO"/>
        </a:p>
      </dgm:t>
    </dgm:pt>
    <dgm:pt modelId="{DD346911-6DEB-45E2-BB7C-73B7A250DC0C}" type="pres">
      <dgm:prSet presAssocID="{BF06B30B-B2F8-44F7-B00F-B687C144195B}" presName="dummy1a" presStyleCnt="0"/>
      <dgm:spPr/>
    </dgm:pt>
    <dgm:pt modelId="{2720B670-A251-4233-898D-7C37794E9693}" type="pres">
      <dgm:prSet presAssocID="{BF06B30B-B2F8-44F7-B00F-B687C144195B}" presName="dummy1b" presStyleCnt="0"/>
      <dgm:spPr/>
    </dgm:pt>
    <dgm:pt modelId="{9962CBC2-BC37-4D42-A0D7-9387E587C3F2}" type="pres">
      <dgm:prSet presAssocID="{BF06B30B-B2F8-44F7-B00F-B687C144195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B425353-D23A-405F-9CBC-24420E08FF49}" type="pres">
      <dgm:prSet presAssocID="{BF06B30B-B2F8-44F7-B00F-B687C144195B}" presName="wedge2" presStyleLbl="node1" presStyleIdx="1" presStyleCnt="3"/>
      <dgm:spPr/>
      <dgm:t>
        <a:bodyPr/>
        <a:lstStyle/>
        <a:p>
          <a:endParaRPr lang="es-CO"/>
        </a:p>
      </dgm:t>
    </dgm:pt>
    <dgm:pt modelId="{71AAEBF2-B8BB-4A86-A661-84E5F1531F3D}" type="pres">
      <dgm:prSet presAssocID="{BF06B30B-B2F8-44F7-B00F-B687C144195B}" presName="dummy2a" presStyleCnt="0"/>
      <dgm:spPr/>
    </dgm:pt>
    <dgm:pt modelId="{AEDF9830-039D-44B3-81F3-201148699E2E}" type="pres">
      <dgm:prSet presAssocID="{BF06B30B-B2F8-44F7-B00F-B687C144195B}" presName="dummy2b" presStyleCnt="0"/>
      <dgm:spPr/>
    </dgm:pt>
    <dgm:pt modelId="{764D8F9E-7AF5-470D-BD47-5FA25C3F44AC}" type="pres">
      <dgm:prSet presAssocID="{BF06B30B-B2F8-44F7-B00F-B687C144195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2AAA111-D5A0-4898-BCAF-1EA0B48E725D}" type="pres">
      <dgm:prSet presAssocID="{BF06B30B-B2F8-44F7-B00F-B687C144195B}" presName="wedge3" presStyleLbl="node1" presStyleIdx="2" presStyleCnt="3" custLinFactNeighborX="-674" custLinFactNeighborY="1161"/>
      <dgm:spPr/>
      <dgm:t>
        <a:bodyPr/>
        <a:lstStyle/>
        <a:p>
          <a:endParaRPr lang="es-CO"/>
        </a:p>
      </dgm:t>
    </dgm:pt>
    <dgm:pt modelId="{0321CE33-19F1-40BA-9A76-39ACCA406F47}" type="pres">
      <dgm:prSet presAssocID="{BF06B30B-B2F8-44F7-B00F-B687C144195B}" presName="dummy3a" presStyleCnt="0"/>
      <dgm:spPr/>
    </dgm:pt>
    <dgm:pt modelId="{09878929-5CD4-48D3-8D7A-789E830205BD}" type="pres">
      <dgm:prSet presAssocID="{BF06B30B-B2F8-44F7-B00F-B687C144195B}" presName="dummy3b" presStyleCnt="0"/>
      <dgm:spPr/>
    </dgm:pt>
    <dgm:pt modelId="{70A49696-33E6-43C3-BB48-08B1B6902F90}" type="pres">
      <dgm:prSet presAssocID="{BF06B30B-B2F8-44F7-B00F-B687C144195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D120EA-8EEF-4164-AFAF-A190295CC5F7}" type="pres">
      <dgm:prSet presAssocID="{E799BA01-BEEE-4332-B2F3-389947EA5067}" presName="arrowWedge1" presStyleLbl="fgSibTrans2D1" presStyleIdx="0" presStyleCnt="3"/>
      <dgm:spPr/>
    </dgm:pt>
    <dgm:pt modelId="{9D54E1D7-E21E-44D9-AA6E-BE8C25C7B0D0}" type="pres">
      <dgm:prSet presAssocID="{EDBB6213-D831-4C3F-B969-3F8C92AB172A}" presName="arrowWedge2" presStyleLbl="fgSibTrans2D1" presStyleIdx="1" presStyleCnt="3"/>
      <dgm:spPr/>
    </dgm:pt>
    <dgm:pt modelId="{CB9500A4-5A2C-4C4E-A72F-C48111745EB9}" type="pres">
      <dgm:prSet presAssocID="{69EC8782-E617-4DCE-8B26-45F41AC5BC82}" presName="arrowWedge3" presStyleLbl="fgSibTrans2D1" presStyleIdx="2" presStyleCnt="3"/>
      <dgm:spPr/>
    </dgm:pt>
  </dgm:ptLst>
  <dgm:cxnLst>
    <dgm:cxn modelId="{157E4413-74D9-4816-AAA4-20499BDB1C92}" type="presOf" srcId="{C150058E-D298-43D8-8FD1-9491E4524478}" destId="{70A49696-33E6-43C3-BB48-08B1B6902F90}" srcOrd="1" destOrd="0" presId="urn:microsoft.com/office/officeart/2005/8/layout/cycle8"/>
    <dgm:cxn modelId="{1804F671-E494-4525-AFF3-E4C2CBD34AA4}" type="presOf" srcId="{8D66CA63-3C0A-41F2-8E71-86D446D609E7}" destId="{9962CBC2-BC37-4D42-A0D7-9387E587C3F2}" srcOrd="1" destOrd="0" presId="urn:microsoft.com/office/officeart/2005/8/layout/cycle8"/>
    <dgm:cxn modelId="{65AA532B-9F41-4351-8EAF-1B8B2E33D364}" srcId="{BF06B30B-B2F8-44F7-B00F-B687C144195B}" destId="{E7B1D917-C808-4EAB-AD9F-1FAC39E6E88A}" srcOrd="1" destOrd="0" parTransId="{7136FEF6-88A2-4B3B-BA55-A631776615EC}" sibTransId="{EDBB6213-D831-4C3F-B969-3F8C92AB172A}"/>
    <dgm:cxn modelId="{7FFBA028-A6A6-447D-BDA2-D19CDAC60E8F}" srcId="{BF06B30B-B2F8-44F7-B00F-B687C144195B}" destId="{C150058E-D298-43D8-8FD1-9491E4524478}" srcOrd="2" destOrd="0" parTransId="{02530615-053B-40EC-B9A2-BEA3C5845DC8}" sibTransId="{69EC8782-E617-4DCE-8B26-45F41AC5BC82}"/>
    <dgm:cxn modelId="{492028A1-4848-4382-813A-E74D0B61863C}" type="presOf" srcId="{BF06B30B-B2F8-44F7-B00F-B687C144195B}" destId="{3B5F35FB-FF67-42FF-983D-AB49924DD075}" srcOrd="0" destOrd="0" presId="urn:microsoft.com/office/officeart/2005/8/layout/cycle8"/>
    <dgm:cxn modelId="{BFB25661-A737-499A-833A-22C26DB46DEE}" type="presOf" srcId="{E7B1D917-C808-4EAB-AD9F-1FAC39E6E88A}" destId="{764D8F9E-7AF5-470D-BD47-5FA25C3F44AC}" srcOrd="1" destOrd="0" presId="urn:microsoft.com/office/officeart/2005/8/layout/cycle8"/>
    <dgm:cxn modelId="{54413BF5-4322-4DC3-9D58-685AA619F457}" type="presOf" srcId="{E7B1D917-C808-4EAB-AD9F-1FAC39E6E88A}" destId="{BB425353-D23A-405F-9CBC-24420E08FF49}" srcOrd="0" destOrd="0" presId="urn:microsoft.com/office/officeart/2005/8/layout/cycle8"/>
    <dgm:cxn modelId="{9CB880E6-2DA2-4027-AA6F-A50DF6BE1654}" srcId="{BF06B30B-B2F8-44F7-B00F-B687C144195B}" destId="{8D66CA63-3C0A-41F2-8E71-86D446D609E7}" srcOrd="0" destOrd="0" parTransId="{2302FD7A-3D9A-4DFC-864A-D03EC33F832E}" sibTransId="{E799BA01-BEEE-4332-B2F3-389947EA5067}"/>
    <dgm:cxn modelId="{8F7972B2-D0B7-495C-99A0-0FF2885A67B3}" type="presOf" srcId="{8D66CA63-3C0A-41F2-8E71-86D446D609E7}" destId="{9ABBCEC7-B0BA-470E-B50D-AE3D8EA00532}" srcOrd="0" destOrd="0" presId="urn:microsoft.com/office/officeart/2005/8/layout/cycle8"/>
    <dgm:cxn modelId="{35EB19A5-334D-4B9D-979D-C7F828CBFA2B}" type="presOf" srcId="{C150058E-D298-43D8-8FD1-9491E4524478}" destId="{C2AAA111-D5A0-4898-BCAF-1EA0B48E725D}" srcOrd="0" destOrd="0" presId="urn:microsoft.com/office/officeart/2005/8/layout/cycle8"/>
    <dgm:cxn modelId="{1F2F872E-9F6B-4A4D-BB3E-11C546949C6F}" type="presParOf" srcId="{3B5F35FB-FF67-42FF-983D-AB49924DD075}" destId="{9ABBCEC7-B0BA-470E-B50D-AE3D8EA00532}" srcOrd="0" destOrd="0" presId="urn:microsoft.com/office/officeart/2005/8/layout/cycle8"/>
    <dgm:cxn modelId="{EF1897EB-A963-4539-90FB-D582F21DAEFE}" type="presParOf" srcId="{3B5F35FB-FF67-42FF-983D-AB49924DD075}" destId="{DD346911-6DEB-45E2-BB7C-73B7A250DC0C}" srcOrd="1" destOrd="0" presId="urn:microsoft.com/office/officeart/2005/8/layout/cycle8"/>
    <dgm:cxn modelId="{AFEDF872-6979-4566-8C76-8FCA5F85126A}" type="presParOf" srcId="{3B5F35FB-FF67-42FF-983D-AB49924DD075}" destId="{2720B670-A251-4233-898D-7C37794E9693}" srcOrd="2" destOrd="0" presId="urn:microsoft.com/office/officeart/2005/8/layout/cycle8"/>
    <dgm:cxn modelId="{F9700603-D0B5-4540-90A1-D8854EC3A06D}" type="presParOf" srcId="{3B5F35FB-FF67-42FF-983D-AB49924DD075}" destId="{9962CBC2-BC37-4D42-A0D7-9387E587C3F2}" srcOrd="3" destOrd="0" presId="urn:microsoft.com/office/officeart/2005/8/layout/cycle8"/>
    <dgm:cxn modelId="{C6AA8AB7-0AD6-4601-9BAE-EBD44081DF4C}" type="presParOf" srcId="{3B5F35FB-FF67-42FF-983D-AB49924DD075}" destId="{BB425353-D23A-405F-9CBC-24420E08FF49}" srcOrd="4" destOrd="0" presId="urn:microsoft.com/office/officeart/2005/8/layout/cycle8"/>
    <dgm:cxn modelId="{E2D50012-B09B-4BAB-A890-822C373094F9}" type="presParOf" srcId="{3B5F35FB-FF67-42FF-983D-AB49924DD075}" destId="{71AAEBF2-B8BB-4A86-A661-84E5F1531F3D}" srcOrd="5" destOrd="0" presId="urn:microsoft.com/office/officeart/2005/8/layout/cycle8"/>
    <dgm:cxn modelId="{154755B1-F8AC-43CA-A2FF-7EACC56A0378}" type="presParOf" srcId="{3B5F35FB-FF67-42FF-983D-AB49924DD075}" destId="{AEDF9830-039D-44B3-81F3-201148699E2E}" srcOrd="6" destOrd="0" presId="urn:microsoft.com/office/officeart/2005/8/layout/cycle8"/>
    <dgm:cxn modelId="{EDDB3C8A-B2AA-4077-94F9-A1F4E076D414}" type="presParOf" srcId="{3B5F35FB-FF67-42FF-983D-AB49924DD075}" destId="{764D8F9E-7AF5-470D-BD47-5FA25C3F44AC}" srcOrd="7" destOrd="0" presId="urn:microsoft.com/office/officeart/2005/8/layout/cycle8"/>
    <dgm:cxn modelId="{5579F5A3-1122-4EAE-A505-1F55278FF444}" type="presParOf" srcId="{3B5F35FB-FF67-42FF-983D-AB49924DD075}" destId="{C2AAA111-D5A0-4898-BCAF-1EA0B48E725D}" srcOrd="8" destOrd="0" presId="urn:microsoft.com/office/officeart/2005/8/layout/cycle8"/>
    <dgm:cxn modelId="{39EFAC07-D978-4173-A255-7023789E0F06}" type="presParOf" srcId="{3B5F35FB-FF67-42FF-983D-AB49924DD075}" destId="{0321CE33-19F1-40BA-9A76-39ACCA406F47}" srcOrd="9" destOrd="0" presId="urn:microsoft.com/office/officeart/2005/8/layout/cycle8"/>
    <dgm:cxn modelId="{42FDC7EA-8202-440D-91F9-2FF81D528DB8}" type="presParOf" srcId="{3B5F35FB-FF67-42FF-983D-AB49924DD075}" destId="{09878929-5CD4-48D3-8D7A-789E830205BD}" srcOrd="10" destOrd="0" presId="urn:microsoft.com/office/officeart/2005/8/layout/cycle8"/>
    <dgm:cxn modelId="{D381117F-5F0E-4FE3-BF29-3035A856B111}" type="presParOf" srcId="{3B5F35FB-FF67-42FF-983D-AB49924DD075}" destId="{70A49696-33E6-43C3-BB48-08B1B6902F90}" srcOrd="11" destOrd="0" presId="urn:microsoft.com/office/officeart/2005/8/layout/cycle8"/>
    <dgm:cxn modelId="{B3FBE34C-9AD4-43AC-854E-4D9078448EA6}" type="presParOf" srcId="{3B5F35FB-FF67-42FF-983D-AB49924DD075}" destId="{B0D120EA-8EEF-4164-AFAF-A190295CC5F7}" srcOrd="12" destOrd="0" presId="urn:microsoft.com/office/officeart/2005/8/layout/cycle8"/>
    <dgm:cxn modelId="{EE72EA22-597F-4850-A96C-A67E4E532DC2}" type="presParOf" srcId="{3B5F35FB-FF67-42FF-983D-AB49924DD075}" destId="{9D54E1D7-E21E-44D9-AA6E-BE8C25C7B0D0}" srcOrd="13" destOrd="0" presId="urn:microsoft.com/office/officeart/2005/8/layout/cycle8"/>
    <dgm:cxn modelId="{15055330-F768-4F8E-A1D5-DA5D38426D76}" type="presParOf" srcId="{3B5F35FB-FF67-42FF-983D-AB49924DD075}" destId="{CB9500A4-5A2C-4C4E-A72F-C48111745EB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B1F713-CEA7-4EF5-AF22-341C1428CFD0}" type="doc">
      <dgm:prSet loTypeId="urn:microsoft.com/office/officeart/2005/8/layout/pyramid2" loCatId="list" qsTypeId="urn:microsoft.com/office/officeart/2005/8/quickstyle/simple1" qsCatId="simple" csTypeId="urn:microsoft.com/office/officeart/2005/8/colors/colorful3" csCatId="colorful" phldr="1"/>
      <dgm:spPr/>
    </dgm:pt>
    <dgm:pt modelId="{86993F27-7456-4C2C-8958-EDCF20823FBF}">
      <dgm:prSet phldrT="[Texto]" custT="1"/>
      <dgm:spPr/>
      <dgm:t>
        <a:bodyPr/>
        <a:lstStyle/>
        <a:p>
          <a:r>
            <a:rPr lang="es-ES" sz="2400" dirty="0" smtClean="0">
              <a:latin typeface="Helvetica" pitchFamily="34" charset="0"/>
              <a:cs typeface="Helvetica" pitchFamily="34" charset="0"/>
            </a:rPr>
            <a:t>Formación en </a:t>
          </a:r>
          <a:r>
            <a:rPr lang="es-ES" sz="2400" dirty="0" err="1" smtClean="0">
              <a:latin typeface="Helvetica" pitchFamily="34" charset="0"/>
              <a:cs typeface="Helvetica" pitchFamily="34" charset="0"/>
            </a:rPr>
            <a:t>CTeI</a:t>
          </a:r>
          <a:r>
            <a:rPr lang="es-ES" sz="2400" dirty="0" smtClean="0">
              <a:latin typeface="Helvetica" pitchFamily="34" charset="0"/>
              <a:cs typeface="Helvetica" pitchFamily="34" charset="0"/>
            </a:rPr>
            <a:t> </a:t>
          </a:r>
          <a:endParaRPr lang="es-CO" sz="2400" dirty="0">
            <a:latin typeface="Helvetica" pitchFamily="34" charset="0"/>
            <a:cs typeface="Helvetica" pitchFamily="34" charset="0"/>
          </a:endParaRPr>
        </a:p>
      </dgm:t>
    </dgm:pt>
    <dgm:pt modelId="{D20CA4AD-8C43-4734-B9CB-B3C892B1DBD5}" type="parTrans" cxnId="{E54233C1-6530-4798-AD41-93315D6D32F6}">
      <dgm:prSet/>
      <dgm:spPr/>
      <dgm:t>
        <a:bodyPr/>
        <a:lstStyle/>
        <a:p>
          <a:endParaRPr lang="es-CO"/>
        </a:p>
      </dgm:t>
    </dgm:pt>
    <dgm:pt modelId="{51DD0A27-D605-41A2-9EAF-D54E8F0040A1}" type="sibTrans" cxnId="{E54233C1-6530-4798-AD41-93315D6D32F6}">
      <dgm:prSet/>
      <dgm:spPr/>
      <dgm:t>
        <a:bodyPr/>
        <a:lstStyle/>
        <a:p>
          <a:endParaRPr lang="es-CO"/>
        </a:p>
      </dgm:t>
    </dgm:pt>
    <dgm:pt modelId="{80639B2B-42F9-4C24-9FE3-0EE6AF52B30F}">
      <dgm:prSet phldrT="[Texto]" custT="1"/>
      <dgm:spPr/>
      <dgm:t>
        <a:bodyPr/>
        <a:lstStyle/>
        <a:p>
          <a:r>
            <a:rPr lang="es-ES" sz="2400" dirty="0" smtClean="0">
              <a:latin typeface="Helvetica" pitchFamily="34" charset="0"/>
              <a:cs typeface="Helvetica" pitchFamily="34" charset="0"/>
            </a:rPr>
            <a:t>Desarrollo de proyectos y producción académica</a:t>
          </a:r>
          <a:endParaRPr lang="es-CO" sz="2400" dirty="0">
            <a:latin typeface="Helvetica" pitchFamily="34" charset="0"/>
            <a:cs typeface="Helvetica" pitchFamily="34" charset="0"/>
          </a:endParaRPr>
        </a:p>
      </dgm:t>
    </dgm:pt>
    <dgm:pt modelId="{33F20BF8-4BEB-4048-B9A4-D67C30F3B6B7}" type="parTrans" cxnId="{36D96CE7-5292-465B-BE08-DDA6B491DEEB}">
      <dgm:prSet/>
      <dgm:spPr/>
      <dgm:t>
        <a:bodyPr/>
        <a:lstStyle/>
        <a:p>
          <a:endParaRPr lang="es-CO"/>
        </a:p>
      </dgm:t>
    </dgm:pt>
    <dgm:pt modelId="{E565404D-6EC6-499F-9683-703A0159174B}" type="sibTrans" cxnId="{36D96CE7-5292-465B-BE08-DDA6B491DEEB}">
      <dgm:prSet/>
      <dgm:spPr/>
      <dgm:t>
        <a:bodyPr/>
        <a:lstStyle/>
        <a:p>
          <a:endParaRPr lang="es-CO"/>
        </a:p>
      </dgm:t>
    </dgm:pt>
    <dgm:pt modelId="{83CFFD3E-8386-425D-8793-99482EF4C8DE}">
      <dgm:prSet phldrT="[Texto]" custT="1"/>
      <dgm:spPr/>
      <dgm:t>
        <a:bodyPr/>
        <a:lstStyle/>
        <a:p>
          <a:r>
            <a:rPr lang="es-ES" sz="2400" dirty="0" smtClean="0">
              <a:latin typeface="Helvetica" pitchFamily="34" charset="0"/>
              <a:cs typeface="Helvetica" pitchFamily="34" charset="0"/>
            </a:rPr>
            <a:t>Transferencia del conocimiento</a:t>
          </a:r>
          <a:endParaRPr lang="es-CO" sz="2400" dirty="0">
            <a:latin typeface="Helvetica" pitchFamily="34" charset="0"/>
            <a:cs typeface="Helvetica" pitchFamily="34" charset="0"/>
          </a:endParaRPr>
        </a:p>
      </dgm:t>
    </dgm:pt>
    <dgm:pt modelId="{5D391FCE-21DB-4319-80A0-35B168E1DA22}" type="parTrans" cxnId="{3F6C63CF-DFDE-4A50-84BC-632207981C31}">
      <dgm:prSet/>
      <dgm:spPr/>
      <dgm:t>
        <a:bodyPr/>
        <a:lstStyle/>
        <a:p>
          <a:endParaRPr lang="es-CO"/>
        </a:p>
      </dgm:t>
    </dgm:pt>
    <dgm:pt modelId="{1EB69DAE-BF81-40DC-B0EA-6C5C1E4B58CE}" type="sibTrans" cxnId="{3F6C63CF-DFDE-4A50-84BC-632207981C31}">
      <dgm:prSet/>
      <dgm:spPr/>
      <dgm:t>
        <a:bodyPr/>
        <a:lstStyle/>
        <a:p>
          <a:endParaRPr lang="es-CO"/>
        </a:p>
      </dgm:t>
    </dgm:pt>
    <dgm:pt modelId="{73F4D0E0-F851-4E8B-9973-DB3D7E753F10}" type="pres">
      <dgm:prSet presAssocID="{1CB1F713-CEA7-4EF5-AF22-341C1428CFD0}" presName="compositeShape" presStyleCnt="0">
        <dgm:presLayoutVars>
          <dgm:dir/>
          <dgm:resizeHandles/>
        </dgm:presLayoutVars>
      </dgm:prSet>
      <dgm:spPr/>
    </dgm:pt>
    <dgm:pt modelId="{3987FCC4-5C37-42A4-9453-B330C5C2465E}" type="pres">
      <dgm:prSet presAssocID="{1CB1F713-CEA7-4EF5-AF22-341C1428CFD0}" presName="pyramid" presStyleLbl="node1" presStyleIdx="0" presStyleCnt="1"/>
      <dgm:spPr/>
    </dgm:pt>
    <dgm:pt modelId="{6D33A2DB-E219-43AA-A7B0-7869830E20D3}" type="pres">
      <dgm:prSet presAssocID="{1CB1F713-CEA7-4EF5-AF22-341C1428CFD0}" presName="theList" presStyleCnt="0"/>
      <dgm:spPr/>
    </dgm:pt>
    <dgm:pt modelId="{0138082C-ECA3-4078-8EA6-E02FB48821B1}" type="pres">
      <dgm:prSet presAssocID="{86993F27-7456-4C2C-8958-EDCF20823FBF}" presName="aNode" presStyleLbl="fgAcc1" presStyleIdx="0" presStyleCnt="3" custScaleX="12513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CF6BA3A-989F-456B-94E5-A3AC2054BA1F}" type="pres">
      <dgm:prSet presAssocID="{86993F27-7456-4C2C-8958-EDCF20823FBF}" presName="aSpace" presStyleCnt="0"/>
      <dgm:spPr/>
    </dgm:pt>
    <dgm:pt modelId="{51626171-CB66-45FF-863E-2FB4B1D6764B}" type="pres">
      <dgm:prSet presAssocID="{80639B2B-42F9-4C24-9FE3-0EE6AF52B30F}" presName="aNode" presStyleLbl="fgAcc1" presStyleIdx="1" presStyleCnt="3" custScaleX="1243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6F46365-9F86-40B5-B049-AB9FE49E606B}" type="pres">
      <dgm:prSet presAssocID="{80639B2B-42F9-4C24-9FE3-0EE6AF52B30F}" presName="aSpace" presStyleCnt="0"/>
      <dgm:spPr/>
    </dgm:pt>
    <dgm:pt modelId="{57AB7618-0AEC-45AA-A74D-FE30D23EA081}" type="pres">
      <dgm:prSet presAssocID="{83CFFD3E-8386-425D-8793-99482EF4C8DE}" presName="aNode" presStyleLbl="fgAcc1" presStyleIdx="2" presStyleCnt="3" custScaleX="12437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0DFE4E7-1D03-42D7-AD08-90A841AB9C0D}" type="pres">
      <dgm:prSet presAssocID="{83CFFD3E-8386-425D-8793-99482EF4C8DE}" presName="aSpace" presStyleCnt="0"/>
      <dgm:spPr/>
    </dgm:pt>
  </dgm:ptLst>
  <dgm:cxnLst>
    <dgm:cxn modelId="{1F9E76F5-7BB2-491E-A658-CCB03346347D}" type="presOf" srcId="{83CFFD3E-8386-425D-8793-99482EF4C8DE}" destId="{57AB7618-0AEC-45AA-A74D-FE30D23EA081}" srcOrd="0" destOrd="0" presId="urn:microsoft.com/office/officeart/2005/8/layout/pyramid2"/>
    <dgm:cxn modelId="{36D96CE7-5292-465B-BE08-DDA6B491DEEB}" srcId="{1CB1F713-CEA7-4EF5-AF22-341C1428CFD0}" destId="{80639B2B-42F9-4C24-9FE3-0EE6AF52B30F}" srcOrd="1" destOrd="0" parTransId="{33F20BF8-4BEB-4048-B9A4-D67C30F3B6B7}" sibTransId="{E565404D-6EC6-499F-9683-703A0159174B}"/>
    <dgm:cxn modelId="{3F6C63CF-DFDE-4A50-84BC-632207981C31}" srcId="{1CB1F713-CEA7-4EF5-AF22-341C1428CFD0}" destId="{83CFFD3E-8386-425D-8793-99482EF4C8DE}" srcOrd="2" destOrd="0" parTransId="{5D391FCE-21DB-4319-80A0-35B168E1DA22}" sibTransId="{1EB69DAE-BF81-40DC-B0EA-6C5C1E4B58CE}"/>
    <dgm:cxn modelId="{E54233C1-6530-4798-AD41-93315D6D32F6}" srcId="{1CB1F713-CEA7-4EF5-AF22-341C1428CFD0}" destId="{86993F27-7456-4C2C-8958-EDCF20823FBF}" srcOrd="0" destOrd="0" parTransId="{D20CA4AD-8C43-4734-B9CB-B3C892B1DBD5}" sibTransId="{51DD0A27-D605-41A2-9EAF-D54E8F0040A1}"/>
    <dgm:cxn modelId="{91515E19-79D1-4412-A238-E3319EB69F35}" type="presOf" srcId="{80639B2B-42F9-4C24-9FE3-0EE6AF52B30F}" destId="{51626171-CB66-45FF-863E-2FB4B1D6764B}" srcOrd="0" destOrd="0" presId="urn:microsoft.com/office/officeart/2005/8/layout/pyramid2"/>
    <dgm:cxn modelId="{67CA420A-E65D-4EC0-99E2-0FA3F1557634}" type="presOf" srcId="{86993F27-7456-4C2C-8958-EDCF20823FBF}" destId="{0138082C-ECA3-4078-8EA6-E02FB48821B1}" srcOrd="0" destOrd="0" presId="urn:microsoft.com/office/officeart/2005/8/layout/pyramid2"/>
    <dgm:cxn modelId="{0864D0A3-B5EF-4CC0-A442-BE5788FA21A5}" type="presOf" srcId="{1CB1F713-CEA7-4EF5-AF22-341C1428CFD0}" destId="{73F4D0E0-F851-4E8B-9973-DB3D7E753F10}" srcOrd="0" destOrd="0" presId="urn:microsoft.com/office/officeart/2005/8/layout/pyramid2"/>
    <dgm:cxn modelId="{002BA3F9-4A6E-40A0-AECA-6FFEAFB11582}" type="presParOf" srcId="{73F4D0E0-F851-4E8B-9973-DB3D7E753F10}" destId="{3987FCC4-5C37-42A4-9453-B330C5C2465E}" srcOrd="0" destOrd="0" presId="urn:microsoft.com/office/officeart/2005/8/layout/pyramid2"/>
    <dgm:cxn modelId="{2AC5F1B6-7F45-44E6-B17C-0BE1761649F2}" type="presParOf" srcId="{73F4D0E0-F851-4E8B-9973-DB3D7E753F10}" destId="{6D33A2DB-E219-43AA-A7B0-7869830E20D3}" srcOrd="1" destOrd="0" presId="urn:microsoft.com/office/officeart/2005/8/layout/pyramid2"/>
    <dgm:cxn modelId="{6A2B188A-BD72-413B-A939-AB3ADAF0FA31}" type="presParOf" srcId="{6D33A2DB-E219-43AA-A7B0-7869830E20D3}" destId="{0138082C-ECA3-4078-8EA6-E02FB48821B1}" srcOrd="0" destOrd="0" presId="urn:microsoft.com/office/officeart/2005/8/layout/pyramid2"/>
    <dgm:cxn modelId="{58C34A75-1629-460A-8D20-F1F0DEB74CBA}" type="presParOf" srcId="{6D33A2DB-E219-43AA-A7B0-7869830E20D3}" destId="{9CF6BA3A-989F-456B-94E5-A3AC2054BA1F}" srcOrd="1" destOrd="0" presId="urn:microsoft.com/office/officeart/2005/8/layout/pyramid2"/>
    <dgm:cxn modelId="{32E5471B-1E92-4310-94C4-5705F03DA9AB}" type="presParOf" srcId="{6D33A2DB-E219-43AA-A7B0-7869830E20D3}" destId="{51626171-CB66-45FF-863E-2FB4B1D6764B}" srcOrd="2" destOrd="0" presId="urn:microsoft.com/office/officeart/2005/8/layout/pyramid2"/>
    <dgm:cxn modelId="{8E35906D-4A0C-4C15-BF86-C0701B39AD49}" type="presParOf" srcId="{6D33A2DB-E219-43AA-A7B0-7869830E20D3}" destId="{06F46365-9F86-40B5-B049-AB9FE49E606B}" srcOrd="3" destOrd="0" presId="urn:microsoft.com/office/officeart/2005/8/layout/pyramid2"/>
    <dgm:cxn modelId="{57FE7A36-C090-4488-8859-4B9DAB0C46B1}" type="presParOf" srcId="{6D33A2DB-E219-43AA-A7B0-7869830E20D3}" destId="{57AB7618-0AEC-45AA-A74D-FE30D23EA081}" srcOrd="4" destOrd="0" presId="urn:microsoft.com/office/officeart/2005/8/layout/pyramid2"/>
    <dgm:cxn modelId="{6EBD4EC7-8CBD-41AE-ABAE-24714491DB59}" type="presParOf" srcId="{6D33A2DB-E219-43AA-A7B0-7869830E20D3}" destId="{F0DFE4E7-1D03-42D7-AD08-90A841AB9C0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BB3084-3FAE-4C20-B1FD-55D6D31A5A75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35F46355-6FD9-4F0C-AFF6-BE5DEEC72CE8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Docencia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3BE9F6CD-6F0B-4865-BE37-9C7CAC512DF6}" type="parTrans" cxnId="{D47A6BC3-1C97-4047-865F-631821E4EA82}">
      <dgm:prSet/>
      <dgm:spPr/>
      <dgm:t>
        <a:bodyPr/>
        <a:lstStyle/>
        <a:p>
          <a:endParaRPr lang="es-CO"/>
        </a:p>
      </dgm:t>
    </dgm:pt>
    <dgm:pt modelId="{0D636E23-C0FA-4EF2-8B86-5BE27672E931}" type="sibTrans" cxnId="{D47A6BC3-1C97-4047-865F-631821E4EA82}">
      <dgm:prSet/>
      <dgm:spPr/>
      <dgm:t>
        <a:bodyPr/>
        <a:lstStyle/>
        <a:p>
          <a:endParaRPr lang="es-CO"/>
        </a:p>
      </dgm:t>
    </dgm:pt>
    <dgm:pt modelId="{DCB71C33-D7AA-4B87-8F36-ED2393C3DDDA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Investigación e innovación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F1C393F8-D23E-42F2-A0FA-B4CAA8732877}" type="parTrans" cxnId="{04DBA09A-5D74-449A-9177-82F3D14D0836}">
      <dgm:prSet/>
      <dgm:spPr/>
      <dgm:t>
        <a:bodyPr/>
        <a:lstStyle/>
        <a:p>
          <a:endParaRPr lang="es-CO"/>
        </a:p>
      </dgm:t>
    </dgm:pt>
    <dgm:pt modelId="{B3B7CFE6-155E-4CB8-BE8D-DA8C35DB21F2}" type="sibTrans" cxnId="{04DBA09A-5D74-449A-9177-82F3D14D0836}">
      <dgm:prSet/>
      <dgm:spPr/>
      <dgm:t>
        <a:bodyPr/>
        <a:lstStyle/>
        <a:p>
          <a:endParaRPr lang="es-CO"/>
        </a:p>
      </dgm:t>
    </dgm:pt>
    <dgm:pt modelId="{503E4913-C003-47B2-AEAA-80200A3C648C}">
      <dgm:prSet phldrT="[Texto]"/>
      <dgm:spPr/>
      <dgm:t>
        <a:bodyPr/>
        <a:lstStyle/>
        <a:p>
          <a:r>
            <a:rPr lang="es-ES" dirty="0" smtClean="0"/>
            <a:t>Responsabilidad Social</a:t>
          </a:r>
          <a:endParaRPr lang="es-CO" dirty="0"/>
        </a:p>
      </dgm:t>
    </dgm:pt>
    <dgm:pt modelId="{BDA6F7F3-C31C-4186-8E55-AE1C7AA652E6}" type="parTrans" cxnId="{302EA4B4-D069-4275-AFFC-FC5812554997}">
      <dgm:prSet/>
      <dgm:spPr/>
      <dgm:t>
        <a:bodyPr/>
        <a:lstStyle/>
        <a:p>
          <a:endParaRPr lang="es-CO"/>
        </a:p>
      </dgm:t>
    </dgm:pt>
    <dgm:pt modelId="{ECAACC4E-EC3F-4098-A002-8A5152F9EF40}" type="sibTrans" cxnId="{302EA4B4-D069-4275-AFFC-FC5812554997}">
      <dgm:prSet/>
      <dgm:spPr/>
      <dgm:t>
        <a:bodyPr/>
        <a:lstStyle/>
        <a:p>
          <a:endParaRPr lang="es-CO"/>
        </a:p>
      </dgm:t>
    </dgm:pt>
    <dgm:pt modelId="{A083E3D9-87ED-48F6-A114-09C8C64B367F}" type="pres">
      <dgm:prSet presAssocID="{35BB3084-3FAE-4C20-B1FD-55D6D31A5A7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A5CCD28B-785C-4D7F-85AB-18F90D01AAF1}" type="pres">
      <dgm:prSet presAssocID="{35F46355-6FD9-4F0C-AFF6-BE5DEEC72CE8}" presName="Accent1" presStyleCnt="0"/>
      <dgm:spPr/>
    </dgm:pt>
    <dgm:pt modelId="{8E227DD6-CAC9-424F-952D-81C371E79D64}" type="pres">
      <dgm:prSet presAssocID="{35F46355-6FD9-4F0C-AFF6-BE5DEEC72CE8}" presName="Accent" presStyleLbl="node1" presStyleIdx="0" presStyleCnt="3"/>
      <dgm:spPr/>
    </dgm:pt>
    <dgm:pt modelId="{08064C6F-C987-45AE-A536-9AA042913C2A}" type="pres">
      <dgm:prSet presAssocID="{35F46355-6FD9-4F0C-AFF6-BE5DEEC72CE8}" presName="Parent1" presStyleLbl="revTx" presStyleIdx="0" presStyleCnt="3" custScaleX="169473" custScaleY="1295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67C46C-F56C-4005-9864-60C08122D04C}" type="pres">
      <dgm:prSet presAssocID="{DCB71C33-D7AA-4B87-8F36-ED2393C3DDDA}" presName="Accent2" presStyleCnt="0"/>
      <dgm:spPr/>
    </dgm:pt>
    <dgm:pt modelId="{C4E9F83F-19B6-4E89-81B9-6A33520D549E}" type="pres">
      <dgm:prSet presAssocID="{DCB71C33-D7AA-4B87-8F36-ED2393C3DDDA}" presName="Accent" presStyleLbl="node1" presStyleIdx="1" presStyleCnt="3"/>
      <dgm:spPr/>
    </dgm:pt>
    <dgm:pt modelId="{EA78DE06-7412-4889-92ED-6877F29B8C4D}" type="pres">
      <dgm:prSet presAssocID="{DCB71C33-D7AA-4B87-8F36-ED2393C3DDDA}" presName="Parent2" presStyleLbl="revTx" presStyleIdx="1" presStyleCnt="3" custScaleX="271653" custScaleY="223756" custLinFactNeighborX="509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46AAB3-D7F3-4880-A09B-02F6BF231DFE}" type="pres">
      <dgm:prSet presAssocID="{503E4913-C003-47B2-AEAA-80200A3C648C}" presName="Accent3" presStyleCnt="0"/>
      <dgm:spPr/>
    </dgm:pt>
    <dgm:pt modelId="{3D7BC8A6-FCBF-468C-A810-BFDBD378432D}" type="pres">
      <dgm:prSet presAssocID="{503E4913-C003-47B2-AEAA-80200A3C648C}" presName="Accent" presStyleLbl="node1" presStyleIdx="2" presStyleCnt="3"/>
      <dgm:spPr/>
    </dgm:pt>
    <dgm:pt modelId="{9CBF2BBF-F5B3-435A-9F30-9A9B506AFFD3}" type="pres">
      <dgm:prSet presAssocID="{503E4913-C003-47B2-AEAA-80200A3C648C}" presName="Parent3" presStyleLbl="revTx" presStyleIdx="2" presStyleCnt="3" custScaleX="193589" custScaleY="23994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F1D6299-A887-4282-BE56-7690C4AEFF54}" type="presOf" srcId="{503E4913-C003-47B2-AEAA-80200A3C648C}" destId="{9CBF2BBF-F5B3-435A-9F30-9A9B506AFFD3}" srcOrd="0" destOrd="0" presId="urn:microsoft.com/office/officeart/2009/layout/CircleArrowProcess"/>
    <dgm:cxn modelId="{D630FDC0-A5D7-4608-9DA5-5466228D919E}" type="presOf" srcId="{35F46355-6FD9-4F0C-AFF6-BE5DEEC72CE8}" destId="{08064C6F-C987-45AE-A536-9AA042913C2A}" srcOrd="0" destOrd="0" presId="urn:microsoft.com/office/officeart/2009/layout/CircleArrowProcess"/>
    <dgm:cxn modelId="{70FD8E62-F1E3-41E1-AB1E-EB1E3AF5981D}" type="presOf" srcId="{DCB71C33-D7AA-4B87-8F36-ED2393C3DDDA}" destId="{EA78DE06-7412-4889-92ED-6877F29B8C4D}" srcOrd="0" destOrd="0" presId="urn:microsoft.com/office/officeart/2009/layout/CircleArrowProcess"/>
    <dgm:cxn modelId="{D47A6BC3-1C97-4047-865F-631821E4EA82}" srcId="{35BB3084-3FAE-4C20-B1FD-55D6D31A5A75}" destId="{35F46355-6FD9-4F0C-AFF6-BE5DEEC72CE8}" srcOrd="0" destOrd="0" parTransId="{3BE9F6CD-6F0B-4865-BE37-9C7CAC512DF6}" sibTransId="{0D636E23-C0FA-4EF2-8B86-5BE27672E931}"/>
    <dgm:cxn modelId="{04DBA09A-5D74-449A-9177-82F3D14D0836}" srcId="{35BB3084-3FAE-4C20-B1FD-55D6D31A5A75}" destId="{DCB71C33-D7AA-4B87-8F36-ED2393C3DDDA}" srcOrd="1" destOrd="0" parTransId="{F1C393F8-D23E-42F2-A0FA-B4CAA8732877}" sibTransId="{B3B7CFE6-155E-4CB8-BE8D-DA8C35DB21F2}"/>
    <dgm:cxn modelId="{CB178DD7-DB44-427E-AE81-5E57C3DD5C93}" type="presOf" srcId="{35BB3084-3FAE-4C20-B1FD-55D6D31A5A75}" destId="{A083E3D9-87ED-48F6-A114-09C8C64B367F}" srcOrd="0" destOrd="0" presId="urn:microsoft.com/office/officeart/2009/layout/CircleArrowProcess"/>
    <dgm:cxn modelId="{302EA4B4-D069-4275-AFFC-FC5812554997}" srcId="{35BB3084-3FAE-4C20-B1FD-55D6D31A5A75}" destId="{503E4913-C003-47B2-AEAA-80200A3C648C}" srcOrd="2" destOrd="0" parTransId="{BDA6F7F3-C31C-4186-8E55-AE1C7AA652E6}" sibTransId="{ECAACC4E-EC3F-4098-A002-8A5152F9EF40}"/>
    <dgm:cxn modelId="{6B1B8C1E-032F-4DCC-9309-2CCF192935A9}" type="presParOf" srcId="{A083E3D9-87ED-48F6-A114-09C8C64B367F}" destId="{A5CCD28B-785C-4D7F-85AB-18F90D01AAF1}" srcOrd="0" destOrd="0" presId="urn:microsoft.com/office/officeart/2009/layout/CircleArrowProcess"/>
    <dgm:cxn modelId="{2FE753E4-ED5B-49CB-8F14-5C03137EA4BD}" type="presParOf" srcId="{A5CCD28B-785C-4D7F-85AB-18F90D01AAF1}" destId="{8E227DD6-CAC9-424F-952D-81C371E79D64}" srcOrd="0" destOrd="0" presId="urn:microsoft.com/office/officeart/2009/layout/CircleArrowProcess"/>
    <dgm:cxn modelId="{69B12D37-FA79-488D-B4FF-A1CD7937A0D7}" type="presParOf" srcId="{A083E3D9-87ED-48F6-A114-09C8C64B367F}" destId="{08064C6F-C987-45AE-A536-9AA042913C2A}" srcOrd="1" destOrd="0" presId="urn:microsoft.com/office/officeart/2009/layout/CircleArrowProcess"/>
    <dgm:cxn modelId="{908EAE52-2CD4-4875-B0E9-B5279DA516D4}" type="presParOf" srcId="{A083E3D9-87ED-48F6-A114-09C8C64B367F}" destId="{7067C46C-F56C-4005-9864-60C08122D04C}" srcOrd="2" destOrd="0" presId="urn:microsoft.com/office/officeart/2009/layout/CircleArrowProcess"/>
    <dgm:cxn modelId="{4FEAD3B4-7B0B-497D-8A05-1BD519882575}" type="presParOf" srcId="{7067C46C-F56C-4005-9864-60C08122D04C}" destId="{C4E9F83F-19B6-4E89-81B9-6A33520D549E}" srcOrd="0" destOrd="0" presId="urn:microsoft.com/office/officeart/2009/layout/CircleArrowProcess"/>
    <dgm:cxn modelId="{9A333205-3DC8-48C7-B81D-064E68A7A183}" type="presParOf" srcId="{A083E3D9-87ED-48F6-A114-09C8C64B367F}" destId="{EA78DE06-7412-4889-92ED-6877F29B8C4D}" srcOrd="3" destOrd="0" presId="urn:microsoft.com/office/officeart/2009/layout/CircleArrowProcess"/>
    <dgm:cxn modelId="{9CA4AD73-7ABD-4760-9754-9E8181BEAD56}" type="presParOf" srcId="{A083E3D9-87ED-48F6-A114-09C8C64B367F}" destId="{E946AAB3-D7F3-4880-A09B-02F6BF231DFE}" srcOrd="4" destOrd="0" presId="urn:microsoft.com/office/officeart/2009/layout/CircleArrowProcess"/>
    <dgm:cxn modelId="{F0546812-6E97-4796-8FE0-B903097224EC}" type="presParOf" srcId="{E946AAB3-D7F3-4880-A09B-02F6BF231DFE}" destId="{3D7BC8A6-FCBF-468C-A810-BFDBD378432D}" srcOrd="0" destOrd="0" presId="urn:microsoft.com/office/officeart/2009/layout/CircleArrowProcess"/>
    <dgm:cxn modelId="{30EE9BB1-091F-4226-B73C-94137FAADD3F}" type="presParOf" srcId="{A083E3D9-87ED-48F6-A114-09C8C64B367F}" destId="{9CBF2BBF-F5B3-435A-9F30-9A9B506AFFD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58B749-FDFD-4CBD-A78A-7830EA914C04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0C4F2DAC-F170-43FD-B8BB-DB4E23535F2E}">
      <dgm:prSet phldrT="[Texto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800" dirty="0" smtClean="0">
              <a:latin typeface="Helvetica" pitchFamily="34" charset="0"/>
              <a:cs typeface="Helvetica" pitchFamily="34" charset="0"/>
            </a:rPr>
            <a:t>Ética, bioética e integridad científica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2800" dirty="0">
            <a:latin typeface="Helvetica" pitchFamily="34" charset="0"/>
            <a:cs typeface="Helvetica" pitchFamily="34" charset="0"/>
          </a:endParaRPr>
        </a:p>
      </dgm:t>
    </dgm:pt>
    <dgm:pt modelId="{CF6C7CBF-4CD1-46D9-924D-74C78EFA1C80}" type="parTrans" cxnId="{BF68A7F4-4E1B-4060-8C29-26E466B8529A}">
      <dgm:prSet/>
      <dgm:spPr/>
      <dgm:t>
        <a:bodyPr/>
        <a:lstStyle/>
        <a:p>
          <a:endParaRPr lang="es-CO" sz="1800">
            <a:latin typeface="Helvetica" pitchFamily="34" charset="0"/>
            <a:cs typeface="Helvetica" pitchFamily="34" charset="0"/>
          </a:endParaRPr>
        </a:p>
      </dgm:t>
    </dgm:pt>
    <dgm:pt modelId="{0D402335-74FE-480A-99C4-0BE4C9317DE9}" type="sibTrans" cxnId="{BF68A7F4-4E1B-4060-8C29-26E466B8529A}">
      <dgm:prSet/>
      <dgm:spPr/>
      <dgm:t>
        <a:bodyPr/>
        <a:lstStyle/>
        <a:p>
          <a:endParaRPr lang="es-CO" sz="1800">
            <a:latin typeface="Helvetica" pitchFamily="34" charset="0"/>
            <a:cs typeface="Helvetica" pitchFamily="34" charset="0"/>
          </a:endParaRPr>
        </a:p>
      </dgm:t>
    </dgm:pt>
    <dgm:pt modelId="{827890BD-20BA-46F1-9BEE-95A6CFA43586}">
      <dgm:prSet custT="1"/>
      <dgm:spPr/>
      <dgm:t>
        <a:bodyPr/>
        <a:lstStyle/>
        <a:p>
          <a:r>
            <a:rPr lang="es-CO" sz="2400" dirty="0" smtClean="0">
              <a:latin typeface="Helvetica" pitchFamily="34" charset="0"/>
              <a:cs typeface="Helvetica" pitchFamily="34" charset="0"/>
            </a:rPr>
            <a:t>Cooperación y cohesión entre grupos, en el ámbito nacional: Estado, sector productivo, comunidades nacional  e internacionalmente</a:t>
          </a:r>
        </a:p>
      </dgm:t>
    </dgm:pt>
    <dgm:pt modelId="{1A15E4B6-2B91-4BA4-99E1-1CFAC68DB665}" type="parTrans" cxnId="{D056929B-B9B3-427B-80EE-36872180099C}">
      <dgm:prSet/>
      <dgm:spPr/>
      <dgm:t>
        <a:bodyPr/>
        <a:lstStyle/>
        <a:p>
          <a:endParaRPr lang="es-CO" sz="1800">
            <a:latin typeface="Helvetica" pitchFamily="34" charset="0"/>
            <a:cs typeface="Helvetica" pitchFamily="34" charset="0"/>
          </a:endParaRPr>
        </a:p>
      </dgm:t>
    </dgm:pt>
    <dgm:pt modelId="{62C6DA86-F87A-416F-9D3F-1168EDF63A7B}" type="sibTrans" cxnId="{D056929B-B9B3-427B-80EE-36872180099C}">
      <dgm:prSet/>
      <dgm:spPr/>
      <dgm:t>
        <a:bodyPr/>
        <a:lstStyle/>
        <a:p>
          <a:endParaRPr lang="es-CO" sz="1800">
            <a:latin typeface="Helvetica" pitchFamily="34" charset="0"/>
            <a:cs typeface="Helvetica" pitchFamily="34" charset="0"/>
          </a:endParaRPr>
        </a:p>
      </dgm:t>
    </dgm:pt>
    <dgm:pt modelId="{DAD02684-0697-4964-BF86-F126154AD40D}" type="pres">
      <dgm:prSet presAssocID="{3458B749-FDFD-4CBD-A78A-7830EA914C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8CEBF5C-D5CE-4F42-855C-7E2CEF3DDF2B}" type="pres">
      <dgm:prSet presAssocID="{0C4F2DAC-F170-43FD-B8BB-DB4E23535F2E}" presName="parentLin" presStyleCnt="0"/>
      <dgm:spPr/>
    </dgm:pt>
    <dgm:pt modelId="{6EA37144-87D5-489A-BDCD-DAF5FEA58047}" type="pres">
      <dgm:prSet presAssocID="{0C4F2DAC-F170-43FD-B8BB-DB4E23535F2E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00C2B69B-41D5-49D6-8ACF-7CFBC8FE2D27}" type="pres">
      <dgm:prSet presAssocID="{0C4F2DAC-F170-43FD-B8BB-DB4E23535F2E}" presName="parentText" presStyleLbl="node1" presStyleIdx="0" presStyleCnt="2" custScaleX="142857" custScaleY="124315" custLinFactNeighborX="-752" custLinFactNeighborY="4515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FE14F34-E11B-477E-9567-2F6D2BAE06FE}" type="pres">
      <dgm:prSet presAssocID="{0C4F2DAC-F170-43FD-B8BB-DB4E23535F2E}" presName="negativeSpace" presStyleCnt="0"/>
      <dgm:spPr/>
    </dgm:pt>
    <dgm:pt modelId="{D73D1278-DDE8-4D10-9093-AD3F367C0A65}" type="pres">
      <dgm:prSet presAssocID="{0C4F2DAC-F170-43FD-B8BB-DB4E23535F2E}" presName="childText" presStyleLbl="conFgAcc1" presStyleIdx="0" presStyleCnt="2">
        <dgm:presLayoutVars>
          <dgm:bulletEnabled val="1"/>
        </dgm:presLayoutVars>
      </dgm:prSet>
      <dgm:spPr/>
    </dgm:pt>
    <dgm:pt modelId="{E2617287-1FE9-428B-BC45-B979E16684B3}" type="pres">
      <dgm:prSet presAssocID="{0D402335-74FE-480A-99C4-0BE4C9317DE9}" presName="spaceBetweenRectangles" presStyleCnt="0"/>
      <dgm:spPr/>
    </dgm:pt>
    <dgm:pt modelId="{5804E2E5-EE89-487D-81F8-F93B3D7C72F5}" type="pres">
      <dgm:prSet presAssocID="{827890BD-20BA-46F1-9BEE-95A6CFA43586}" presName="parentLin" presStyleCnt="0"/>
      <dgm:spPr/>
    </dgm:pt>
    <dgm:pt modelId="{859FAA75-992B-4FE9-9CA8-4283CAACD212}" type="pres">
      <dgm:prSet presAssocID="{827890BD-20BA-46F1-9BEE-95A6CFA43586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C9E7BAAE-8F15-4F81-AF5C-1360225B4D2C}" type="pres">
      <dgm:prSet presAssocID="{827890BD-20BA-46F1-9BEE-95A6CFA43586}" presName="parentText" presStyleLbl="node1" presStyleIdx="1" presStyleCnt="2" custScaleX="142211" custScaleY="16020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236F596-3240-4539-A2B7-F274AD5EC9EA}" type="pres">
      <dgm:prSet presAssocID="{827890BD-20BA-46F1-9BEE-95A6CFA43586}" presName="negativeSpace" presStyleCnt="0"/>
      <dgm:spPr/>
    </dgm:pt>
    <dgm:pt modelId="{1A26422B-5E7D-4C80-AFAC-87178EB78150}" type="pres">
      <dgm:prSet presAssocID="{827890BD-20BA-46F1-9BEE-95A6CFA4358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F68A7F4-4E1B-4060-8C29-26E466B8529A}" srcId="{3458B749-FDFD-4CBD-A78A-7830EA914C04}" destId="{0C4F2DAC-F170-43FD-B8BB-DB4E23535F2E}" srcOrd="0" destOrd="0" parTransId="{CF6C7CBF-4CD1-46D9-924D-74C78EFA1C80}" sibTransId="{0D402335-74FE-480A-99C4-0BE4C9317DE9}"/>
    <dgm:cxn modelId="{F25E7A40-14BE-4180-9054-699DC42B1416}" type="presOf" srcId="{0C4F2DAC-F170-43FD-B8BB-DB4E23535F2E}" destId="{00C2B69B-41D5-49D6-8ACF-7CFBC8FE2D27}" srcOrd="1" destOrd="0" presId="urn:microsoft.com/office/officeart/2005/8/layout/list1"/>
    <dgm:cxn modelId="{FE7D1B1A-E058-4493-BAF3-A7FFC2A4EA6A}" type="presOf" srcId="{827890BD-20BA-46F1-9BEE-95A6CFA43586}" destId="{859FAA75-992B-4FE9-9CA8-4283CAACD212}" srcOrd="0" destOrd="0" presId="urn:microsoft.com/office/officeart/2005/8/layout/list1"/>
    <dgm:cxn modelId="{F1650552-BCDF-4633-A75C-ED1047AA5C9F}" type="presOf" srcId="{0C4F2DAC-F170-43FD-B8BB-DB4E23535F2E}" destId="{6EA37144-87D5-489A-BDCD-DAF5FEA58047}" srcOrd="0" destOrd="0" presId="urn:microsoft.com/office/officeart/2005/8/layout/list1"/>
    <dgm:cxn modelId="{1F6E8B42-1E1D-458A-A3B1-D6F52F11A42C}" type="presOf" srcId="{827890BD-20BA-46F1-9BEE-95A6CFA43586}" destId="{C9E7BAAE-8F15-4F81-AF5C-1360225B4D2C}" srcOrd="1" destOrd="0" presId="urn:microsoft.com/office/officeart/2005/8/layout/list1"/>
    <dgm:cxn modelId="{D056929B-B9B3-427B-80EE-36872180099C}" srcId="{3458B749-FDFD-4CBD-A78A-7830EA914C04}" destId="{827890BD-20BA-46F1-9BEE-95A6CFA43586}" srcOrd="1" destOrd="0" parTransId="{1A15E4B6-2B91-4BA4-99E1-1CFAC68DB665}" sibTransId="{62C6DA86-F87A-416F-9D3F-1168EDF63A7B}"/>
    <dgm:cxn modelId="{4E4A26E1-EB26-4B57-AF47-8290A5E41B30}" type="presOf" srcId="{3458B749-FDFD-4CBD-A78A-7830EA914C04}" destId="{DAD02684-0697-4964-BF86-F126154AD40D}" srcOrd="0" destOrd="0" presId="urn:microsoft.com/office/officeart/2005/8/layout/list1"/>
    <dgm:cxn modelId="{3B6BEEF7-2262-450E-BCC4-C944AA2F227F}" type="presParOf" srcId="{DAD02684-0697-4964-BF86-F126154AD40D}" destId="{E8CEBF5C-D5CE-4F42-855C-7E2CEF3DDF2B}" srcOrd="0" destOrd="0" presId="urn:microsoft.com/office/officeart/2005/8/layout/list1"/>
    <dgm:cxn modelId="{823D7E6F-620A-4794-A470-F91C0EDACC0E}" type="presParOf" srcId="{E8CEBF5C-D5CE-4F42-855C-7E2CEF3DDF2B}" destId="{6EA37144-87D5-489A-BDCD-DAF5FEA58047}" srcOrd="0" destOrd="0" presId="urn:microsoft.com/office/officeart/2005/8/layout/list1"/>
    <dgm:cxn modelId="{DE5086EA-05B5-4E7D-8047-5AB05158BD4D}" type="presParOf" srcId="{E8CEBF5C-D5CE-4F42-855C-7E2CEF3DDF2B}" destId="{00C2B69B-41D5-49D6-8ACF-7CFBC8FE2D27}" srcOrd="1" destOrd="0" presId="urn:microsoft.com/office/officeart/2005/8/layout/list1"/>
    <dgm:cxn modelId="{0339A9FA-3932-4ECD-8F7B-F22E1A7978D7}" type="presParOf" srcId="{DAD02684-0697-4964-BF86-F126154AD40D}" destId="{AFE14F34-E11B-477E-9567-2F6D2BAE06FE}" srcOrd="1" destOrd="0" presId="urn:microsoft.com/office/officeart/2005/8/layout/list1"/>
    <dgm:cxn modelId="{66E3D299-B088-4CD2-81AF-3BD9A6281E2F}" type="presParOf" srcId="{DAD02684-0697-4964-BF86-F126154AD40D}" destId="{D73D1278-DDE8-4D10-9093-AD3F367C0A65}" srcOrd="2" destOrd="0" presId="urn:microsoft.com/office/officeart/2005/8/layout/list1"/>
    <dgm:cxn modelId="{9222455D-0553-4046-85FB-42709BF68338}" type="presParOf" srcId="{DAD02684-0697-4964-BF86-F126154AD40D}" destId="{E2617287-1FE9-428B-BC45-B979E16684B3}" srcOrd="3" destOrd="0" presId="urn:microsoft.com/office/officeart/2005/8/layout/list1"/>
    <dgm:cxn modelId="{8539B58B-73ED-4B0E-8627-596BD973C1E6}" type="presParOf" srcId="{DAD02684-0697-4964-BF86-F126154AD40D}" destId="{5804E2E5-EE89-487D-81F8-F93B3D7C72F5}" srcOrd="4" destOrd="0" presId="urn:microsoft.com/office/officeart/2005/8/layout/list1"/>
    <dgm:cxn modelId="{4A30C26B-9D28-4129-9289-89FA9B7E6745}" type="presParOf" srcId="{5804E2E5-EE89-487D-81F8-F93B3D7C72F5}" destId="{859FAA75-992B-4FE9-9CA8-4283CAACD212}" srcOrd="0" destOrd="0" presId="urn:microsoft.com/office/officeart/2005/8/layout/list1"/>
    <dgm:cxn modelId="{12168A72-7EC9-4DBA-8B20-1D41A236B5EA}" type="presParOf" srcId="{5804E2E5-EE89-487D-81F8-F93B3D7C72F5}" destId="{C9E7BAAE-8F15-4F81-AF5C-1360225B4D2C}" srcOrd="1" destOrd="0" presId="urn:microsoft.com/office/officeart/2005/8/layout/list1"/>
    <dgm:cxn modelId="{89D782B7-BDAF-4C28-ADEE-5CF1DB6BC86C}" type="presParOf" srcId="{DAD02684-0697-4964-BF86-F126154AD40D}" destId="{7236F596-3240-4539-A2B7-F274AD5EC9EA}" srcOrd="5" destOrd="0" presId="urn:microsoft.com/office/officeart/2005/8/layout/list1"/>
    <dgm:cxn modelId="{0AC468F0-63FB-45FF-A779-EE012E97A466}" type="presParOf" srcId="{DAD02684-0697-4964-BF86-F126154AD40D}" destId="{1A26422B-5E7D-4C80-AFAC-87178EB781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2C82A6-6250-4EFE-AF2A-908860EB9F9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D9FCA7BF-2A00-46B3-AA25-AC3CD287FB59}">
      <dgm:prSet phldrT="[Texto]" custT="1"/>
      <dgm:spPr/>
      <dgm:t>
        <a:bodyPr/>
        <a:lstStyle/>
        <a:p>
          <a:r>
            <a:rPr lang="es-ES" sz="3600" dirty="0" smtClean="0"/>
            <a:t>Docencia- investigación</a:t>
          </a:r>
          <a:endParaRPr lang="es-CO" sz="3600" dirty="0"/>
        </a:p>
      </dgm:t>
    </dgm:pt>
    <dgm:pt modelId="{E7DE1FF7-6829-4061-A016-B63A1B2076E1}" type="parTrans" cxnId="{D7F5D727-BD6C-45FA-91CA-F2BFE3F5A2C4}">
      <dgm:prSet/>
      <dgm:spPr/>
      <dgm:t>
        <a:bodyPr/>
        <a:lstStyle/>
        <a:p>
          <a:endParaRPr lang="es-CO"/>
        </a:p>
      </dgm:t>
    </dgm:pt>
    <dgm:pt modelId="{42601B4B-1A75-42B8-9CBC-5EA78B2F7BE8}" type="sibTrans" cxnId="{D7F5D727-BD6C-45FA-91CA-F2BFE3F5A2C4}">
      <dgm:prSet/>
      <dgm:spPr/>
      <dgm:t>
        <a:bodyPr/>
        <a:lstStyle/>
        <a:p>
          <a:endParaRPr lang="es-CO"/>
        </a:p>
      </dgm:t>
    </dgm:pt>
    <dgm:pt modelId="{30F781C3-8C8C-40DB-B0E9-9650DBB7FF3B}">
      <dgm:prSet phldrT="[Texto]" custT="1"/>
      <dgm:spPr/>
      <dgm:t>
        <a:bodyPr/>
        <a:lstStyle/>
        <a:p>
          <a:r>
            <a:rPr lang="es-ES" sz="3200" dirty="0" smtClean="0">
              <a:solidFill>
                <a:schemeClr val="tx2">
                  <a:lumMod val="50000"/>
                </a:schemeClr>
              </a:solidFill>
              <a:latin typeface="Helvetica" pitchFamily="34" charset="0"/>
              <a:cs typeface="Helvetica" pitchFamily="34" charset="0"/>
            </a:rPr>
            <a:t>Programas de Semilleros -  Jóvenes Investigadores y gestores </a:t>
          </a:r>
          <a:endParaRPr lang="es-CO" sz="3200" dirty="0">
            <a:solidFill>
              <a:schemeClr val="tx2">
                <a:lumMod val="50000"/>
              </a:schemeClr>
            </a:solidFill>
            <a:latin typeface="Helvetica" pitchFamily="34" charset="0"/>
            <a:cs typeface="Helvetica" pitchFamily="34" charset="0"/>
          </a:endParaRPr>
        </a:p>
      </dgm:t>
    </dgm:pt>
    <dgm:pt modelId="{41E95C11-836A-4894-83C8-636E0CA599B0}" type="parTrans" cxnId="{85C876BE-ACB1-4449-BD7D-86B57CA1C218}">
      <dgm:prSet/>
      <dgm:spPr/>
      <dgm:t>
        <a:bodyPr/>
        <a:lstStyle/>
        <a:p>
          <a:endParaRPr lang="es-CO"/>
        </a:p>
      </dgm:t>
    </dgm:pt>
    <dgm:pt modelId="{D06D5C0F-CA50-40B1-9C0A-7AB1E24B4C0E}" type="sibTrans" cxnId="{85C876BE-ACB1-4449-BD7D-86B57CA1C218}">
      <dgm:prSet/>
      <dgm:spPr/>
      <dgm:t>
        <a:bodyPr/>
        <a:lstStyle/>
        <a:p>
          <a:endParaRPr lang="es-CO"/>
        </a:p>
      </dgm:t>
    </dgm:pt>
    <dgm:pt modelId="{71E4D49D-A43C-41C3-9B9B-D28B8441D2D7}">
      <dgm:prSet phldrT="[Texto]" custT="1"/>
      <dgm:spPr/>
      <dgm:t>
        <a:bodyPr/>
        <a:lstStyle/>
        <a:p>
          <a:r>
            <a:rPr lang="es-ES" sz="3600" dirty="0" smtClean="0">
              <a:latin typeface="Helvetica" pitchFamily="34" charset="0"/>
              <a:cs typeface="Helvetica" pitchFamily="34" charset="0"/>
            </a:rPr>
            <a:t>Egresados</a:t>
          </a:r>
          <a:endParaRPr lang="es-CO" sz="3600" dirty="0">
            <a:latin typeface="Helvetica" pitchFamily="34" charset="0"/>
            <a:cs typeface="Helvetica" pitchFamily="34" charset="0"/>
          </a:endParaRPr>
        </a:p>
      </dgm:t>
    </dgm:pt>
    <dgm:pt modelId="{2FF06391-4510-494C-A100-43CB34757D09}" type="parTrans" cxnId="{A30A80E7-3229-4DA8-ACEB-02C2F6D317AA}">
      <dgm:prSet/>
      <dgm:spPr/>
      <dgm:t>
        <a:bodyPr/>
        <a:lstStyle/>
        <a:p>
          <a:endParaRPr lang="es-CO"/>
        </a:p>
      </dgm:t>
    </dgm:pt>
    <dgm:pt modelId="{82ADBCB8-D6B7-4246-8CD3-7E8A59732EFD}" type="sibTrans" cxnId="{A30A80E7-3229-4DA8-ACEB-02C2F6D317AA}">
      <dgm:prSet/>
      <dgm:spPr/>
      <dgm:t>
        <a:bodyPr/>
        <a:lstStyle/>
        <a:p>
          <a:endParaRPr lang="es-CO"/>
        </a:p>
      </dgm:t>
    </dgm:pt>
    <dgm:pt modelId="{53F33BA1-B43B-449D-A000-3CF1D74800A7}" type="pres">
      <dgm:prSet presAssocID="{702C82A6-6250-4EFE-AF2A-908860EB9F9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4902303F-9F67-4BCE-A877-142A3D75DC0B}" type="pres">
      <dgm:prSet presAssocID="{D9FCA7BF-2A00-46B3-AA25-AC3CD287FB59}" presName="parentLin" presStyleCnt="0"/>
      <dgm:spPr/>
    </dgm:pt>
    <dgm:pt modelId="{0CBC85C2-7A9A-4237-8975-F427F214DBAA}" type="pres">
      <dgm:prSet presAssocID="{D9FCA7BF-2A00-46B3-AA25-AC3CD287FB59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BDD26FB2-ECB0-41EA-BE2D-7FA47DF6714D}" type="pres">
      <dgm:prSet presAssocID="{D9FCA7BF-2A00-46B3-AA25-AC3CD287FB59}" presName="parentText" presStyleLbl="node1" presStyleIdx="0" presStyleCnt="3" custScaleX="142274" custScaleY="1331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6E57C04-3D0E-4462-8DAC-590A2A48DA89}" type="pres">
      <dgm:prSet presAssocID="{D9FCA7BF-2A00-46B3-AA25-AC3CD287FB59}" presName="negativeSpace" presStyleCnt="0"/>
      <dgm:spPr/>
    </dgm:pt>
    <dgm:pt modelId="{A8D2F90F-4B7C-43B5-BC8B-E934517BB81E}" type="pres">
      <dgm:prSet presAssocID="{D9FCA7BF-2A00-46B3-AA25-AC3CD287FB59}" presName="childText" presStyleLbl="conFgAcc1" presStyleIdx="0" presStyleCnt="3">
        <dgm:presLayoutVars>
          <dgm:bulletEnabled val="1"/>
        </dgm:presLayoutVars>
      </dgm:prSet>
      <dgm:spPr/>
    </dgm:pt>
    <dgm:pt modelId="{BAA8D16C-EBCE-4026-855B-27D5A509D04E}" type="pres">
      <dgm:prSet presAssocID="{42601B4B-1A75-42B8-9CBC-5EA78B2F7BE8}" presName="spaceBetweenRectangles" presStyleCnt="0"/>
      <dgm:spPr/>
    </dgm:pt>
    <dgm:pt modelId="{6728CAC5-FC82-46C7-A323-FEE6A02CCFAF}" type="pres">
      <dgm:prSet presAssocID="{30F781C3-8C8C-40DB-B0E9-9650DBB7FF3B}" presName="parentLin" presStyleCnt="0"/>
      <dgm:spPr/>
    </dgm:pt>
    <dgm:pt modelId="{EFF7843E-D308-4D1F-9B88-3525EAC12B9B}" type="pres">
      <dgm:prSet presAssocID="{30F781C3-8C8C-40DB-B0E9-9650DBB7FF3B}" presName="parentLeftMargin" presStyleLbl="node1" presStyleIdx="0" presStyleCnt="3"/>
      <dgm:spPr/>
      <dgm:t>
        <a:bodyPr/>
        <a:lstStyle/>
        <a:p>
          <a:endParaRPr lang="es-CO"/>
        </a:p>
      </dgm:t>
    </dgm:pt>
    <dgm:pt modelId="{D0B953AF-B7BD-4999-9D2D-23331EA1AAC0}" type="pres">
      <dgm:prSet presAssocID="{30F781C3-8C8C-40DB-B0E9-9650DBB7FF3B}" presName="parentText" presStyleLbl="node1" presStyleIdx="1" presStyleCnt="3" custScaleX="149424" custScaleY="11060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9B7E229-C7D4-4391-92D0-C3FA5BA19ACF}" type="pres">
      <dgm:prSet presAssocID="{30F781C3-8C8C-40DB-B0E9-9650DBB7FF3B}" presName="negativeSpace" presStyleCnt="0"/>
      <dgm:spPr/>
    </dgm:pt>
    <dgm:pt modelId="{A26E926F-E6D8-402C-B6E5-DC7C4285D2FF}" type="pres">
      <dgm:prSet presAssocID="{30F781C3-8C8C-40DB-B0E9-9650DBB7FF3B}" presName="childText" presStyleLbl="conFgAcc1" presStyleIdx="1" presStyleCnt="3">
        <dgm:presLayoutVars>
          <dgm:bulletEnabled val="1"/>
        </dgm:presLayoutVars>
      </dgm:prSet>
      <dgm:spPr/>
    </dgm:pt>
    <dgm:pt modelId="{3AC0E890-C6E8-4821-AFF6-58ED5056331B}" type="pres">
      <dgm:prSet presAssocID="{D06D5C0F-CA50-40B1-9C0A-7AB1E24B4C0E}" presName="spaceBetweenRectangles" presStyleCnt="0"/>
      <dgm:spPr/>
    </dgm:pt>
    <dgm:pt modelId="{2DC0D6A9-7075-4B9C-ADB5-7CAFDC8399EF}" type="pres">
      <dgm:prSet presAssocID="{71E4D49D-A43C-41C3-9B9B-D28B8441D2D7}" presName="parentLin" presStyleCnt="0"/>
      <dgm:spPr/>
    </dgm:pt>
    <dgm:pt modelId="{4B53F194-6FC7-463B-ADDE-716393B0E2C8}" type="pres">
      <dgm:prSet presAssocID="{71E4D49D-A43C-41C3-9B9B-D28B8441D2D7}" presName="parentLeftMargin" presStyleLbl="node1" presStyleIdx="1" presStyleCnt="3"/>
      <dgm:spPr/>
      <dgm:t>
        <a:bodyPr/>
        <a:lstStyle/>
        <a:p>
          <a:endParaRPr lang="es-CO"/>
        </a:p>
      </dgm:t>
    </dgm:pt>
    <dgm:pt modelId="{5A889160-73B8-4BF2-862B-42F761DDBB28}" type="pres">
      <dgm:prSet presAssocID="{71E4D49D-A43C-41C3-9B9B-D28B8441D2D7}" presName="parentText" presStyleLbl="node1" presStyleIdx="2" presStyleCnt="3" custScaleX="137901" custScaleY="8790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8183FE2-4E2D-4489-8B7D-7C5E06C1DE96}" type="pres">
      <dgm:prSet presAssocID="{71E4D49D-A43C-41C3-9B9B-D28B8441D2D7}" presName="negativeSpace" presStyleCnt="0"/>
      <dgm:spPr/>
    </dgm:pt>
    <dgm:pt modelId="{36718057-F0F0-418B-9507-B727C7D26849}" type="pres">
      <dgm:prSet presAssocID="{71E4D49D-A43C-41C3-9B9B-D28B8441D2D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30A80E7-3229-4DA8-ACEB-02C2F6D317AA}" srcId="{702C82A6-6250-4EFE-AF2A-908860EB9F9B}" destId="{71E4D49D-A43C-41C3-9B9B-D28B8441D2D7}" srcOrd="2" destOrd="0" parTransId="{2FF06391-4510-494C-A100-43CB34757D09}" sibTransId="{82ADBCB8-D6B7-4246-8CD3-7E8A59732EFD}"/>
    <dgm:cxn modelId="{87D5546C-5B1E-472D-AC5B-CC69C16E2162}" type="presOf" srcId="{D9FCA7BF-2A00-46B3-AA25-AC3CD287FB59}" destId="{0CBC85C2-7A9A-4237-8975-F427F214DBAA}" srcOrd="0" destOrd="0" presId="urn:microsoft.com/office/officeart/2005/8/layout/list1"/>
    <dgm:cxn modelId="{57F09C6C-6202-4CF4-90AC-F5BE53C487A1}" type="presOf" srcId="{30F781C3-8C8C-40DB-B0E9-9650DBB7FF3B}" destId="{D0B953AF-B7BD-4999-9D2D-23331EA1AAC0}" srcOrd="1" destOrd="0" presId="urn:microsoft.com/office/officeart/2005/8/layout/list1"/>
    <dgm:cxn modelId="{2367CAD4-9581-4F48-99C6-013D35E0C355}" type="presOf" srcId="{30F781C3-8C8C-40DB-B0E9-9650DBB7FF3B}" destId="{EFF7843E-D308-4D1F-9B88-3525EAC12B9B}" srcOrd="0" destOrd="0" presId="urn:microsoft.com/office/officeart/2005/8/layout/list1"/>
    <dgm:cxn modelId="{B9CBFACE-C9FF-4FF1-8E35-6886015D4DD8}" type="presOf" srcId="{71E4D49D-A43C-41C3-9B9B-D28B8441D2D7}" destId="{4B53F194-6FC7-463B-ADDE-716393B0E2C8}" srcOrd="0" destOrd="0" presId="urn:microsoft.com/office/officeart/2005/8/layout/list1"/>
    <dgm:cxn modelId="{D7F5D727-BD6C-45FA-91CA-F2BFE3F5A2C4}" srcId="{702C82A6-6250-4EFE-AF2A-908860EB9F9B}" destId="{D9FCA7BF-2A00-46B3-AA25-AC3CD287FB59}" srcOrd="0" destOrd="0" parTransId="{E7DE1FF7-6829-4061-A016-B63A1B2076E1}" sibTransId="{42601B4B-1A75-42B8-9CBC-5EA78B2F7BE8}"/>
    <dgm:cxn modelId="{85C876BE-ACB1-4449-BD7D-86B57CA1C218}" srcId="{702C82A6-6250-4EFE-AF2A-908860EB9F9B}" destId="{30F781C3-8C8C-40DB-B0E9-9650DBB7FF3B}" srcOrd="1" destOrd="0" parTransId="{41E95C11-836A-4894-83C8-636E0CA599B0}" sibTransId="{D06D5C0F-CA50-40B1-9C0A-7AB1E24B4C0E}"/>
    <dgm:cxn modelId="{7A49600B-DD2B-4E4E-83C6-40E5C363B92D}" type="presOf" srcId="{71E4D49D-A43C-41C3-9B9B-D28B8441D2D7}" destId="{5A889160-73B8-4BF2-862B-42F761DDBB28}" srcOrd="1" destOrd="0" presId="urn:microsoft.com/office/officeart/2005/8/layout/list1"/>
    <dgm:cxn modelId="{940EBBA5-F3CE-4FA1-BF1E-4E531968C55B}" type="presOf" srcId="{D9FCA7BF-2A00-46B3-AA25-AC3CD287FB59}" destId="{BDD26FB2-ECB0-41EA-BE2D-7FA47DF6714D}" srcOrd="1" destOrd="0" presId="urn:microsoft.com/office/officeart/2005/8/layout/list1"/>
    <dgm:cxn modelId="{99E80EBF-C454-4521-A3F4-09244E3DE3D6}" type="presOf" srcId="{702C82A6-6250-4EFE-AF2A-908860EB9F9B}" destId="{53F33BA1-B43B-449D-A000-3CF1D74800A7}" srcOrd="0" destOrd="0" presId="urn:microsoft.com/office/officeart/2005/8/layout/list1"/>
    <dgm:cxn modelId="{6A476778-92DB-4E80-B995-348284C162A6}" type="presParOf" srcId="{53F33BA1-B43B-449D-A000-3CF1D74800A7}" destId="{4902303F-9F67-4BCE-A877-142A3D75DC0B}" srcOrd="0" destOrd="0" presId="urn:microsoft.com/office/officeart/2005/8/layout/list1"/>
    <dgm:cxn modelId="{21393947-E006-47B6-86C2-8B3970F48B34}" type="presParOf" srcId="{4902303F-9F67-4BCE-A877-142A3D75DC0B}" destId="{0CBC85C2-7A9A-4237-8975-F427F214DBAA}" srcOrd="0" destOrd="0" presId="urn:microsoft.com/office/officeart/2005/8/layout/list1"/>
    <dgm:cxn modelId="{31596B51-80A9-4E01-B3CE-809FBFD95785}" type="presParOf" srcId="{4902303F-9F67-4BCE-A877-142A3D75DC0B}" destId="{BDD26FB2-ECB0-41EA-BE2D-7FA47DF6714D}" srcOrd="1" destOrd="0" presId="urn:microsoft.com/office/officeart/2005/8/layout/list1"/>
    <dgm:cxn modelId="{072E10E4-F2E9-4444-9DDF-24BF523B71CC}" type="presParOf" srcId="{53F33BA1-B43B-449D-A000-3CF1D74800A7}" destId="{46E57C04-3D0E-4462-8DAC-590A2A48DA89}" srcOrd="1" destOrd="0" presId="urn:microsoft.com/office/officeart/2005/8/layout/list1"/>
    <dgm:cxn modelId="{0B619B44-87C1-4086-83C6-E2B75ECB78AA}" type="presParOf" srcId="{53F33BA1-B43B-449D-A000-3CF1D74800A7}" destId="{A8D2F90F-4B7C-43B5-BC8B-E934517BB81E}" srcOrd="2" destOrd="0" presId="urn:microsoft.com/office/officeart/2005/8/layout/list1"/>
    <dgm:cxn modelId="{BA48193B-631A-4EA9-A7ED-028AD5356667}" type="presParOf" srcId="{53F33BA1-B43B-449D-A000-3CF1D74800A7}" destId="{BAA8D16C-EBCE-4026-855B-27D5A509D04E}" srcOrd="3" destOrd="0" presId="urn:microsoft.com/office/officeart/2005/8/layout/list1"/>
    <dgm:cxn modelId="{7398785F-924F-4A1B-B320-866340CA0088}" type="presParOf" srcId="{53F33BA1-B43B-449D-A000-3CF1D74800A7}" destId="{6728CAC5-FC82-46C7-A323-FEE6A02CCFAF}" srcOrd="4" destOrd="0" presId="urn:microsoft.com/office/officeart/2005/8/layout/list1"/>
    <dgm:cxn modelId="{34ACF64D-8E32-41E0-8742-29D9E966C925}" type="presParOf" srcId="{6728CAC5-FC82-46C7-A323-FEE6A02CCFAF}" destId="{EFF7843E-D308-4D1F-9B88-3525EAC12B9B}" srcOrd="0" destOrd="0" presId="urn:microsoft.com/office/officeart/2005/8/layout/list1"/>
    <dgm:cxn modelId="{DE46FAC5-2D35-478E-85A9-85E2751B13AC}" type="presParOf" srcId="{6728CAC5-FC82-46C7-A323-FEE6A02CCFAF}" destId="{D0B953AF-B7BD-4999-9D2D-23331EA1AAC0}" srcOrd="1" destOrd="0" presId="urn:microsoft.com/office/officeart/2005/8/layout/list1"/>
    <dgm:cxn modelId="{7FA6F8D6-7498-4DAD-9CD1-18E22B14E8C4}" type="presParOf" srcId="{53F33BA1-B43B-449D-A000-3CF1D74800A7}" destId="{69B7E229-C7D4-4391-92D0-C3FA5BA19ACF}" srcOrd="5" destOrd="0" presId="urn:microsoft.com/office/officeart/2005/8/layout/list1"/>
    <dgm:cxn modelId="{CE435D20-BF57-45AD-BF07-8D9E8B4B95DC}" type="presParOf" srcId="{53F33BA1-B43B-449D-A000-3CF1D74800A7}" destId="{A26E926F-E6D8-402C-B6E5-DC7C4285D2FF}" srcOrd="6" destOrd="0" presId="urn:microsoft.com/office/officeart/2005/8/layout/list1"/>
    <dgm:cxn modelId="{FBC923D3-28E2-465F-B113-7221D9B9707B}" type="presParOf" srcId="{53F33BA1-B43B-449D-A000-3CF1D74800A7}" destId="{3AC0E890-C6E8-4821-AFF6-58ED5056331B}" srcOrd="7" destOrd="0" presId="urn:microsoft.com/office/officeart/2005/8/layout/list1"/>
    <dgm:cxn modelId="{D8D66295-A957-450A-95A3-1BACA14D0BF4}" type="presParOf" srcId="{53F33BA1-B43B-449D-A000-3CF1D74800A7}" destId="{2DC0D6A9-7075-4B9C-ADB5-7CAFDC8399EF}" srcOrd="8" destOrd="0" presId="urn:microsoft.com/office/officeart/2005/8/layout/list1"/>
    <dgm:cxn modelId="{561CBDFD-049F-4F05-89B6-5E4648C00D89}" type="presParOf" srcId="{2DC0D6A9-7075-4B9C-ADB5-7CAFDC8399EF}" destId="{4B53F194-6FC7-463B-ADDE-716393B0E2C8}" srcOrd="0" destOrd="0" presId="urn:microsoft.com/office/officeart/2005/8/layout/list1"/>
    <dgm:cxn modelId="{6870A205-F162-4EC2-B92D-5A319770B89C}" type="presParOf" srcId="{2DC0D6A9-7075-4B9C-ADB5-7CAFDC8399EF}" destId="{5A889160-73B8-4BF2-862B-42F761DDBB28}" srcOrd="1" destOrd="0" presId="urn:microsoft.com/office/officeart/2005/8/layout/list1"/>
    <dgm:cxn modelId="{3F0B6FEC-8052-4857-9F10-C53169668BE2}" type="presParOf" srcId="{53F33BA1-B43B-449D-A000-3CF1D74800A7}" destId="{48183FE2-4E2D-4489-8B7D-7C5E06C1DE96}" srcOrd="9" destOrd="0" presId="urn:microsoft.com/office/officeart/2005/8/layout/list1"/>
    <dgm:cxn modelId="{7323FC03-5450-4A78-9BC1-B5B1879EB5B3}" type="presParOf" srcId="{53F33BA1-B43B-449D-A000-3CF1D74800A7}" destId="{36718057-F0F0-418B-9507-B727C7D2684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BB3084-3FAE-4C20-B1FD-55D6D31A5A75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35F46355-6FD9-4F0C-AFF6-BE5DEEC72CE8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Docencia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3BE9F6CD-6F0B-4865-BE37-9C7CAC512DF6}" type="parTrans" cxnId="{D47A6BC3-1C97-4047-865F-631821E4EA82}">
      <dgm:prSet/>
      <dgm:spPr/>
      <dgm:t>
        <a:bodyPr/>
        <a:lstStyle/>
        <a:p>
          <a:endParaRPr lang="es-CO"/>
        </a:p>
      </dgm:t>
    </dgm:pt>
    <dgm:pt modelId="{0D636E23-C0FA-4EF2-8B86-5BE27672E931}" type="sibTrans" cxnId="{D47A6BC3-1C97-4047-865F-631821E4EA82}">
      <dgm:prSet/>
      <dgm:spPr/>
      <dgm:t>
        <a:bodyPr/>
        <a:lstStyle/>
        <a:p>
          <a:endParaRPr lang="es-CO"/>
        </a:p>
      </dgm:t>
    </dgm:pt>
    <dgm:pt modelId="{DCB71C33-D7AA-4B87-8F36-ED2393C3DDDA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Investigación e innovación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F1C393F8-D23E-42F2-A0FA-B4CAA8732877}" type="parTrans" cxnId="{04DBA09A-5D74-449A-9177-82F3D14D0836}">
      <dgm:prSet/>
      <dgm:spPr/>
      <dgm:t>
        <a:bodyPr/>
        <a:lstStyle/>
        <a:p>
          <a:endParaRPr lang="es-CO"/>
        </a:p>
      </dgm:t>
    </dgm:pt>
    <dgm:pt modelId="{B3B7CFE6-155E-4CB8-BE8D-DA8C35DB21F2}" type="sibTrans" cxnId="{04DBA09A-5D74-449A-9177-82F3D14D0836}">
      <dgm:prSet/>
      <dgm:spPr/>
      <dgm:t>
        <a:bodyPr/>
        <a:lstStyle/>
        <a:p>
          <a:endParaRPr lang="es-CO"/>
        </a:p>
      </dgm:t>
    </dgm:pt>
    <dgm:pt modelId="{503E4913-C003-47B2-AEAA-80200A3C648C}">
      <dgm:prSet phldrT="[Texto]"/>
      <dgm:spPr/>
      <dgm:t>
        <a:bodyPr/>
        <a:lstStyle/>
        <a:p>
          <a:r>
            <a:rPr lang="es-ES" dirty="0" smtClean="0"/>
            <a:t>Responsabilidad Social</a:t>
          </a:r>
          <a:endParaRPr lang="es-CO" dirty="0"/>
        </a:p>
      </dgm:t>
    </dgm:pt>
    <dgm:pt modelId="{BDA6F7F3-C31C-4186-8E55-AE1C7AA652E6}" type="parTrans" cxnId="{302EA4B4-D069-4275-AFFC-FC5812554997}">
      <dgm:prSet/>
      <dgm:spPr/>
      <dgm:t>
        <a:bodyPr/>
        <a:lstStyle/>
        <a:p>
          <a:endParaRPr lang="es-CO"/>
        </a:p>
      </dgm:t>
    </dgm:pt>
    <dgm:pt modelId="{ECAACC4E-EC3F-4098-A002-8A5152F9EF40}" type="sibTrans" cxnId="{302EA4B4-D069-4275-AFFC-FC5812554997}">
      <dgm:prSet/>
      <dgm:spPr/>
      <dgm:t>
        <a:bodyPr/>
        <a:lstStyle/>
        <a:p>
          <a:endParaRPr lang="es-CO"/>
        </a:p>
      </dgm:t>
    </dgm:pt>
    <dgm:pt modelId="{A083E3D9-87ED-48F6-A114-09C8C64B367F}" type="pres">
      <dgm:prSet presAssocID="{35BB3084-3FAE-4C20-B1FD-55D6D31A5A7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A5CCD28B-785C-4D7F-85AB-18F90D01AAF1}" type="pres">
      <dgm:prSet presAssocID="{35F46355-6FD9-4F0C-AFF6-BE5DEEC72CE8}" presName="Accent1" presStyleCnt="0"/>
      <dgm:spPr/>
    </dgm:pt>
    <dgm:pt modelId="{8E227DD6-CAC9-424F-952D-81C371E79D64}" type="pres">
      <dgm:prSet presAssocID="{35F46355-6FD9-4F0C-AFF6-BE5DEEC72CE8}" presName="Accent" presStyleLbl="node1" presStyleIdx="0" presStyleCnt="3"/>
      <dgm:spPr/>
    </dgm:pt>
    <dgm:pt modelId="{08064C6F-C987-45AE-A536-9AA042913C2A}" type="pres">
      <dgm:prSet presAssocID="{35F46355-6FD9-4F0C-AFF6-BE5DEEC72CE8}" presName="Parent1" presStyleLbl="revTx" presStyleIdx="0" presStyleCnt="3" custScaleX="169473" custScaleY="1295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067C46C-F56C-4005-9864-60C08122D04C}" type="pres">
      <dgm:prSet presAssocID="{DCB71C33-D7AA-4B87-8F36-ED2393C3DDDA}" presName="Accent2" presStyleCnt="0"/>
      <dgm:spPr/>
    </dgm:pt>
    <dgm:pt modelId="{C4E9F83F-19B6-4E89-81B9-6A33520D549E}" type="pres">
      <dgm:prSet presAssocID="{DCB71C33-D7AA-4B87-8F36-ED2393C3DDDA}" presName="Accent" presStyleLbl="node1" presStyleIdx="1" presStyleCnt="3"/>
      <dgm:spPr/>
    </dgm:pt>
    <dgm:pt modelId="{EA78DE06-7412-4889-92ED-6877F29B8C4D}" type="pres">
      <dgm:prSet presAssocID="{DCB71C33-D7AA-4B87-8F36-ED2393C3DDDA}" presName="Parent2" presStyleLbl="revTx" presStyleIdx="1" presStyleCnt="3" custScaleX="271653" custScaleY="223756" custLinFactNeighborX="509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946AAB3-D7F3-4880-A09B-02F6BF231DFE}" type="pres">
      <dgm:prSet presAssocID="{503E4913-C003-47B2-AEAA-80200A3C648C}" presName="Accent3" presStyleCnt="0"/>
      <dgm:spPr/>
    </dgm:pt>
    <dgm:pt modelId="{3D7BC8A6-FCBF-468C-A810-BFDBD378432D}" type="pres">
      <dgm:prSet presAssocID="{503E4913-C003-47B2-AEAA-80200A3C648C}" presName="Accent" presStyleLbl="node1" presStyleIdx="2" presStyleCnt="3" custLinFactNeighborX="-3933" custLinFactNeighborY="4883"/>
      <dgm:spPr/>
    </dgm:pt>
    <dgm:pt modelId="{9CBF2BBF-F5B3-435A-9F30-9A9B506AFFD3}" type="pres">
      <dgm:prSet presAssocID="{503E4913-C003-47B2-AEAA-80200A3C648C}" presName="Parent3" presStyleLbl="revTx" presStyleIdx="2" presStyleCnt="3" custScaleX="193589" custScaleY="23994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0710509-14F8-4981-AE64-7918E6E4C6F5}" type="presOf" srcId="{503E4913-C003-47B2-AEAA-80200A3C648C}" destId="{9CBF2BBF-F5B3-435A-9F30-9A9B506AFFD3}" srcOrd="0" destOrd="0" presId="urn:microsoft.com/office/officeart/2009/layout/CircleArrowProcess"/>
    <dgm:cxn modelId="{43697F09-E920-4E7F-9C14-FADE0DB60E13}" type="presOf" srcId="{35BB3084-3FAE-4C20-B1FD-55D6D31A5A75}" destId="{A083E3D9-87ED-48F6-A114-09C8C64B367F}" srcOrd="0" destOrd="0" presId="urn:microsoft.com/office/officeart/2009/layout/CircleArrowProcess"/>
    <dgm:cxn modelId="{04DBA09A-5D74-449A-9177-82F3D14D0836}" srcId="{35BB3084-3FAE-4C20-B1FD-55D6D31A5A75}" destId="{DCB71C33-D7AA-4B87-8F36-ED2393C3DDDA}" srcOrd="1" destOrd="0" parTransId="{F1C393F8-D23E-42F2-A0FA-B4CAA8732877}" sibTransId="{B3B7CFE6-155E-4CB8-BE8D-DA8C35DB21F2}"/>
    <dgm:cxn modelId="{D47A6BC3-1C97-4047-865F-631821E4EA82}" srcId="{35BB3084-3FAE-4C20-B1FD-55D6D31A5A75}" destId="{35F46355-6FD9-4F0C-AFF6-BE5DEEC72CE8}" srcOrd="0" destOrd="0" parTransId="{3BE9F6CD-6F0B-4865-BE37-9C7CAC512DF6}" sibTransId="{0D636E23-C0FA-4EF2-8B86-5BE27672E931}"/>
    <dgm:cxn modelId="{302EA4B4-D069-4275-AFFC-FC5812554997}" srcId="{35BB3084-3FAE-4C20-B1FD-55D6D31A5A75}" destId="{503E4913-C003-47B2-AEAA-80200A3C648C}" srcOrd="2" destOrd="0" parTransId="{BDA6F7F3-C31C-4186-8E55-AE1C7AA652E6}" sibTransId="{ECAACC4E-EC3F-4098-A002-8A5152F9EF40}"/>
    <dgm:cxn modelId="{973620DB-3692-44BE-AD81-032656CA1BDC}" type="presOf" srcId="{DCB71C33-D7AA-4B87-8F36-ED2393C3DDDA}" destId="{EA78DE06-7412-4889-92ED-6877F29B8C4D}" srcOrd="0" destOrd="0" presId="urn:microsoft.com/office/officeart/2009/layout/CircleArrowProcess"/>
    <dgm:cxn modelId="{F232DDE6-D5B4-4A71-A897-39C88615F68D}" type="presOf" srcId="{35F46355-6FD9-4F0C-AFF6-BE5DEEC72CE8}" destId="{08064C6F-C987-45AE-A536-9AA042913C2A}" srcOrd="0" destOrd="0" presId="urn:microsoft.com/office/officeart/2009/layout/CircleArrowProcess"/>
    <dgm:cxn modelId="{28C984E2-A1E9-491D-B615-74AF863161F2}" type="presParOf" srcId="{A083E3D9-87ED-48F6-A114-09C8C64B367F}" destId="{A5CCD28B-785C-4D7F-85AB-18F90D01AAF1}" srcOrd="0" destOrd="0" presId="urn:microsoft.com/office/officeart/2009/layout/CircleArrowProcess"/>
    <dgm:cxn modelId="{02FC8B74-4DCE-4833-A30B-D5648DEBE635}" type="presParOf" srcId="{A5CCD28B-785C-4D7F-85AB-18F90D01AAF1}" destId="{8E227DD6-CAC9-424F-952D-81C371E79D64}" srcOrd="0" destOrd="0" presId="urn:microsoft.com/office/officeart/2009/layout/CircleArrowProcess"/>
    <dgm:cxn modelId="{689DEB89-DFD7-40A7-9733-D2B78F3AA3A9}" type="presParOf" srcId="{A083E3D9-87ED-48F6-A114-09C8C64B367F}" destId="{08064C6F-C987-45AE-A536-9AA042913C2A}" srcOrd="1" destOrd="0" presId="urn:microsoft.com/office/officeart/2009/layout/CircleArrowProcess"/>
    <dgm:cxn modelId="{6D66BB23-F0EE-44A7-948A-12ED3F0802EB}" type="presParOf" srcId="{A083E3D9-87ED-48F6-A114-09C8C64B367F}" destId="{7067C46C-F56C-4005-9864-60C08122D04C}" srcOrd="2" destOrd="0" presId="urn:microsoft.com/office/officeart/2009/layout/CircleArrowProcess"/>
    <dgm:cxn modelId="{B5870EED-7C10-4CDA-99AC-03493B1DB886}" type="presParOf" srcId="{7067C46C-F56C-4005-9864-60C08122D04C}" destId="{C4E9F83F-19B6-4E89-81B9-6A33520D549E}" srcOrd="0" destOrd="0" presId="urn:microsoft.com/office/officeart/2009/layout/CircleArrowProcess"/>
    <dgm:cxn modelId="{E2C4FB54-6A7E-4603-8BBB-A0B3FD06E29D}" type="presParOf" srcId="{A083E3D9-87ED-48F6-A114-09C8C64B367F}" destId="{EA78DE06-7412-4889-92ED-6877F29B8C4D}" srcOrd="3" destOrd="0" presId="urn:microsoft.com/office/officeart/2009/layout/CircleArrowProcess"/>
    <dgm:cxn modelId="{04ED3E4A-82A9-4634-A6E3-2D4C8A769A9F}" type="presParOf" srcId="{A083E3D9-87ED-48F6-A114-09C8C64B367F}" destId="{E946AAB3-D7F3-4880-A09B-02F6BF231DFE}" srcOrd="4" destOrd="0" presId="urn:microsoft.com/office/officeart/2009/layout/CircleArrowProcess"/>
    <dgm:cxn modelId="{37326A2C-4ABA-4C80-B723-43572E1A27AF}" type="presParOf" srcId="{E946AAB3-D7F3-4880-A09B-02F6BF231DFE}" destId="{3D7BC8A6-FCBF-468C-A810-BFDBD378432D}" srcOrd="0" destOrd="0" presId="urn:microsoft.com/office/officeart/2009/layout/CircleArrowProcess"/>
    <dgm:cxn modelId="{E32E5039-414D-4FC1-B64C-7F6D3A370BB8}" type="presParOf" srcId="{A083E3D9-87ED-48F6-A114-09C8C64B367F}" destId="{9CBF2BBF-F5B3-435A-9F30-9A9B506AFFD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20BDDEA-D741-48A1-9C8F-3923C52A17E9}" type="doc">
      <dgm:prSet loTypeId="urn:microsoft.com/office/officeart/2005/8/layout/hChevron3" loCatId="process" qsTypeId="urn:microsoft.com/office/officeart/2005/8/quickstyle/simple1" qsCatId="simple" csTypeId="urn:microsoft.com/office/officeart/2005/8/colors/colorful4" csCatId="colorful" phldr="1"/>
      <dgm:spPr/>
    </dgm:pt>
    <dgm:pt modelId="{1524644B-EE95-4A28-8EBD-B55D3FAD74A6}">
      <dgm:prSet phldrT="[Texto]" custT="1"/>
      <dgm:spPr/>
      <dgm:t>
        <a:bodyPr/>
        <a:lstStyle/>
        <a:p>
          <a:r>
            <a:rPr lang="es-CO" sz="2400" dirty="0" smtClean="0"/>
            <a:t>Firma Actas de inicio</a:t>
          </a:r>
          <a:endParaRPr lang="es-CO" sz="2400" dirty="0"/>
        </a:p>
      </dgm:t>
    </dgm:pt>
    <dgm:pt modelId="{038C0038-26E5-4492-BE40-F739C5B3B1E6}" type="parTrans" cxnId="{CE6BA51C-3FC5-4E62-BBE9-8C1E5EF53D76}">
      <dgm:prSet/>
      <dgm:spPr/>
      <dgm:t>
        <a:bodyPr/>
        <a:lstStyle/>
        <a:p>
          <a:endParaRPr lang="es-CO"/>
        </a:p>
      </dgm:t>
    </dgm:pt>
    <dgm:pt modelId="{8B391DFF-91A4-4395-AF0B-6ACE0E0BBDE2}" type="sibTrans" cxnId="{CE6BA51C-3FC5-4E62-BBE9-8C1E5EF53D76}">
      <dgm:prSet/>
      <dgm:spPr/>
      <dgm:t>
        <a:bodyPr/>
        <a:lstStyle/>
        <a:p>
          <a:endParaRPr lang="es-CO"/>
        </a:p>
      </dgm:t>
    </dgm:pt>
    <dgm:pt modelId="{A2044A88-7130-48E0-8967-19E6DF0AE2EB}">
      <dgm:prSet phldrT="[Texto]" custT="1"/>
      <dgm:spPr/>
      <dgm:t>
        <a:bodyPr/>
        <a:lstStyle/>
        <a:p>
          <a:r>
            <a:rPr lang="es-CO" sz="2000" dirty="0" smtClean="0"/>
            <a:t>Seguimiento</a:t>
          </a:r>
        </a:p>
        <a:p>
          <a:r>
            <a:rPr lang="es-CO" sz="2000" dirty="0" smtClean="0"/>
            <a:t>Académico</a:t>
          </a:r>
        </a:p>
        <a:p>
          <a:r>
            <a:rPr lang="es-CO" sz="2000" dirty="0" smtClean="0"/>
            <a:t>Impacto</a:t>
          </a:r>
        </a:p>
        <a:p>
          <a:r>
            <a:rPr lang="es-CO" sz="2000" dirty="0" smtClean="0"/>
            <a:t>Ejecución</a:t>
          </a:r>
          <a:endParaRPr lang="es-CO" sz="2000" dirty="0"/>
        </a:p>
      </dgm:t>
    </dgm:pt>
    <dgm:pt modelId="{F1EA11B3-C355-4C3F-BEEF-7099AF8E3DDE}" type="parTrans" cxnId="{CC33C31E-5440-4C71-94B1-E3DEAB08EB1F}">
      <dgm:prSet/>
      <dgm:spPr/>
      <dgm:t>
        <a:bodyPr/>
        <a:lstStyle/>
        <a:p>
          <a:endParaRPr lang="es-CO"/>
        </a:p>
      </dgm:t>
    </dgm:pt>
    <dgm:pt modelId="{4EF9F00A-DD3A-44CC-B1A2-80BA58D88896}" type="sibTrans" cxnId="{CC33C31E-5440-4C71-94B1-E3DEAB08EB1F}">
      <dgm:prSet/>
      <dgm:spPr/>
      <dgm:t>
        <a:bodyPr/>
        <a:lstStyle/>
        <a:p>
          <a:endParaRPr lang="es-CO"/>
        </a:p>
      </dgm:t>
    </dgm:pt>
    <dgm:pt modelId="{E6D36401-8CA3-4CBE-AA0B-7FC9CD23F825}">
      <dgm:prSet phldrT="[Texto]" custT="1"/>
      <dgm:spPr/>
      <dgm:t>
        <a:bodyPr/>
        <a:lstStyle/>
        <a:p>
          <a:r>
            <a:rPr lang="es-CO" sz="2400" dirty="0" smtClean="0"/>
            <a:t>Aprobación</a:t>
          </a:r>
        </a:p>
        <a:p>
          <a:r>
            <a:rPr lang="es-CO" sz="2400" dirty="0" smtClean="0"/>
            <a:t>Académica</a:t>
          </a:r>
        </a:p>
        <a:p>
          <a:r>
            <a:rPr lang="es-CO" sz="2400" dirty="0" smtClean="0"/>
            <a:t>Financiera</a:t>
          </a:r>
          <a:endParaRPr lang="es-CO" sz="2400" dirty="0"/>
        </a:p>
      </dgm:t>
    </dgm:pt>
    <dgm:pt modelId="{CF72694B-AF69-4DCC-94BE-F80A321CF073}" type="sibTrans" cxnId="{180C90C8-8B64-4249-A7F8-E942F0389620}">
      <dgm:prSet/>
      <dgm:spPr/>
      <dgm:t>
        <a:bodyPr/>
        <a:lstStyle/>
        <a:p>
          <a:endParaRPr lang="es-CO"/>
        </a:p>
      </dgm:t>
    </dgm:pt>
    <dgm:pt modelId="{51F2B8EE-9ECA-4F09-8244-63519C9F5E17}" type="parTrans" cxnId="{180C90C8-8B64-4249-A7F8-E942F0389620}">
      <dgm:prSet/>
      <dgm:spPr/>
      <dgm:t>
        <a:bodyPr/>
        <a:lstStyle/>
        <a:p>
          <a:endParaRPr lang="es-CO"/>
        </a:p>
      </dgm:t>
    </dgm:pt>
    <dgm:pt modelId="{8E71220B-A953-4633-B60F-AA0BBB7DCDA4}" type="pres">
      <dgm:prSet presAssocID="{620BDDEA-D741-48A1-9C8F-3923C52A17E9}" presName="Name0" presStyleCnt="0">
        <dgm:presLayoutVars>
          <dgm:dir/>
          <dgm:resizeHandles val="exact"/>
        </dgm:presLayoutVars>
      </dgm:prSet>
      <dgm:spPr/>
    </dgm:pt>
    <dgm:pt modelId="{E05BD670-2D98-4569-9998-89C3BDF0308C}" type="pres">
      <dgm:prSet presAssocID="{E6D36401-8CA3-4CBE-AA0B-7FC9CD23F82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35026A-285F-4F4A-8C23-AD435A982EE2}" type="pres">
      <dgm:prSet presAssocID="{CF72694B-AF69-4DCC-94BE-F80A321CF073}" presName="parSpace" presStyleCnt="0"/>
      <dgm:spPr/>
    </dgm:pt>
    <dgm:pt modelId="{63A866D4-DA85-4278-BDFF-CFC2D295C63D}" type="pres">
      <dgm:prSet presAssocID="{1524644B-EE95-4A28-8EBD-B55D3FAD74A6}" presName="parTxOnly" presStyleLbl="node1" presStyleIdx="1" presStyleCnt="3" custScaleX="83062" custLinFactNeighborX="509" custLinFactNeighborY="-2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CFE0D45-64D2-4471-AD27-1676AC706FB2}" type="pres">
      <dgm:prSet presAssocID="{8B391DFF-91A4-4395-AF0B-6ACE0E0BBDE2}" presName="parSpace" presStyleCnt="0"/>
      <dgm:spPr/>
    </dgm:pt>
    <dgm:pt modelId="{682286EE-81C8-48DE-88C5-CBE260E3C244}" type="pres">
      <dgm:prSet presAssocID="{A2044A88-7130-48E0-8967-19E6DF0AE2EB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C33C31E-5440-4C71-94B1-E3DEAB08EB1F}" srcId="{620BDDEA-D741-48A1-9C8F-3923C52A17E9}" destId="{A2044A88-7130-48E0-8967-19E6DF0AE2EB}" srcOrd="2" destOrd="0" parTransId="{F1EA11B3-C355-4C3F-BEEF-7099AF8E3DDE}" sibTransId="{4EF9F00A-DD3A-44CC-B1A2-80BA58D88896}"/>
    <dgm:cxn modelId="{9AC41A9E-CD66-4B00-A48B-75E093A14662}" type="presOf" srcId="{620BDDEA-D741-48A1-9C8F-3923C52A17E9}" destId="{8E71220B-A953-4633-B60F-AA0BBB7DCDA4}" srcOrd="0" destOrd="0" presId="urn:microsoft.com/office/officeart/2005/8/layout/hChevron3"/>
    <dgm:cxn modelId="{0061B331-2CF4-4C3E-B69B-6666620B0069}" type="presOf" srcId="{E6D36401-8CA3-4CBE-AA0B-7FC9CD23F825}" destId="{E05BD670-2D98-4569-9998-89C3BDF0308C}" srcOrd="0" destOrd="0" presId="urn:microsoft.com/office/officeart/2005/8/layout/hChevron3"/>
    <dgm:cxn modelId="{BB946497-D482-4EFF-BF7D-4DEB5A5767A1}" type="presOf" srcId="{A2044A88-7130-48E0-8967-19E6DF0AE2EB}" destId="{682286EE-81C8-48DE-88C5-CBE260E3C244}" srcOrd="0" destOrd="0" presId="urn:microsoft.com/office/officeart/2005/8/layout/hChevron3"/>
    <dgm:cxn modelId="{CE6BA51C-3FC5-4E62-BBE9-8C1E5EF53D76}" srcId="{620BDDEA-D741-48A1-9C8F-3923C52A17E9}" destId="{1524644B-EE95-4A28-8EBD-B55D3FAD74A6}" srcOrd="1" destOrd="0" parTransId="{038C0038-26E5-4492-BE40-F739C5B3B1E6}" sibTransId="{8B391DFF-91A4-4395-AF0B-6ACE0E0BBDE2}"/>
    <dgm:cxn modelId="{AE9216AA-004A-452F-8D8F-A67ED22C5DC5}" type="presOf" srcId="{1524644B-EE95-4A28-8EBD-B55D3FAD74A6}" destId="{63A866D4-DA85-4278-BDFF-CFC2D295C63D}" srcOrd="0" destOrd="0" presId="urn:microsoft.com/office/officeart/2005/8/layout/hChevron3"/>
    <dgm:cxn modelId="{180C90C8-8B64-4249-A7F8-E942F0389620}" srcId="{620BDDEA-D741-48A1-9C8F-3923C52A17E9}" destId="{E6D36401-8CA3-4CBE-AA0B-7FC9CD23F825}" srcOrd="0" destOrd="0" parTransId="{51F2B8EE-9ECA-4F09-8244-63519C9F5E17}" sibTransId="{CF72694B-AF69-4DCC-94BE-F80A321CF073}"/>
    <dgm:cxn modelId="{27F52062-EC7A-47CB-8D5A-7211D2F8627A}" type="presParOf" srcId="{8E71220B-A953-4633-B60F-AA0BBB7DCDA4}" destId="{E05BD670-2D98-4569-9998-89C3BDF0308C}" srcOrd="0" destOrd="0" presId="urn:microsoft.com/office/officeart/2005/8/layout/hChevron3"/>
    <dgm:cxn modelId="{F474AB36-10BD-4A0D-900D-9BD84374B49E}" type="presParOf" srcId="{8E71220B-A953-4633-B60F-AA0BBB7DCDA4}" destId="{E135026A-285F-4F4A-8C23-AD435A982EE2}" srcOrd="1" destOrd="0" presId="urn:microsoft.com/office/officeart/2005/8/layout/hChevron3"/>
    <dgm:cxn modelId="{1F260833-8426-4F01-B148-6CB0BF797F80}" type="presParOf" srcId="{8E71220B-A953-4633-B60F-AA0BBB7DCDA4}" destId="{63A866D4-DA85-4278-BDFF-CFC2D295C63D}" srcOrd="2" destOrd="0" presId="urn:microsoft.com/office/officeart/2005/8/layout/hChevron3"/>
    <dgm:cxn modelId="{35F89871-A416-459E-B6BD-BB5A3CFC685F}" type="presParOf" srcId="{8E71220B-A953-4633-B60F-AA0BBB7DCDA4}" destId="{ACFE0D45-64D2-4471-AD27-1676AC706FB2}" srcOrd="3" destOrd="0" presId="urn:microsoft.com/office/officeart/2005/8/layout/hChevron3"/>
    <dgm:cxn modelId="{DD945FBF-052E-4FC4-9817-707EE7CAAEEE}" type="presParOf" srcId="{8E71220B-A953-4633-B60F-AA0BBB7DCDA4}" destId="{682286EE-81C8-48DE-88C5-CBE260E3C24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20BDDEA-D741-48A1-9C8F-3923C52A17E9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E6D36401-8CA3-4CBE-AA0B-7FC9CD23F825}">
      <dgm:prSet phldrT="[Texto]" custT="1"/>
      <dgm:spPr/>
      <dgm:t>
        <a:bodyPr/>
        <a:lstStyle/>
        <a:p>
          <a:r>
            <a:rPr lang="es-CO" sz="2400" dirty="0" smtClean="0"/>
            <a:t>Términos</a:t>
          </a:r>
          <a:endParaRPr lang="es-CO" sz="2400" dirty="0"/>
        </a:p>
      </dgm:t>
    </dgm:pt>
    <dgm:pt modelId="{51F2B8EE-9ECA-4F09-8244-63519C9F5E17}" type="parTrans" cxnId="{180C90C8-8B64-4249-A7F8-E942F0389620}">
      <dgm:prSet/>
      <dgm:spPr/>
      <dgm:t>
        <a:bodyPr/>
        <a:lstStyle/>
        <a:p>
          <a:endParaRPr lang="es-CO"/>
        </a:p>
      </dgm:t>
    </dgm:pt>
    <dgm:pt modelId="{CF72694B-AF69-4DCC-94BE-F80A321CF073}" type="sibTrans" cxnId="{180C90C8-8B64-4249-A7F8-E942F0389620}">
      <dgm:prSet/>
      <dgm:spPr/>
      <dgm:t>
        <a:bodyPr/>
        <a:lstStyle/>
        <a:p>
          <a:endParaRPr lang="es-CO"/>
        </a:p>
      </dgm:t>
    </dgm:pt>
    <dgm:pt modelId="{1524644B-EE95-4A28-8EBD-B55D3FAD74A6}">
      <dgm:prSet phldrT="[Texto]" custT="1"/>
      <dgm:spPr/>
      <dgm:t>
        <a:bodyPr/>
        <a:lstStyle/>
        <a:p>
          <a:r>
            <a:rPr lang="es-CO" sz="2400" smtClean="0"/>
            <a:t>Evaluación</a:t>
          </a:r>
          <a:endParaRPr lang="es-CO" sz="2400" dirty="0"/>
        </a:p>
      </dgm:t>
    </dgm:pt>
    <dgm:pt modelId="{038C0038-26E5-4492-BE40-F739C5B3B1E6}" type="parTrans" cxnId="{CE6BA51C-3FC5-4E62-BBE9-8C1E5EF53D76}">
      <dgm:prSet/>
      <dgm:spPr/>
      <dgm:t>
        <a:bodyPr/>
        <a:lstStyle/>
        <a:p>
          <a:endParaRPr lang="es-CO"/>
        </a:p>
      </dgm:t>
    </dgm:pt>
    <dgm:pt modelId="{8B391DFF-91A4-4395-AF0B-6ACE0E0BBDE2}" type="sibTrans" cxnId="{CE6BA51C-3FC5-4E62-BBE9-8C1E5EF53D76}">
      <dgm:prSet/>
      <dgm:spPr/>
      <dgm:t>
        <a:bodyPr/>
        <a:lstStyle/>
        <a:p>
          <a:endParaRPr lang="es-CO"/>
        </a:p>
      </dgm:t>
    </dgm:pt>
    <dgm:pt modelId="{A2044A88-7130-48E0-8967-19E6DF0AE2EB}">
      <dgm:prSet phldrT="[Texto]" custT="1"/>
      <dgm:spPr/>
      <dgm:t>
        <a:bodyPr/>
        <a:lstStyle/>
        <a:p>
          <a:r>
            <a:rPr lang="es-CO" sz="2000" smtClean="0"/>
            <a:t>Retroalimentación</a:t>
          </a:r>
          <a:endParaRPr lang="es-CO" sz="2000" dirty="0"/>
        </a:p>
      </dgm:t>
    </dgm:pt>
    <dgm:pt modelId="{F1EA11B3-C355-4C3F-BEEF-7099AF8E3DDE}" type="parTrans" cxnId="{CC33C31E-5440-4C71-94B1-E3DEAB08EB1F}">
      <dgm:prSet/>
      <dgm:spPr/>
      <dgm:t>
        <a:bodyPr/>
        <a:lstStyle/>
        <a:p>
          <a:endParaRPr lang="es-CO"/>
        </a:p>
      </dgm:t>
    </dgm:pt>
    <dgm:pt modelId="{4EF9F00A-DD3A-44CC-B1A2-80BA58D88896}" type="sibTrans" cxnId="{CC33C31E-5440-4C71-94B1-E3DEAB08EB1F}">
      <dgm:prSet/>
      <dgm:spPr/>
      <dgm:t>
        <a:bodyPr/>
        <a:lstStyle/>
        <a:p>
          <a:endParaRPr lang="es-CO"/>
        </a:p>
      </dgm:t>
    </dgm:pt>
    <dgm:pt modelId="{8E71220B-A953-4633-B60F-AA0BBB7DCDA4}" type="pres">
      <dgm:prSet presAssocID="{620BDDEA-D741-48A1-9C8F-3923C52A17E9}" presName="Name0" presStyleCnt="0">
        <dgm:presLayoutVars>
          <dgm:dir/>
          <dgm:resizeHandles val="exact"/>
        </dgm:presLayoutVars>
      </dgm:prSet>
      <dgm:spPr/>
    </dgm:pt>
    <dgm:pt modelId="{E05BD670-2D98-4569-9998-89C3BDF0308C}" type="pres">
      <dgm:prSet presAssocID="{E6D36401-8CA3-4CBE-AA0B-7FC9CD23F82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35026A-285F-4F4A-8C23-AD435A982EE2}" type="pres">
      <dgm:prSet presAssocID="{CF72694B-AF69-4DCC-94BE-F80A321CF073}" presName="parSpace" presStyleCnt="0"/>
      <dgm:spPr/>
    </dgm:pt>
    <dgm:pt modelId="{63A866D4-DA85-4278-BDFF-CFC2D295C63D}" type="pres">
      <dgm:prSet presAssocID="{1524644B-EE95-4A28-8EBD-B55D3FAD74A6}" presName="parTxOnly" presStyleLbl="node1" presStyleIdx="1" presStyleCnt="3" custScaleX="83062" custLinFactNeighborX="6641" custLinFactNeighborY="-2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CFE0D45-64D2-4471-AD27-1676AC706FB2}" type="pres">
      <dgm:prSet presAssocID="{8B391DFF-91A4-4395-AF0B-6ACE0E0BBDE2}" presName="parSpace" presStyleCnt="0"/>
      <dgm:spPr/>
    </dgm:pt>
    <dgm:pt modelId="{682286EE-81C8-48DE-88C5-CBE260E3C244}" type="pres">
      <dgm:prSet presAssocID="{A2044A88-7130-48E0-8967-19E6DF0AE2EB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C33C31E-5440-4C71-94B1-E3DEAB08EB1F}" srcId="{620BDDEA-D741-48A1-9C8F-3923C52A17E9}" destId="{A2044A88-7130-48E0-8967-19E6DF0AE2EB}" srcOrd="2" destOrd="0" parTransId="{F1EA11B3-C355-4C3F-BEEF-7099AF8E3DDE}" sibTransId="{4EF9F00A-DD3A-44CC-B1A2-80BA58D88896}"/>
    <dgm:cxn modelId="{050C4044-9FA2-4108-B0EA-846BBDD40E50}" type="presOf" srcId="{A2044A88-7130-48E0-8967-19E6DF0AE2EB}" destId="{682286EE-81C8-48DE-88C5-CBE260E3C244}" srcOrd="0" destOrd="0" presId="urn:microsoft.com/office/officeart/2005/8/layout/hChevron3"/>
    <dgm:cxn modelId="{AF2748F0-4560-43D3-B873-1CB47850BC6F}" type="presOf" srcId="{E6D36401-8CA3-4CBE-AA0B-7FC9CD23F825}" destId="{E05BD670-2D98-4569-9998-89C3BDF0308C}" srcOrd="0" destOrd="0" presId="urn:microsoft.com/office/officeart/2005/8/layout/hChevron3"/>
    <dgm:cxn modelId="{975B49EF-3C59-4653-A269-7D4E2AA547C5}" type="presOf" srcId="{620BDDEA-D741-48A1-9C8F-3923C52A17E9}" destId="{8E71220B-A953-4633-B60F-AA0BBB7DCDA4}" srcOrd="0" destOrd="0" presId="urn:microsoft.com/office/officeart/2005/8/layout/hChevron3"/>
    <dgm:cxn modelId="{32EC8E79-32AE-472A-9DB4-68A404B9DD27}" type="presOf" srcId="{1524644B-EE95-4A28-8EBD-B55D3FAD74A6}" destId="{63A866D4-DA85-4278-BDFF-CFC2D295C63D}" srcOrd="0" destOrd="0" presId="urn:microsoft.com/office/officeart/2005/8/layout/hChevron3"/>
    <dgm:cxn modelId="{CE6BA51C-3FC5-4E62-BBE9-8C1E5EF53D76}" srcId="{620BDDEA-D741-48A1-9C8F-3923C52A17E9}" destId="{1524644B-EE95-4A28-8EBD-B55D3FAD74A6}" srcOrd="1" destOrd="0" parTransId="{038C0038-26E5-4492-BE40-F739C5B3B1E6}" sibTransId="{8B391DFF-91A4-4395-AF0B-6ACE0E0BBDE2}"/>
    <dgm:cxn modelId="{180C90C8-8B64-4249-A7F8-E942F0389620}" srcId="{620BDDEA-D741-48A1-9C8F-3923C52A17E9}" destId="{E6D36401-8CA3-4CBE-AA0B-7FC9CD23F825}" srcOrd="0" destOrd="0" parTransId="{51F2B8EE-9ECA-4F09-8244-63519C9F5E17}" sibTransId="{CF72694B-AF69-4DCC-94BE-F80A321CF073}"/>
    <dgm:cxn modelId="{E3246BE0-D817-4304-B819-D9AC01C0DF04}" type="presParOf" srcId="{8E71220B-A953-4633-B60F-AA0BBB7DCDA4}" destId="{E05BD670-2D98-4569-9998-89C3BDF0308C}" srcOrd="0" destOrd="0" presId="urn:microsoft.com/office/officeart/2005/8/layout/hChevron3"/>
    <dgm:cxn modelId="{8F5EEE47-C360-4033-BE5E-BAF07F21CF0B}" type="presParOf" srcId="{8E71220B-A953-4633-B60F-AA0BBB7DCDA4}" destId="{E135026A-285F-4F4A-8C23-AD435A982EE2}" srcOrd="1" destOrd="0" presId="urn:microsoft.com/office/officeart/2005/8/layout/hChevron3"/>
    <dgm:cxn modelId="{1928A2E1-049A-4A67-9340-C3F4E5E390C5}" type="presParOf" srcId="{8E71220B-A953-4633-B60F-AA0BBB7DCDA4}" destId="{63A866D4-DA85-4278-BDFF-CFC2D295C63D}" srcOrd="2" destOrd="0" presId="urn:microsoft.com/office/officeart/2005/8/layout/hChevron3"/>
    <dgm:cxn modelId="{163EBB48-45A6-41DD-8426-4478C825A9A9}" type="presParOf" srcId="{8E71220B-A953-4633-B60F-AA0BBB7DCDA4}" destId="{ACFE0D45-64D2-4471-AD27-1676AC706FB2}" srcOrd="3" destOrd="0" presId="urn:microsoft.com/office/officeart/2005/8/layout/hChevron3"/>
    <dgm:cxn modelId="{F3F14464-5460-4840-90D9-A40B737F7C9B}" type="presParOf" srcId="{8E71220B-A953-4633-B60F-AA0BBB7DCDA4}" destId="{682286EE-81C8-48DE-88C5-CBE260E3C24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53E5B8-0EE1-4803-9B11-2DE345ECDEDE}" type="doc">
      <dgm:prSet loTypeId="urn:microsoft.com/office/officeart/2005/8/layout/list1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F5A5BFBB-517F-4970-9607-19410D4A0B65}">
      <dgm:prSet phldrT="[Texto]" custT="1"/>
      <dgm:spPr/>
      <dgm:t>
        <a:bodyPr/>
        <a:lstStyle/>
        <a:p>
          <a:r>
            <a:rPr lang="es-CO" sz="2400" b="1" smtClean="0"/>
            <a:t>Proyectos de investigación</a:t>
          </a:r>
          <a:endParaRPr lang="es-CO" sz="2400" b="1" dirty="0"/>
        </a:p>
      </dgm:t>
    </dgm:pt>
    <dgm:pt modelId="{1AE168DE-6CDA-498B-A1E3-5E8D384D00DE}" type="parTrans" cxnId="{E222B340-FD50-40C9-802F-4B2C11B16EE5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C79692A8-8399-4EC5-B90E-F45238CE7AD3}" type="sibTrans" cxnId="{E222B340-FD50-40C9-802F-4B2C11B16EE5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719B350A-2401-4CD0-8553-3D25F263F5BA}">
      <dgm:prSet phldrT="[Texto]" custT="1"/>
      <dgm:spPr/>
      <dgm:t>
        <a:bodyPr/>
        <a:lstStyle/>
        <a:p>
          <a:r>
            <a:rPr lang="es-CO" sz="2400" b="1" smtClean="0"/>
            <a:t>Proyectos de innovación</a:t>
          </a:r>
          <a:endParaRPr lang="es-CO" sz="2400" b="1" dirty="0"/>
        </a:p>
      </dgm:t>
    </dgm:pt>
    <dgm:pt modelId="{CADE2C2C-6FE2-421A-AD93-4AA8184B5AD3}" type="parTrans" cxnId="{E7BD5471-27B4-4DAC-8BE6-E5ECDA481D0B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48FC8CA9-417A-4854-8A63-26186A160E98}" type="sibTrans" cxnId="{E7BD5471-27B4-4DAC-8BE6-E5ECDA481D0B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1BA27826-CE26-43B1-A567-BD9B3F163A43}">
      <dgm:prSet phldrT="[Texto]" custT="1"/>
      <dgm:spPr/>
      <dgm:t>
        <a:bodyPr/>
        <a:lstStyle/>
        <a:p>
          <a:r>
            <a:rPr lang="es-CO" sz="2400" b="1" smtClean="0"/>
            <a:t>Jóvenes investigadores y Jóvenes gestores de investigación e innovación</a:t>
          </a:r>
          <a:endParaRPr lang="es-CO" sz="2400" b="1" dirty="0"/>
        </a:p>
      </dgm:t>
    </dgm:pt>
    <dgm:pt modelId="{8162FBE0-8720-4C6D-A5C8-ECC41A4995C0}" type="parTrans" cxnId="{D65F3702-32E2-45BB-9127-D1CB9C48CD61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667CFF03-3E38-4692-97B7-4FFD08B05885}" type="sibTrans" cxnId="{D65F3702-32E2-45BB-9127-D1CB9C48CD61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382A2874-CA9E-4437-9945-9A8BC2F784DB}">
      <dgm:prSet custT="1"/>
      <dgm:spPr/>
      <dgm:t>
        <a:bodyPr/>
        <a:lstStyle/>
        <a:p>
          <a:r>
            <a:rPr lang="es-CO" sz="2400" b="1" smtClean="0"/>
            <a:t>Proyectos de innovación de semilleros de investigación</a:t>
          </a:r>
          <a:endParaRPr lang="es-CO" sz="2400" b="1" dirty="0"/>
        </a:p>
      </dgm:t>
    </dgm:pt>
    <dgm:pt modelId="{B90BDB75-2B29-44B3-A07D-8AD5487C60F6}" type="parTrans" cxnId="{2B8F55FB-759F-4EDE-991A-9A4DD0778BF1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8515EC13-2581-4479-AA34-A9838BA79AB5}" type="sibTrans" cxnId="{2B8F55FB-759F-4EDE-991A-9A4DD0778BF1}">
      <dgm:prSet/>
      <dgm:spPr/>
      <dgm:t>
        <a:bodyPr/>
        <a:lstStyle/>
        <a:p>
          <a:endParaRPr lang="es-CO" sz="4000" b="1">
            <a:solidFill>
              <a:schemeClr val="tx2"/>
            </a:solidFill>
          </a:endParaRPr>
        </a:p>
      </dgm:t>
    </dgm:pt>
    <dgm:pt modelId="{88D13F65-FD3D-42F0-A818-30A86718CA22}">
      <dgm:prSet custT="1"/>
      <dgm:spPr/>
      <dgm:t>
        <a:bodyPr/>
        <a:lstStyle/>
        <a:p>
          <a:r>
            <a:rPr lang="es-CO" sz="2400" b="1" dirty="0" smtClean="0"/>
            <a:t>Convocatoria de incentivos a producción alto impacto y de producción editorial</a:t>
          </a:r>
          <a:endParaRPr lang="es-CO" sz="2400" b="1" dirty="0"/>
        </a:p>
      </dgm:t>
    </dgm:pt>
    <dgm:pt modelId="{4AD4B0BB-59EB-4E68-8F6A-B33DAFFBF4D0}" type="parTrans" cxnId="{059D83ED-4C87-4440-86BF-540807ECD663}">
      <dgm:prSet/>
      <dgm:spPr/>
      <dgm:t>
        <a:bodyPr/>
        <a:lstStyle/>
        <a:p>
          <a:endParaRPr lang="es-CO" b="1">
            <a:solidFill>
              <a:schemeClr val="tx2"/>
            </a:solidFill>
          </a:endParaRPr>
        </a:p>
      </dgm:t>
    </dgm:pt>
    <dgm:pt modelId="{DF082E98-F1AA-4952-94CE-33EA64324269}" type="sibTrans" cxnId="{059D83ED-4C87-4440-86BF-540807ECD663}">
      <dgm:prSet/>
      <dgm:spPr/>
      <dgm:t>
        <a:bodyPr/>
        <a:lstStyle/>
        <a:p>
          <a:endParaRPr lang="es-CO" b="1">
            <a:solidFill>
              <a:schemeClr val="tx2"/>
            </a:solidFill>
          </a:endParaRPr>
        </a:p>
      </dgm:t>
    </dgm:pt>
    <dgm:pt modelId="{1C44B1DB-404E-4F1B-986A-ACB84206A44A}" type="pres">
      <dgm:prSet presAssocID="{DE53E5B8-0EE1-4803-9B11-2DE345ECDED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F24AFAA-3C1C-47EF-91C6-1614F189BCB1}" type="pres">
      <dgm:prSet presAssocID="{F5A5BFBB-517F-4970-9607-19410D4A0B65}" presName="parentLin" presStyleCnt="0"/>
      <dgm:spPr/>
      <dgm:t>
        <a:bodyPr/>
        <a:lstStyle/>
        <a:p>
          <a:endParaRPr lang="es-CO"/>
        </a:p>
      </dgm:t>
    </dgm:pt>
    <dgm:pt modelId="{596B0D6E-5610-47DB-A743-C6987094CC7D}" type="pres">
      <dgm:prSet presAssocID="{F5A5BFBB-517F-4970-9607-19410D4A0B65}" presName="parentLeftMargin" presStyleLbl="node1" presStyleIdx="0" presStyleCnt="5"/>
      <dgm:spPr/>
      <dgm:t>
        <a:bodyPr/>
        <a:lstStyle/>
        <a:p>
          <a:endParaRPr lang="es-CO"/>
        </a:p>
      </dgm:t>
    </dgm:pt>
    <dgm:pt modelId="{DC352192-ABD2-4704-A7E7-CAA8EEF00D10}" type="pres">
      <dgm:prSet presAssocID="{F5A5BFBB-517F-4970-9607-19410D4A0B65}" presName="parentText" presStyleLbl="node1" presStyleIdx="0" presStyleCnt="5" custScaleX="142857" custLinFactNeighborX="-15254" custLinFactNeighborY="11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C706A9-C77F-4079-A768-63AF4624F52A}" type="pres">
      <dgm:prSet presAssocID="{F5A5BFBB-517F-4970-9607-19410D4A0B65}" presName="negativeSpace" presStyleCnt="0"/>
      <dgm:spPr/>
      <dgm:t>
        <a:bodyPr/>
        <a:lstStyle/>
        <a:p>
          <a:endParaRPr lang="es-CO"/>
        </a:p>
      </dgm:t>
    </dgm:pt>
    <dgm:pt modelId="{3D0BF11B-07D2-44EE-9A8E-8D5409FB44EE}" type="pres">
      <dgm:prSet presAssocID="{F5A5BFBB-517F-4970-9607-19410D4A0B65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CDA78BA-1983-4E61-B41F-DB5C58AA309F}" type="pres">
      <dgm:prSet presAssocID="{C79692A8-8399-4EC5-B90E-F45238CE7AD3}" presName="spaceBetweenRectangles" presStyleCnt="0"/>
      <dgm:spPr/>
      <dgm:t>
        <a:bodyPr/>
        <a:lstStyle/>
        <a:p>
          <a:endParaRPr lang="es-CO"/>
        </a:p>
      </dgm:t>
    </dgm:pt>
    <dgm:pt modelId="{54452FDF-52F6-431F-8A64-345854794C7E}" type="pres">
      <dgm:prSet presAssocID="{719B350A-2401-4CD0-8553-3D25F263F5BA}" presName="parentLin" presStyleCnt="0"/>
      <dgm:spPr/>
      <dgm:t>
        <a:bodyPr/>
        <a:lstStyle/>
        <a:p>
          <a:endParaRPr lang="es-CO"/>
        </a:p>
      </dgm:t>
    </dgm:pt>
    <dgm:pt modelId="{8AA19782-8E02-4173-8162-34B04C47F900}" type="pres">
      <dgm:prSet presAssocID="{719B350A-2401-4CD0-8553-3D25F263F5BA}" presName="parentLeftMargin" presStyleLbl="node1" presStyleIdx="0" presStyleCnt="5"/>
      <dgm:spPr/>
      <dgm:t>
        <a:bodyPr/>
        <a:lstStyle/>
        <a:p>
          <a:endParaRPr lang="es-CO"/>
        </a:p>
      </dgm:t>
    </dgm:pt>
    <dgm:pt modelId="{9CFF56A4-1189-4313-A5BA-EA4EA803DDE5}" type="pres">
      <dgm:prSet presAssocID="{719B350A-2401-4CD0-8553-3D25F263F5BA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0D89553-CB9A-446D-B708-6095F8B7369F}" type="pres">
      <dgm:prSet presAssocID="{719B350A-2401-4CD0-8553-3D25F263F5BA}" presName="negativeSpace" presStyleCnt="0"/>
      <dgm:spPr/>
      <dgm:t>
        <a:bodyPr/>
        <a:lstStyle/>
        <a:p>
          <a:endParaRPr lang="es-CO"/>
        </a:p>
      </dgm:t>
    </dgm:pt>
    <dgm:pt modelId="{632BDC9A-D0F3-4103-A5E8-EA2B2AD807CD}" type="pres">
      <dgm:prSet presAssocID="{719B350A-2401-4CD0-8553-3D25F263F5BA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845125C-0D4D-4011-B812-5509AB8E4088}" type="pres">
      <dgm:prSet presAssocID="{48FC8CA9-417A-4854-8A63-26186A160E98}" presName="spaceBetweenRectangles" presStyleCnt="0"/>
      <dgm:spPr/>
      <dgm:t>
        <a:bodyPr/>
        <a:lstStyle/>
        <a:p>
          <a:endParaRPr lang="es-CO"/>
        </a:p>
      </dgm:t>
    </dgm:pt>
    <dgm:pt modelId="{FCBC6BEC-A240-430D-998F-AD556CBADC16}" type="pres">
      <dgm:prSet presAssocID="{1BA27826-CE26-43B1-A567-BD9B3F163A43}" presName="parentLin" presStyleCnt="0"/>
      <dgm:spPr/>
      <dgm:t>
        <a:bodyPr/>
        <a:lstStyle/>
        <a:p>
          <a:endParaRPr lang="es-CO"/>
        </a:p>
      </dgm:t>
    </dgm:pt>
    <dgm:pt modelId="{1A9BF4F0-65F9-498B-9174-809DB7A0EC7E}" type="pres">
      <dgm:prSet presAssocID="{1BA27826-CE26-43B1-A567-BD9B3F163A43}" presName="parentLeftMargin" presStyleLbl="node1" presStyleIdx="1" presStyleCnt="5"/>
      <dgm:spPr/>
      <dgm:t>
        <a:bodyPr/>
        <a:lstStyle/>
        <a:p>
          <a:endParaRPr lang="es-CO"/>
        </a:p>
      </dgm:t>
    </dgm:pt>
    <dgm:pt modelId="{8E6679A7-8315-4F85-955B-0C5608F2FAFE}" type="pres">
      <dgm:prSet presAssocID="{1BA27826-CE26-43B1-A567-BD9B3F163A43}" presName="parentText" presStyleLbl="node1" presStyleIdx="2" presStyleCnt="5" custScaleX="142857" custScaleY="14472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9C5E521-A96F-4294-8CA1-FC7FC2BA2F5C}" type="pres">
      <dgm:prSet presAssocID="{1BA27826-CE26-43B1-A567-BD9B3F163A43}" presName="negativeSpace" presStyleCnt="0"/>
      <dgm:spPr/>
      <dgm:t>
        <a:bodyPr/>
        <a:lstStyle/>
        <a:p>
          <a:endParaRPr lang="es-CO"/>
        </a:p>
      </dgm:t>
    </dgm:pt>
    <dgm:pt modelId="{91800218-06A8-44E7-9D23-2E5DDD3FCEE3}" type="pres">
      <dgm:prSet presAssocID="{1BA27826-CE26-43B1-A567-BD9B3F163A43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64FAF64-3FDE-46CC-BDE4-E416C00402E0}" type="pres">
      <dgm:prSet presAssocID="{667CFF03-3E38-4692-97B7-4FFD08B05885}" presName="spaceBetweenRectangles" presStyleCnt="0"/>
      <dgm:spPr/>
      <dgm:t>
        <a:bodyPr/>
        <a:lstStyle/>
        <a:p>
          <a:endParaRPr lang="es-CO"/>
        </a:p>
      </dgm:t>
    </dgm:pt>
    <dgm:pt modelId="{D8015A3E-AD11-4F76-B6C5-4381F41F197D}" type="pres">
      <dgm:prSet presAssocID="{382A2874-CA9E-4437-9945-9A8BC2F784DB}" presName="parentLin" presStyleCnt="0"/>
      <dgm:spPr/>
      <dgm:t>
        <a:bodyPr/>
        <a:lstStyle/>
        <a:p>
          <a:endParaRPr lang="es-CO"/>
        </a:p>
      </dgm:t>
    </dgm:pt>
    <dgm:pt modelId="{2C81A6B5-EF08-4D27-A68B-625B6D901308}" type="pres">
      <dgm:prSet presAssocID="{382A2874-CA9E-4437-9945-9A8BC2F784DB}" presName="parentLeftMargin" presStyleLbl="node1" presStyleIdx="2" presStyleCnt="5"/>
      <dgm:spPr/>
      <dgm:t>
        <a:bodyPr/>
        <a:lstStyle/>
        <a:p>
          <a:endParaRPr lang="es-CO"/>
        </a:p>
      </dgm:t>
    </dgm:pt>
    <dgm:pt modelId="{CA78EC88-8E70-4638-8480-83DD119A6267}" type="pres">
      <dgm:prSet presAssocID="{382A2874-CA9E-4437-9945-9A8BC2F784DB}" presName="parentText" presStyleLbl="node1" presStyleIdx="3" presStyleCnt="5" custScaleX="142857" custLinFactNeighborX="1695" custLinFactNeighborY="-753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9F4B19A-A6B0-4B3A-9D48-0E27709CB912}" type="pres">
      <dgm:prSet presAssocID="{382A2874-CA9E-4437-9945-9A8BC2F784DB}" presName="negativeSpace" presStyleCnt="0"/>
      <dgm:spPr/>
      <dgm:t>
        <a:bodyPr/>
        <a:lstStyle/>
        <a:p>
          <a:endParaRPr lang="es-CO"/>
        </a:p>
      </dgm:t>
    </dgm:pt>
    <dgm:pt modelId="{51ECE6E1-9C5F-4448-9F62-DC0EDA856C53}" type="pres">
      <dgm:prSet presAssocID="{382A2874-CA9E-4437-9945-9A8BC2F784DB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CF8C8F6-3F1A-4988-9990-5CC616BC2BF7}" type="pres">
      <dgm:prSet presAssocID="{8515EC13-2581-4479-AA34-A9838BA79AB5}" presName="spaceBetweenRectangles" presStyleCnt="0"/>
      <dgm:spPr/>
      <dgm:t>
        <a:bodyPr/>
        <a:lstStyle/>
        <a:p>
          <a:endParaRPr lang="es-CO"/>
        </a:p>
      </dgm:t>
    </dgm:pt>
    <dgm:pt modelId="{2F02E5D5-AD82-45C3-A06C-CD09C2981BDE}" type="pres">
      <dgm:prSet presAssocID="{88D13F65-FD3D-42F0-A818-30A86718CA22}" presName="parentLin" presStyleCnt="0"/>
      <dgm:spPr/>
      <dgm:t>
        <a:bodyPr/>
        <a:lstStyle/>
        <a:p>
          <a:endParaRPr lang="es-CO"/>
        </a:p>
      </dgm:t>
    </dgm:pt>
    <dgm:pt modelId="{15EE43EB-E4D6-4AD7-BA38-465879A5D784}" type="pres">
      <dgm:prSet presAssocID="{88D13F65-FD3D-42F0-A818-30A86718CA22}" presName="parentLeftMargin" presStyleLbl="node1" presStyleIdx="3" presStyleCnt="5"/>
      <dgm:spPr/>
      <dgm:t>
        <a:bodyPr/>
        <a:lstStyle/>
        <a:p>
          <a:endParaRPr lang="es-CO"/>
        </a:p>
      </dgm:t>
    </dgm:pt>
    <dgm:pt modelId="{BAA923FB-2675-4F37-84C5-4AED692D388D}" type="pres">
      <dgm:prSet presAssocID="{88D13F65-FD3D-42F0-A818-30A86718CA22}" presName="parentText" presStyleLbl="node1" presStyleIdx="4" presStyleCnt="5" custScaleX="142857" custScaleY="15519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6DE801E-35AC-4D01-923F-DAA1F335FC38}" type="pres">
      <dgm:prSet presAssocID="{88D13F65-FD3D-42F0-A818-30A86718CA22}" presName="negativeSpace" presStyleCnt="0"/>
      <dgm:spPr/>
      <dgm:t>
        <a:bodyPr/>
        <a:lstStyle/>
        <a:p>
          <a:endParaRPr lang="es-CO"/>
        </a:p>
      </dgm:t>
    </dgm:pt>
    <dgm:pt modelId="{4D151FBB-ECBF-4C71-9E83-71CECBE92680}" type="pres">
      <dgm:prSet presAssocID="{88D13F65-FD3D-42F0-A818-30A86718CA22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A0DD132-84F2-4E5E-BAE2-B6058CA99E04}" type="presOf" srcId="{88D13F65-FD3D-42F0-A818-30A86718CA22}" destId="{15EE43EB-E4D6-4AD7-BA38-465879A5D784}" srcOrd="0" destOrd="0" presId="urn:microsoft.com/office/officeart/2005/8/layout/list1"/>
    <dgm:cxn modelId="{E7BD5471-27B4-4DAC-8BE6-E5ECDA481D0B}" srcId="{DE53E5B8-0EE1-4803-9B11-2DE345ECDEDE}" destId="{719B350A-2401-4CD0-8553-3D25F263F5BA}" srcOrd="1" destOrd="0" parTransId="{CADE2C2C-6FE2-421A-AD93-4AA8184B5AD3}" sibTransId="{48FC8CA9-417A-4854-8A63-26186A160E98}"/>
    <dgm:cxn modelId="{6863E86B-CE83-41FA-B212-302A4B8E6F9E}" type="presOf" srcId="{DE53E5B8-0EE1-4803-9B11-2DE345ECDEDE}" destId="{1C44B1DB-404E-4F1B-986A-ACB84206A44A}" srcOrd="0" destOrd="0" presId="urn:microsoft.com/office/officeart/2005/8/layout/list1"/>
    <dgm:cxn modelId="{D65F3702-32E2-45BB-9127-D1CB9C48CD61}" srcId="{DE53E5B8-0EE1-4803-9B11-2DE345ECDEDE}" destId="{1BA27826-CE26-43B1-A567-BD9B3F163A43}" srcOrd="2" destOrd="0" parTransId="{8162FBE0-8720-4C6D-A5C8-ECC41A4995C0}" sibTransId="{667CFF03-3E38-4692-97B7-4FFD08B05885}"/>
    <dgm:cxn modelId="{2B8F55FB-759F-4EDE-991A-9A4DD0778BF1}" srcId="{DE53E5B8-0EE1-4803-9B11-2DE345ECDEDE}" destId="{382A2874-CA9E-4437-9945-9A8BC2F784DB}" srcOrd="3" destOrd="0" parTransId="{B90BDB75-2B29-44B3-A07D-8AD5487C60F6}" sibTransId="{8515EC13-2581-4479-AA34-A9838BA79AB5}"/>
    <dgm:cxn modelId="{A0C8E8B8-A449-45AB-87EE-0168388574FA}" type="presOf" srcId="{382A2874-CA9E-4437-9945-9A8BC2F784DB}" destId="{2C81A6B5-EF08-4D27-A68B-625B6D901308}" srcOrd="0" destOrd="0" presId="urn:microsoft.com/office/officeart/2005/8/layout/list1"/>
    <dgm:cxn modelId="{E222B340-FD50-40C9-802F-4B2C11B16EE5}" srcId="{DE53E5B8-0EE1-4803-9B11-2DE345ECDEDE}" destId="{F5A5BFBB-517F-4970-9607-19410D4A0B65}" srcOrd="0" destOrd="0" parTransId="{1AE168DE-6CDA-498B-A1E3-5E8D384D00DE}" sibTransId="{C79692A8-8399-4EC5-B90E-F45238CE7AD3}"/>
    <dgm:cxn modelId="{BCAB2172-8B09-467F-939C-C8BB1857C4A6}" type="presOf" srcId="{382A2874-CA9E-4437-9945-9A8BC2F784DB}" destId="{CA78EC88-8E70-4638-8480-83DD119A6267}" srcOrd="1" destOrd="0" presId="urn:microsoft.com/office/officeart/2005/8/layout/list1"/>
    <dgm:cxn modelId="{8A6ED6F2-5EE0-4B30-8EBF-E72C58E24CDB}" type="presOf" srcId="{719B350A-2401-4CD0-8553-3D25F263F5BA}" destId="{9CFF56A4-1189-4313-A5BA-EA4EA803DDE5}" srcOrd="1" destOrd="0" presId="urn:microsoft.com/office/officeart/2005/8/layout/list1"/>
    <dgm:cxn modelId="{059D83ED-4C87-4440-86BF-540807ECD663}" srcId="{DE53E5B8-0EE1-4803-9B11-2DE345ECDEDE}" destId="{88D13F65-FD3D-42F0-A818-30A86718CA22}" srcOrd="4" destOrd="0" parTransId="{4AD4B0BB-59EB-4E68-8F6A-B33DAFFBF4D0}" sibTransId="{DF082E98-F1AA-4952-94CE-33EA64324269}"/>
    <dgm:cxn modelId="{B5EE804B-BB90-4094-94EB-26C6D2288912}" type="presOf" srcId="{719B350A-2401-4CD0-8553-3D25F263F5BA}" destId="{8AA19782-8E02-4173-8162-34B04C47F900}" srcOrd="0" destOrd="0" presId="urn:microsoft.com/office/officeart/2005/8/layout/list1"/>
    <dgm:cxn modelId="{6EC5891E-8FD7-4A1C-82DE-AD17D7F40F32}" type="presOf" srcId="{88D13F65-FD3D-42F0-A818-30A86718CA22}" destId="{BAA923FB-2675-4F37-84C5-4AED692D388D}" srcOrd="1" destOrd="0" presId="urn:microsoft.com/office/officeart/2005/8/layout/list1"/>
    <dgm:cxn modelId="{28D1EEDD-5D88-4D38-BF19-B738ABE10909}" type="presOf" srcId="{1BA27826-CE26-43B1-A567-BD9B3F163A43}" destId="{1A9BF4F0-65F9-498B-9174-809DB7A0EC7E}" srcOrd="0" destOrd="0" presId="urn:microsoft.com/office/officeart/2005/8/layout/list1"/>
    <dgm:cxn modelId="{7492F568-2E40-4FFE-BE97-969B59BDE39E}" type="presOf" srcId="{F5A5BFBB-517F-4970-9607-19410D4A0B65}" destId="{596B0D6E-5610-47DB-A743-C6987094CC7D}" srcOrd="0" destOrd="0" presId="urn:microsoft.com/office/officeart/2005/8/layout/list1"/>
    <dgm:cxn modelId="{1AD23B8C-2F51-4279-8C7A-4D4AF8823E09}" type="presOf" srcId="{1BA27826-CE26-43B1-A567-BD9B3F163A43}" destId="{8E6679A7-8315-4F85-955B-0C5608F2FAFE}" srcOrd="1" destOrd="0" presId="urn:microsoft.com/office/officeart/2005/8/layout/list1"/>
    <dgm:cxn modelId="{271B9B95-51ED-4DA4-8FE6-BDC47402ECF8}" type="presOf" srcId="{F5A5BFBB-517F-4970-9607-19410D4A0B65}" destId="{DC352192-ABD2-4704-A7E7-CAA8EEF00D10}" srcOrd="1" destOrd="0" presId="urn:microsoft.com/office/officeart/2005/8/layout/list1"/>
    <dgm:cxn modelId="{0A0C29BD-349E-411C-90B1-EB5106061F06}" type="presParOf" srcId="{1C44B1DB-404E-4F1B-986A-ACB84206A44A}" destId="{7F24AFAA-3C1C-47EF-91C6-1614F189BCB1}" srcOrd="0" destOrd="0" presId="urn:microsoft.com/office/officeart/2005/8/layout/list1"/>
    <dgm:cxn modelId="{95A9DA76-5D8F-40EC-87A1-12F48486EFB1}" type="presParOf" srcId="{7F24AFAA-3C1C-47EF-91C6-1614F189BCB1}" destId="{596B0D6E-5610-47DB-A743-C6987094CC7D}" srcOrd="0" destOrd="0" presId="urn:microsoft.com/office/officeart/2005/8/layout/list1"/>
    <dgm:cxn modelId="{1DA0A1DC-B1A5-4811-8213-FF33B9F5F689}" type="presParOf" srcId="{7F24AFAA-3C1C-47EF-91C6-1614F189BCB1}" destId="{DC352192-ABD2-4704-A7E7-CAA8EEF00D10}" srcOrd="1" destOrd="0" presId="urn:microsoft.com/office/officeart/2005/8/layout/list1"/>
    <dgm:cxn modelId="{2F234F46-932D-4AEA-9CA9-DCAA01EB874B}" type="presParOf" srcId="{1C44B1DB-404E-4F1B-986A-ACB84206A44A}" destId="{F7C706A9-C77F-4079-A768-63AF4624F52A}" srcOrd="1" destOrd="0" presId="urn:microsoft.com/office/officeart/2005/8/layout/list1"/>
    <dgm:cxn modelId="{75EE2229-77DF-44F5-84A3-1E011DC47C02}" type="presParOf" srcId="{1C44B1DB-404E-4F1B-986A-ACB84206A44A}" destId="{3D0BF11B-07D2-44EE-9A8E-8D5409FB44EE}" srcOrd="2" destOrd="0" presId="urn:microsoft.com/office/officeart/2005/8/layout/list1"/>
    <dgm:cxn modelId="{C8183A0F-DE1C-4C7A-862C-B7BE8FCFC2D2}" type="presParOf" srcId="{1C44B1DB-404E-4F1B-986A-ACB84206A44A}" destId="{3CDA78BA-1983-4E61-B41F-DB5C58AA309F}" srcOrd="3" destOrd="0" presId="urn:microsoft.com/office/officeart/2005/8/layout/list1"/>
    <dgm:cxn modelId="{77178B0F-0508-4BCC-8F3D-2EA199063298}" type="presParOf" srcId="{1C44B1DB-404E-4F1B-986A-ACB84206A44A}" destId="{54452FDF-52F6-431F-8A64-345854794C7E}" srcOrd="4" destOrd="0" presId="urn:microsoft.com/office/officeart/2005/8/layout/list1"/>
    <dgm:cxn modelId="{8D36DA05-2C9A-4ABD-87B8-8D5D3740F5E3}" type="presParOf" srcId="{54452FDF-52F6-431F-8A64-345854794C7E}" destId="{8AA19782-8E02-4173-8162-34B04C47F900}" srcOrd="0" destOrd="0" presId="urn:microsoft.com/office/officeart/2005/8/layout/list1"/>
    <dgm:cxn modelId="{051EF6F8-70F7-4D00-B021-E983B0F9D22E}" type="presParOf" srcId="{54452FDF-52F6-431F-8A64-345854794C7E}" destId="{9CFF56A4-1189-4313-A5BA-EA4EA803DDE5}" srcOrd="1" destOrd="0" presId="urn:microsoft.com/office/officeart/2005/8/layout/list1"/>
    <dgm:cxn modelId="{D3322DDB-4ADB-438D-B670-65AF3316C420}" type="presParOf" srcId="{1C44B1DB-404E-4F1B-986A-ACB84206A44A}" destId="{40D89553-CB9A-446D-B708-6095F8B7369F}" srcOrd="5" destOrd="0" presId="urn:microsoft.com/office/officeart/2005/8/layout/list1"/>
    <dgm:cxn modelId="{EE760FB6-05D5-4BED-9404-E2788415C519}" type="presParOf" srcId="{1C44B1DB-404E-4F1B-986A-ACB84206A44A}" destId="{632BDC9A-D0F3-4103-A5E8-EA2B2AD807CD}" srcOrd="6" destOrd="0" presId="urn:microsoft.com/office/officeart/2005/8/layout/list1"/>
    <dgm:cxn modelId="{E6A07578-F5F6-4589-80A1-FBD813BD0FE6}" type="presParOf" srcId="{1C44B1DB-404E-4F1B-986A-ACB84206A44A}" destId="{9845125C-0D4D-4011-B812-5509AB8E4088}" srcOrd="7" destOrd="0" presId="urn:microsoft.com/office/officeart/2005/8/layout/list1"/>
    <dgm:cxn modelId="{36068B69-7FF8-412D-A6BC-10D8FA3655F7}" type="presParOf" srcId="{1C44B1DB-404E-4F1B-986A-ACB84206A44A}" destId="{FCBC6BEC-A240-430D-998F-AD556CBADC16}" srcOrd="8" destOrd="0" presId="urn:microsoft.com/office/officeart/2005/8/layout/list1"/>
    <dgm:cxn modelId="{C007EF91-7F55-4E7C-ACE4-23698A59A2C3}" type="presParOf" srcId="{FCBC6BEC-A240-430D-998F-AD556CBADC16}" destId="{1A9BF4F0-65F9-498B-9174-809DB7A0EC7E}" srcOrd="0" destOrd="0" presId="urn:microsoft.com/office/officeart/2005/8/layout/list1"/>
    <dgm:cxn modelId="{3323F7E8-FDA4-4698-B966-8CB17E08DD8B}" type="presParOf" srcId="{FCBC6BEC-A240-430D-998F-AD556CBADC16}" destId="{8E6679A7-8315-4F85-955B-0C5608F2FAFE}" srcOrd="1" destOrd="0" presId="urn:microsoft.com/office/officeart/2005/8/layout/list1"/>
    <dgm:cxn modelId="{51453B2D-071D-46DE-905D-AEC3D314184B}" type="presParOf" srcId="{1C44B1DB-404E-4F1B-986A-ACB84206A44A}" destId="{D9C5E521-A96F-4294-8CA1-FC7FC2BA2F5C}" srcOrd="9" destOrd="0" presId="urn:microsoft.com/office/officeart/2005/8/layout/list1"/>
    <dgm:cxn modelId="{E1DAB1F5-192D-4DD5-AB92-46BC8EBCEBA3}" type="presParOf" srcId="{1C44B1DB-404E-4F1B-986A-ACB84206A44A}" destId="{91800218-06A8-44E7-9D23-2E5DDD3FCEE3}" srcOrd="10" destOrd="0" presId="urn:microsoft.com/office/officeart/2005/8/layout/list1"/>
    <dgm:cxn modelId="{1313AE1B-091C-4476-AA84-ADEE665D34A2}" type="presParOf" srcId="{1C44B1DB-404E-4F1B-986A-ACB84206A44A}" destId="{764FAF64-3FDE-46CC-BDE4-E416C00402E0}" srcOrd="11" destOrd="0" presId="urn:microsoft.com/office/officeart/2005/8/layout/list1"/>
    <dgm:cxn modelId="{317D872A-14BF-478E-A4EC-E8418C3A952B}" type="presParOf" srcId="{1C44B1DB-404E-4F1B-986A-ACB84206A44A}" destId="{D8015A3E-AD11-4F76-B6C5-4381F41F197D}" srcOrd="12" destOrd="0" presId="urn:microsoft.com/office/officeart/2005/8/layout/list1"/>
    <dgm:cxn modelId="{BD96D568-764E-457E-9B3A-11ED7CA48B8D}" type="presParOf" srcId="{D8015A3E-AD11-4F76-B6C5-4381F41F197D}" destId="{2C81A6B5-EF08-4D27-A68B-625B6D901308}" srcOrd="0" destOrd="0" presId="urn:microsoft.com/office/officeart/2005/8/layout/list1"/>
    <dgm:cxn modelId="{DEC3287B-99F0-4290-AA1A-4C73977C4DDE}" type="presParOf" srcId="{D8015A3E-AD11-4F76-B6C5-4381F41F197D}" destId="{CA78EC88-8E70-4638-8480-83DD119A6267}" srcOrd="1" destOrd="0" presId="urn:microsoft.com/office/officeart/2005/8/layout/list1"/>
    <dgm:cxn modelId="{B016D6D1-59A7-4CF5-94A2-DBC340C905DD}" type="presParOf" srcId="{1C44B1DB-404E-4F1B-986A-ACB84206A44A}" destId="{59F4B19A-A6B0-4B3A-9D48-0E27709CB912}" srcOrd="13" destOrd="0" presId="urn:microsoft.com/office/officeart/2005/8/layout/list1"/>
    <dgm:cxn modelId="{5B98F00B-0133-408E-A230-80249CC19DBB}" type="presParOf" srcId="{1C44B1DB-404E-4F1B-986A-ACB84206A44A}" destId="{51ECE6E1-9C5F-4448-9F62-DC0EDA856C53}" srcOrd="14" destOrd="0" presId="urn:microsoft.com/office/officeart/2005/8/layout/list1"/>
    <dgm:cxn modelId="{4A6170DF-44E9-45C3-8FB6-A4C3A4632739}" type="presParOf" srcId="{1C44B1DB-404E-4F1B-986A-ACB84206A44A}" destId="{5CF8C8F6-3F1A-4988-9990-5CC616BC2BF7}" srcOrd="15" destOrd="0" presId="urn:microsoft.com/office/officeart/2005/8/layout/list1"/>
    <dgm:cxn modelId="{B8D378B5-B2A0-4FAE-97BE-90EDD6EEFCC7}" type="presParOf" srcId="{1C44B1DB-404E-4F1B-986A-ACB84206A44A}" destId="{2F02E5D5-AD82-45C3-A06C-CD09C2981BDE}" srcOrd="16" destOrd="0" presId="urn:microsoft.com/office/officeart/2005/8/layout/list1"/>
    <dgm:cxn modelId="{A2CC941C-54E4-4BFA-BE20-48E447EE9E36}" type="presParOf" srcId="{2F02E5D5-AD82-45C3-A06C-CD09C2981BDE}" destId="{15EE43EB-E4D6-4AD7-BA38-465879A5D784}" srcOrd="0" destOrd="0" presId="urn:microsoft.com/office/officeart/2005/8/layout/list1"/>
    <dgm:cxn modelId="{04879DEF-D929-47B4-96BA-785816FA2FE8}" type="presParOf" srcId="{2F02E5D5-AD82-45C3-A06C-CD09C2981BDE}" destId="{BAA923FB-2675-4F37-84C5-4AED692D388D}" srcOrd="1" destOrd="0" presId="urn:microsoft.com/office/officeart/2005/8/layout/list1"/>
    <dgm:cxn modelId="{4EE4FFBF-5261-48A1-A881-C339F35F58D8}" type="presParOf" srcId="{1C44B1DB-404E-4F1B-986A-ACB84206A44A}" destId="{36DE801E-35AC-4D01-923F-DAA1F335FC38}" srcOrd="17" destOrd="0" presId="urn:microsoft.com/office/officeart/2005/8/layout/list1"/>
    <dgm:cxn modelId="{913207CC-480F-4834-9443-5A74FF95300E}" type="presParOf" srcId="{1C44B1DB-404E-4F1B-986A-ACB84206A44A}" destId="{4D151FBB-ECBF-4C71-9E83-71CECBE9268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0184FDF-A9EF-4E4B-8F7D-880A3F232836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DD9276A0-2C31-46E8-BCB7-733585AE08FB}">
      <dgm:prSet phldrT="[Texto]" custT="1"/>
      <dgm:spPr/>
      <dgm:t>
        <a:bodyPr/>
        <a:lstStyle/>
        <a:p>
          <a:r>
            <a:rPr lang="es-CO" sz="2400" dirty="0" smtClean="0"/>
            <a:t>GESTIÓN ADMINISTRATIVA</a:t>
          </a:r>
          <a:endParaRPr lang="es-CO" sz="2400" dirty="0"/>
        </a:p>
      </dgm:t>
    </dgm:pt>
    <dgm:pt modelId="{CA4AD51B-FBDA-45A8-AE03-14C70AC1403A}" type="parTrans" cxnId="{65FCC216-CE23-465D-8092-4EE77693764E}">
      <dgm:prSet/>
      <dgm:spPr/>
      <dgm:t>
        <a:bodyPr/>
        <a:lstStyle/>
        <a:p>
          <a:endParaRPr lang="es-CO"/>
        </a:p>
      </dgm:t>
    </dgm:pt>
    <dgm:pt modelId="{3B2E9727-EDFF-4113-99C0-4D6CD62892E3}" type="sibTrans" cxnId="{65FCC216-CE23-465D-8092-4EE77693764E}">
      <dgm:prSet/>
      <dgm:spPr/>
      <dgm:t>
        <a:bodyPr/>
        <a:lstStyle/>
        <a:p>
          <a:endParaRPr lang="es-CO"/>
        </a:p>
      </dgm:t>
    </dgm:pt>
    <dgm:pt modelId="{7E79B801-40C6-414C-A5FE-77F4D5BC6920}">
      <dgm:prSet phldrT="[Texto]" custT="1"/>
      <dgm:spPr/>
      <dgm:t>
        <a:bodyPr/>
        <a:lstStyle/>
        <a:p>
          <a:r>
            <a:rPr lang="es-CO" sz="1400" dirty="0" smtClean="0"/>
            <a:t>SEGUIMIENTO A EJECUCIÓN DE RECURSOS </a:t>
          </a:r>
          <a:endParaRPr lang="es-CO" sz="1400" dirty="0"/>
        </a:p>
      </dgm:t>
    </dgm:pt>
    <dgm:pt modelId="{1A3211FD-45EE-4303-BE1D-1F5B61D037BC}" type="parTrans" cxnId="{93DE5080-B17B-422D-B6AC-43761F74AC0C}">
      <dgm:prSet/>
      <dgm:spPr/>
      <dgm:t>
        <a:bodyPr/>
        <a:lstStyle/>
        <a:p>
          <a:endParaRPr lang="es-CO"/>
        </a:p>
      </dgm:t>
    </dgm:pt>
    <dgm:pt modelId="{A7FB0A7C-ED89-4CA0-9FB3-FD2217688C9C}" type="sibTrans" cxnId="{93DE5080-B17B-422D-B6AC-43761F74AC0C}">
      <dgm:prSet/>
      <dgm:spPr/>
      <dgm:t>
        <a:bodyPr/>
        <a:lstStyle/>
        <a:p>
          <a:endParaRPr lang="es-CO"/>
        </a:p>
      </dgm:t>
    </dgm:pt>
    <dgm:pt modelId="{5D24DBBD-31A4-4D93-8EBB-CC796A7289B0}">
      <dgm:prSet phldrT="[Texto]" custT="1"/>
      <dgm:spPr/>
      <dgm:t>
        <a:bodyPr/>
        <a:lstStyle/>
        <a:p>
          <a:r>
            <a:rPr lang="es-CO" sz="1300" dirty="0" smtClean="0"/>
            <a:t>SOLUCIÓN DIFICULTADES EN TRÁMITES DE EJECUCIÓN</a:t>
          </a:r>
          <a:endParaRPr lang="es-CO" sz="1300" dirty="0"/>
        </a:p>
      </dgm:t>
    </dgm:pt>
    <dgm:pt modelId="{D68C6024-1083-4E2C-B6D0-7A290F27CB34}" type="parTrans" cxnId="{2F9250F5-AC5B-4297-8826-A12392351A26}">
      <dgm:prSet/>
      <dgm:spPr/>
      <dgm:t>
        <a:bodyPr/>
        <a:lstStyle/>
        <a:p>
          <a:endParaRPr lang="es-CO"/>
        </a:p>
      </dgm:t>
    </dgm:pt>
    <dgm:pt modelId="{2C071CD4-786F-46E8-8437-78DB8B1D6658}" type="sibTrans" cxnId="{2F9250F5-AC5B-4297-8826-A12392351A26}">
      <dgm:prSet/>
      <dgm:spPr/>
      <dgm:t>
        <a:bodyPr/>
        <a:lstStyle/>
        <a:p>
          <a:endParaRPr lang="es-CO"/>
        </a:p>
      </dgm:t>
    </dgm:pt>
    <dgm:pt modelId="{B4D1108C-4931-4BDC-A3B3-03D7EE2000ED}">
      <dgm:prSet phldrT="[Texto]" custT="1"/>
      <dgm:spPr/>
      <dgm:t>
        <a:bodyPr/>
        <a:lstStyle/>
        <a:p>
          <a:r>
            <a:rPr lang="es-CO" sz="1200" dirty="0" smtClean="0"/>
            <a:t>SEGUIMIENTO PRESUPUESTO DE LA UNIDAD</a:t>
          </a:r>
          <a:endParaRPr lang="es-CO" sz="1200" dirty="0"/>
        </a:p>
      </dgm:t>
    </dgm:pt>
    <dgm:pt modelId="{DD469E87-1AD9-4076-86DC-9E8BAE1E5AEF}" type="parTrans" cxnId="{4C910025-2899-4045-A166-F5DC67B09BB9}">
      <dgm:prSet/>
      <dgm:spPr/>
      <dgm:t>
        <a:bodyPr/>
        <a:lstStyle/>
        <a:p>
          <a:endParaRPr lang="es-CO"/>
        </a:p>
      </dgm:t>
    </dgm:pt>
    <dgm:pt modelId="{7FDBABC0-3558-48A5-A5F5-5D5B6F49DE8E}" type="sibTrans" cxnId="{4C910025-2899-4045-A166-F5DC67B09BB9}">
      <dgm:prSet/>
      <dgm:spPr/>
      <dgm:t>
        <a:bodyPr/>
        <a:lstStyle/>
        <a:p>
          <a:endParaRPr lang="es-CO"/>
        </a:p>
      </dgm:t>
    </dgm:pt>
    <dgm:pt modelId="{1F84FDF1-5CEE-41C3-A387-D7D1D2D245E1}">
      <dgm:prSet phldrT="[Texto]" custT="1"/>
      <dgm:spPr/>
      <dgm:t>
        <a:bodyPr/>
        <a:lstStyle/>
        <a:p>
          <a:r>
            <a:rPr lang="es-CO" sz="1400" dirty="0" smtClean="0"/>
            <a:t>DISEÑO DE FORMATOS</a:t>
          </a:r>
          <a:endParaRPr lang="es-CO" sz="1400" dirty="0"/>
        </a:p>
      </dgm:t>
    </dgm:pt>
    <dgm:pt modelId="{8E3F38F8-2C24-4620-B27A-C995DB8801DB}" type="parTrans" cxnId="{B2D79128-43AD-47A8-818E-9E970732EC11}">
      <dgm:prSet/>
      <dgm:spPr/>
      <dgm:t>
        <a:bodyPr/>
        <a:lstStyle/>
        <a:p>
          <a:endParaRPr lang="es-CO"/>
        </a:p>
      </dgm:t>
    </dgm:pt>
    <dgm:pt modelId="{782991B5-1E06-414F-9CC2-CCE6F00A89B5}" type="sibTrans" cxnId="{B2D79128-43AD-47A8-818E-9E970732EC11}">
      <dgm:prSet/>
      <dgm:spPr/>
      <dgm:t>
        <a:bodyPr/>
        <a:lstStyle/>
        <a:p>
          <a:endParaRPr lang="es-CO"/>
        </a:p>
      </dgm:t>
    </dgm:pt>
    <dgm:pt modelId="{441277C2-1DFE-40EB-8D5C-8DCFEEB3ABAA}" type="pres">
      <dgm:prSet presAssocID="{70184FDF-A9EF-4E4B-8F7D-880A3F232836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s-CO"/>
        </a:p>
      </dgm:t>
    </dgm:pt>
    <dgm:pt modelId="{FE10DDED-8C61-4A47-A0AF-037D892715BE}" type="pres">
      <dgm:prSet presAssocID="{DD9276A0-2C31-46E8-BCB7-733585AE08FB}" presName="Parent" presStyleLbl="node0" presStyleIdx="0" presStyleCnt="1" custScaleX="122315" custScaleY="125643" custLinFactNeighborX="8081" custLinFactNeighborY="7071">
        <dgm:presLayoutVars>
          <dgm:chMax val="5"/>
          <dgm:chPref val="5"/>
        </dgm:presLayoutVars>
      </dgm:prSet>
      <dgm:spPr/>
      <dgm:t>
        <a:bodyPr/>
        <a:lstStyle/>
        <a:p>
          <a:endParaRPr lang="es-CO"/>
        </a:p>
      </dgm:t>
    </dgm:pt>
    <dgm:pt modelId="{543A18C5-8E0E-4B55-B9E4-9A48607C6199}" type="pres">
      <dgm:prSet presAssocID="{DD9276A0-2C31-46E8-BCB7-733585AE08FB}" presName="Accent1" presStyleLbl="node1" presStyleIdx="0" presStyleCnt="17"/>
      <dgm:spPr/>
    </dgm:pt>
    <dgm:pt modelId="{1EEA7502-69F4-4109-8F88-C8AC2C9CF48F}" type="pres">
      <dgm:prSet presAssocID="{DD9276A0-2C31-46E8-BCB7-733585AE08FB}" presName="Accent2" presStyleLbl="node1" presStyleIdx="1" presStyleCnt="17"/>
      <dgm:spPr/>
    </dgm:pt>
    <dgm:pt modelId="{DBB8C0BA-B73C-4BDB-A767-FC9C60E32822}" type="pres">
      <dgm:prSet presAssocID="{DD9276A0-2C31-46E8-BCB7-733585AE08FB}" presName="Accent3" presStyleLbl="node1" presStyleIdx="2" presStyleCnt="17"/>
      <dgm:spPr/>
    </dgm:pt>
    <dgm:pt modelId="{FC80E8EF-1B4A-48CF-8899-93A8B436F5AB}" type="pres">
      <dgm:prSet presAssocID="{DD9276A0-2C31-46E8-BCB7-733585AE08FB}" presName="Accent4" presStyleLbl="node1" presStyleIdx="3" presStyleCnt="17"/>
      <dgm:spPr/>
    </dgm:pt>
    <dgm:pt modelId="{6BE12640-92F1-4C7F-B9B6-BACCF2BCD1EC}" type="pres">
      <dgm:prSet presAssocID="{DD9276A0-2C31-46E8-BCB7-733585AE08FB}" presName="Accent5" presStyleLbl="node1" presStyleIdx="4" presStyleCnt="17"/>
      <dgm:spPr/>
    </dgm:pt>
    <dgm:pt modelId="{3751AD23-CC62-4A1B-AABB-1607CE5FE517}" type="pres">
      <dgm:prSet presAssocID="{DD9276A0-2C31-46E8-BCB7-733585AE08FB}" presName="Accent6" presStyleLbl="node1" presStyleIdx="5" presStyleCnt="17"/>
      <dgm:spPr/>
    </dgm:pt>
    <dgm:pt modelId="{B78F96A6-5D34-42EF-B5FC-AF009EE3022F}" type="pres">
      <dgm:prSet presAssocID="{7E79B801-40C6-414C-A5FE-77F4D5BC6920}" presName="Child1" presStyleLbl="node1" presStyleIdx="6" presStyleCnt="17" custScaleX="150238" custScaleY="145259">
        <dgm:presLayoutVars>
          <dgm:chMax val="0"/>
          <dgm:chPref val="0"/>
        </dgm:presLayoutVars>
      </dgm:prSet>
      <dgm:spPr/>
      <dgm:t>
        <a:bodyPr/>
        <a:lstStyle/>
        <a:p>
          <a:endParaRPr lang="es-CO"/>
        </a:p>
      </dgm:t>
    </dgm:pt>
    <dgm:pt modelId="{E5C13C2E-473A-4B11-839A-4BD706B6F9F0}" type="pres">
      <dgm:prSet presAssocID="{7E79B801-40C6-414C-A5FE-77F4D5BC6920}" presName="Accent7" presStyleCnt="0"/>
      <dgm:spPr/>
    </dgm:pt>
    <dgm:pt modelId="{97295411-5494-4A2F-942A-E45794F5E91E}" type="pres">
      <dgm:prSet presAssocID="{7E79B801-40C6-414C-A5FE-77F4D5BC6920}" presName="AccentHold1" presStyleLbl="node1" presStyleIdx="7" presStyleCnt="17"/>
      <dgm:spPr/>
    </dgm:pt>
    <dgm:pt modelId="{2D06AFF5-5F3D-4236-A654-330F48149F33}" type="pres">
      <dgm:prSet presAssocID="{7E79B801-40C6-414C-A5FE-77F4D5BC6920}" presName="Accent8" presStyleCnt="0"/>
      <dgm:spPr/>
    </dgm:pt>
    <dgm:pt modelId="{8BCF618D-DC47-4660-837D-4B78DDB0EED4}" type="pres">
      <dgm:prSet presAssocID="{7E79B801-40C6-414C-A5FE-77F4D5BC6920}" presName="AccentHold2" presStyleLbl="node1" presStyleIdx="8" presStyleCnt="17"/>
      <dgm:spPr/>
    </dgm:pt>
    <dgm:pt modelId="{AAC7CB0D-89DE-46FA-9403-0A6AE5AF23E6}" type="pres">
      <dgm:prSet presAssocID="{B4D1108C-4931-4BDC-A3B3-03D7EE2000ED}" presName="Child2" presStyleLbl="node1" presStyleIdx="9" presStyleCnt="17" custScaleX="123545" custScaleY="120585">
        <dgm:presLayoutVars>
          <dgm:chMax val="0"/>
          <dgm:chPref val="0"/>
        </dgm:presLayoutVars>
      </dgm:prSet>
      <dgm:spPr/>
      <dgm:t>
        <a:bodyPr/>
        <a:lstStyle/>
        <a:p>
          <a:endParaRPr lang="es-CO"/>
        </a:p>
      </dgm:t>
    </dgm:pt>
    <dgm:pt modelId="{739F8A1D-7060-46DF-9099-C974A461F9E5}" type="pres">
      <dgm:prSet presAssocID="{B4D1108C-4931-4BDC-A3B3-03D7EE2000ED}" presName="Accent9" presStyleCnt="0"/>
      <dgm:spPr/>
    </dgm:pt>
    <dgm:pt modelId="{9437FD2D-A28C-4A0C-8BDE-0D8BA379DF41}" type="pres">
      <dgm:prSet presAssocID="{B4D1108C-4931-4BDC-A3B3-03D7EE2000ED}" presName="AccentHold1" presStyleLbl="node1" presStyleIdx="10" presStyleCnt="17"/>
      <dgm:spPr/>
    </dgm:pt>
    <dgm:pt modelId="{95F2CB71-8A5B-428D-A5BC-5063B847FFC1}" type="pres">
      <dgm:prSet presAssocID="{B4D1108C-4931-4BDC-A3B3-03D7EE2000ED}" presName="Accent10" presStyleCnt="0"/>
      <dgm:spPr/>
    </dgm:pt>
    <dgm:pt modelId="{7A92DA59-427C-4DEF-B92E-99DF26D700B9}" type="pres">
      <dgm:prSet presAssocID="{B4D1108C-4931-4BDC-A3B3-03D7EE2000ED}" presName="AccentHold2" presStyleLbl="node1" presStyleIdx="11" presStyleCnt="17"/>
      <dgm:spPr/>
    </dgm:pt>
    <dgm:pt modelId="{37EEF219-0F35-4E78-9064-F462CBEF3FCE}" type="pres">
      <dgm:prSet presAssocID="{B4D1108C-4931-4BDC-A3B3-03D7EE2000ED}" presName="Accent11" presStyleCnt="0"/>
      <dgm:spPr/>
    </dgm:pt>
    <dgm:pt modelId="{FB8AEBD4-1E71-4D15-835E-670E062C9376}" type="pres">
      <dgm:prSet presAssocID="{B4D1108C-4931-4BDC-A3B3-03D7EE2000ED}" presName="AccentHold3" presStyleLbl="node1" presStyleIdx="12" presStyleCnt="17"/>
      <dgm:spPr/>
    </dgm:pt>
    <dgm:pt modelId="{82FF95B4-8B2D-4E56-9E49-551A1555094E}" type="pres">
      <dgm:prSet presAssocID="{5D24DBBD-31A4-4D93-8EBB-CC796A7289B0}" presName="Child3" presStyleLbl="node1" presStyleIdx="13" presStyleCnt="17" custScaleX="137296" custScaleY="136207">
        <dgm:presLayoutVars>
          <dgm:chMax val="0"/>
          <dgm:chPref val="0"/>
        </dgm:presLayoutVars>
      </dgm:prSet>
      <dgm:spPr/>
      <dgm:t>
        <a:bodyPr/>
        <a:lstStyle/>
        <a:p>
          <a:endParaRPr lang="es-CO"/>
        </a:p>
      </dgm:t>
    </dgm:pt>
    <dgm:pt modelId="{D7ADD4B3-FA70-4F78-A329-CF0F5BBCB435}" type="pres">
      <dgm:prSet presAssocID="{5D24DBBD-31A4-4D93-8EBB-CC796A7289B0}" presName="Accent12" presStyleCnt="0"/>
      <dgm:spPr/>
    </dgm:pt>
    <dgm:pt modelId="{C7ECE761-BF60-48CB-8F13-2E62FC43BCD0}" type="pres">
      <dgm:prSet presAssocID="{5D24DBBD-31A4-4D93-8EBB-CC796A7289B0}" presName="AccentHold1" presStyleLbl="node1" presStyleIdx="14" presStyleCnt="17"/>
      <dgm:spPr/>
    </dgm:pt>
    <dgm:pt modelId="{135F7345-E849-47B4-A758-F1BCBB88B20F}" type="pres">
      <dgm:prSet presAssocID="{1F84FDF1-5CEE-41C3-A387-D7D1D2D245E1}" presName="Child4" presStyleLbl="node1" presStyleIdx="15" presStyleCnt="17" custScaleX="122514" custScaleY="122884">
        <dgm:presLayoutVars>
          <dgm:chMax val="0"/>
          <dgm:chPref val="0"/>
        </dgm:presLayoutVars>
      </dgm:prSet>
      <dgm:spPr/>
      <dgm:t>
        <a:bodyPr/>
        <a:lstStyle/>
        <a:p>
          <a:endParaRPr lang="es-CO"/>
        </a:p>
      </dgm:t>
    </dgm:pt>
    <dgm:pt modelId="{9F499E5F-BB06-485E-AF3F-2A6796FA0312}" type="pres">
      <dgm:prSet presAssocID="{1F84FDF1-5CEE-41C3-A387-D7D1D2D245E1}" presName="Accent13" presStyleCnt="0"/>
      <dgm:spPr/>
    </dgm:pt>
    <dgm:pt modelId="{8E0A960F-D07D-4AB1-B073-5BBB163C01DA}" type="pres">
      <dgm:prSet presAssocID="{1F84FDF1-5CEE-41C3-A387-D7D1D2D245E1}" presName="AccentHold1" presStyleLbl="node1" presStyleIdx="16" presStyleCnt="17"/>
      <dgm:spPr/>
    </dgm:pt>
  </dgm:ptLst>
  <dgm:cxnLst>
    <dgm:cxn modelId="{B2D79128-43AD-47A8-818E-9E970732EC11}" srcId="{DD9276A0-2C31-46E8-BCB7-733585AE08FB}" destId="{1F84FDF1-5CEE-41C3-A387-D7D1D2D245E1}" srcOrd="3" destOrd="0" parTransId="{8E3F38F8-2C24-4620-B27A-C995DB8801DB}" sibTransId="{782991B5-1E06-414F-9CC2-CCE6F00A89B5}"/>
    <dgm:cxn modelId="{3B57626D-12E7-47C3-8733-E851EDB5B32A}" type="presOf" srcId="{B4D1108C-4931-4BDC-A3B3-03D7EE2000ED}" destId="{AAC7CB0D-89DE-46FA-9403-0A6AE5AF23E6}" srcOrd="0" destOrd="0" presId="urn:microsoft.com/office/officeart/2009/3/layout/CircleRelationship"/>
    <dgm:cxn modelId="{65FCC216-CE23-465D-8092-4EE77693764E}" srcId="{70184FDF-A9EF-4E4B-8F7D-880A3F232836}" destId="{DD9276A0-2C31-46E8-BCB7-733585AE08FB}" srcOrd="0" destOrd="0" parTransId="{CA4AD51B-FBDA-45A8-AE03-14C70AC1403A}" sibTransId="{3B2E9727-EDFF-4113-99C0-4D6CD62892E3}"/>
    <dgm:cxn modelId="{B9C00988-84FB-4182-ADC8-01233F65FF20}" type="presOf" srcId="{5D24DBBD-31A4-4D93-8EBB-CC796A7289B0}" destId="{82FF95B4-8B2D-4E56-9E49-551A1555094E}" srcOrd="0" destOrd="0" presId="urn:microsoft.com/office/officeart/2009/3/layout/CircleRelationship"/>
    <dgm:cxn modelId="{4C910025-2899-4045-A166-F5DC67B09BB9}" srcId="{DD9276A0-2C31-46E8-BCB7-733585AE08FB}" destId="{B4D1108C-4931-4BDC-A3B3-03D7EE2000ED}" srcOrd="1" destOrd="0" parTransId="{DD469E87-1AD9-4076-86DC-9E8BAE1E5AEF}" sibTransId="{7FDBABC0-3558-48A5-A5F5-5D5B6F49DE8E}"/>
    <dgm:cxn modelId="{C64ACCA1-FD08-445E-BF24-67C9853A5765}" type="presOf" srcId="{1F84FDF1-5CEE-41C3-A387-D7D1D2D245E1}" destId="{135F7345-E849-47B4-A758-F1BCBB88B20F}" srcOrd="0" destOrd="0" presId="urn:microsoft.com/office/officeart/2009/3/layout/CircleRelationship"/>
    <dgm:cxn modelId="{EA642005-DF43-4D1D-BD6D-EBC9371E2973}" type="presOf" srcId="{7E79B801-40C6-414C-A5FE-77F4D5BC6920}" destId="{B78F96A6-5D34-42EF-B5FC-AF009EE3022F}" srcOrd="0" destOrd="0" presId="urn:microsoft.com/office/officeart/2009/3/layout/CircleRelationship"/>
    <dgm:cxn modelId="{93DE5080-B17B-422D-B6AC-43761F74AC0C}" srcId="{DD9276A0-2C31-46E8-BCB7-733585AE08FB}" destId="{7E79B801-40C6-414C-A5FE-77F4D5BC6920}" srcOrd="0" destOrd="0" parTransId="{1A3211FD-45EE-4303-BE1D-1F5B61D037BC}" sibTransId="{A7FB0A7C-ED89-4CA0-9FB3-FD2217688C9C}"/>
    <dgm:cxn modelId="{8CE54069-5E47-4389-9EE9-6DCC6A851FA5}" type="presOf" srcId="{DD9276A0-2C31-46E8-BCB7-733585AE08FB}" destId="{FE10DDED-8C61-4A47-A0AF-037D892715BE}" srcOrd="0" destOrd="0" presId="urn:microsoft.com/office/officeart/2009/3/layout/CircleRelationship"/>
    <dgm:cxn modelId="{18417A50-7EC6-4BA8-8C0A-EC68C799D680}" type="presOf" srcId="{70184FDF-A9EF-4E4B-8F7D-880A3F232836}" destId="{441277C2-1DFE-40EB-8D5C-8DCFEEB3ABAA}" srcOrd="0" destOrd="0" presId="urn:microsoft.com/office/officeart/2009/3/layout/CircleRelationship"/>
    <dgm:cxn modelId="{2F9250F5-AC5B-4297-8826-A12392351A26}" srcId="{DD9276A0-2C31-46E8-BCB7-733585AE08FB}" destId="{5D24DBBD-31A4-4D93-8EBB-CC796A7289B0}" srcOrd="2" destOrd="0" parTransId="{D68C6024-1083-4E2C-B6D0-7A290F27CB34}" sibTransId="{2C071CD4-786F-46E8-8437-78DB8B1D6658}"/>
    <dgm:cxn modelId="{9789B4CA-250A-4261-9334-DF7D485F760B}" type="presParOf" srcId="{441277C2-1DFE-40EB-8D5C-8DCFEEB3ABAA}" destId="{FE10DDED-8C61-4A47-A0AF-037D892715BE}" srcOrd="0" destOrd="0" presId="urn:microsoft.com/office/officeart/2009/3/layout/CircleRelationship"/>
    <dgm:cxn modelId="{09CC795F-3F42-4DC0-891D-D8548EA3A327}" type="presParOf" srcId="{441277C2-1DFE-40EB-8D5C-8DCFEEB3ABAA}" destId="{543A18C5-8E0E-4B55-B9E4-9A48607C6199}" srcOrd="1" destOrd="0" presId="urn:microsoft.com/office/officeart/2009/3/layout/CircleRelationship"/>
    <dgm:cxn modelId="{9C0641B2-77EE-48AB-9788-53CF8C2318C6}" type="presParOf" srcId="{441277C2-1DFE-40EB-8D5C-8DCFEEB3ABAA}" destId="{1EEA7502-69F4-4109-8F88-C8AC2C9CF48F}" srcOrd="2" destOrd="0" presId="urn:microsoft.com/office/officeart/2009/3/layout/CircleRelationship"/>
    <dgm:cxn modelId="{8847ED32-E281-49B8-8213-A88C845D1CF4}" type="presParOf" srcId="{441277C2-1DFE-40EB-8D5C-8DCFEEB3ABAA}" destId="{DBB8C0BA-B73C-4BDB-A767-FC9C60E32822}" srcOrd="3" destOrd="0" presId="urn:microsoft.com/office/officeart/2009/3/layout/CircleRelationship"/>
    <dgm:cxn modelId="{5B88F3D3-CA6B-4B52-BED4-49E6FC301C53}" type="presParOf" srcId="{441277C2-1DFE-40EB-8D5C-8DCFEEB3ABAA}" destId="{FC80E8EF-1B4A-48CF-8899-93A8B436F5AB}" srcOrd="4" destOrd="0" presId="urn:microsoft.com/office/officeart/2009/3/layout/CircleRelationship"/>
    <dgm:cxn modelId="{2C5DC415-D7F1-4611-91A2-D7ED52888190}" type="presParOf" srcId="{441277C2-1DFE-40EB-8D5C-8DCFEEB3ABAA}" destId="{6BE12640-92F1-4C7F-B9B6-BACCF2BCD1EC}" srcOrd="5" destOrd="0" presId="urn:microsoft.com/office/officeart/2009/3/layout/CircleRelationship"/>
    <dgm:cxn modelId="{A83DABE5-4EF4-435A-A1AC-99783A962499}" type="presParOf" srcId="{441277C2-1DFE-40EB-8D5C-8DCFEEB3ABAA}" destId="{3751AD23-CC62-4A1B-AABB-1607CE5FE517}" srcOrd="6" destOrd="0" presId="urn:microsoft.com/office/officeart/2009/3/layout/CircleRelationship"/>
    <dgm:cxn modelId="{49E88A21-CD22-4E60-8EAD-B49D689234AD}" type="presParOf" srcId="{441277C2-1DFE-40EB-8D5C-8DCFEEB3ABAA}" destId="{B78F96A6-5D34-42EF-B5FC-AF009EE3022F}" srcOrd="7" destOrd="0" presId="urn:microsoft.com/office/officeart/2009/3/layout/CircleRelationship"/>
    <dgm:cxn modelId="{0B436440-82EF-4854-90BB-A86B602A24CF}" type="presParOf" srcId="{441277C2-1DFE-40EB-8D5C-8DCFEEB3ABAA}" destId="{E5C13C2E-473A-4B11-839A-4BD706B6F9F0}" srcOrd="8" destOrd="0" presId="urn:microsoft.com/office/officeart/2009/3/layout/CircleRelationship"/>
    <dgm:cxn modelId="{EF17CFF1-3AB8-46E2-83D4-E75E7EB1365D}" type="presParOf" srcId="{E5C13C2E-473A-4B11-839A-4BD706B6F9F0}" destId="{97295411-5494-4A2F-942A-E45794F5E91E}" srcOrd="0" destOrd="0" presId="urn:microsoft.com/office/officeart/2009/3/layout/CircleRelationship"/>
    <dgm:cxn modelId="{78EED771-0301-4EFF-9AC4-2007671C828C}" type="presParOf" srcId="{441277C2-1DFE-40EB-8D5C-8DCFEEB3ABAA}" destId="{2D06AFF5-5F3D-4236-A654-330F48149F33}" srcOrd="9" destOrd="0" presId="urn:microsoft.com/office/officeart/2009/3/layout/CircleRelationship"/>
    <dgm:cxn modelId="{193F1654-8337-4F81-AD98-20EC9287B583}" type="presParOf" srcId="{2D06AFF5-5F3D-4236-A654-330F48149F33}" destId="{8BCF618D-DC47-4660-837D-4B78DDB0EED4}" srcOrd="0" destOrd="0" presId="urn:microsoft.com/office/officeart/2009/3/layout/CircleRelationship"/>
    <dgm:cxn modelId="{74370032-48B9-4FBD-A4AC-11F80C2E4A94}" type="presParOf" srcId="{441277C2-1DFE-40EB-8D5C-8DCFEEB3ABAA}" destId="{AAC7CB0D-89DE-46FA-9403-0A6AE5AF23E6}" srcOrd="10" destOrd="0" presId="urn:microsoft.com/office/officeart/2009/3/layout/CircleRelationship"/>
    <dgm:cxn modelId="{BC22A29B-6D1A-4735-A017-8787E8DDD472}" type="presParOf" srcId="{441277C2-1DFE-40EB-8D5C-8DCFEEB3ABAA}" destId="{739F8A1D-7060-46DF-9099-C974A461F9E5}" srcOrd="11" destOrd="0" presId="urn:microsoft.com/office/officeart/2009/3/layout/CircleRelationship"/>
    <dgm:cxn modelId="{46E5BCBF-7626-4BE0-AB53-FCE8201C275B}" type="presParOf" srcId="{739F8A1D-7060-46DF-9099-C974A461F9E5}" destId="{9437FD2D-A28C-4A0C-8BDE-0D8BA379DF41}" srcOrd="0" destOrd="0" presId="urn:microsoft.com/office/officeart/2009/3/layout/CircleRelationship"/>
    <dgm:cxn modelId="{A7454347-5A80-4DF4-BA20-4428F9311880}" type="presParOf" srcId="{441277C2-1DFE-40EB-8D5C-8DCFEEB3ABAA}" destId="{95F2CB71-8A5B-428D-A5BC-5063B847FFC1}" srcOrd="12" destOrd="0" presId="urn:microsoft.com/office/officeart/2009/3/layout/CircleRelationship"/>
    <dgm:cxn modelId="{D403826B-671A-4E9F-82CD-0C0E249E97FD}" type="presParOf" srcId="{95F2CB71-8A5B-428D-A5BC-5063B847FFC1}" destId="{7A92DA59-427C-4DEF-B92E-99DF26D700B9}" srcOrd="0" destOrd="0" presId="urn:microsoft.com/office/officeart/2009/3/layout/CircleRelationship"/>
    <dgm:cxn modelId="{DFDC5F01-38D0-4059-8EFC-7B5AD56DE28C}" type="presParOf" srcId="{441277C2-1DFE-40EB-8D5C-8DCFEEB3ABAA}" destId="{37EEF219-0F35-4E78-9064-F462CBEF3FCE}" srcOrd="13" destOrd="0" presId="urn:microsoft.com/office/officeart/2009/3/layout/CircleRelationship"/>
    <dgm:cxn modelId="{D90C6FB3-939E-4FBA-BE7E-0DB5514D8F68}" type="presParOf" srcId="{37EEF219-0F35-4E78-9064-F462CBEF3FCE}" destId="{FB8AEBD4-1E71-4D15-835E-670E062C9376}" srcOrd="0" destOrd="0" presId="urn:microsoft.com/office/officeart/2009/3/layout/CircleRelationship"/>
    <dgm:cxn modelId="{C77B4EC4-5B75-4BB9-98ED-53B9B7EA2D7C}" type="presParOf" srcId="{441277C2-1DFE-40EB-8D5C-8DCFEEB3ABAA}" destId="{82FF95B4-8B2D-4E56-9E49-551A1555094E}" srcOrd="14" destOrd="0" presId="urn:microsoft.com/office/officeart/2009/3/layout/CircleRelationship"/>
    <dgm:cxn modelId="{3E3B531A-96ED-4D8C-A646-23B9C12FD559}" type="presParOf" srcId="{441277C2-1DFE-40EB-8D5C-8DCFEEB3ABAA}" destId="{D7ADD4B3-FA70-4F78-A329-CF0F5BBCB435}" srcOrd="15" destOrd="0" presId="urn:microsoft.com/office/officeart/2009/3/layout/CircleRelationship"/>
    <dgm:cxn modelId="{CF68C586-71D9-458E-B601-65299B80CBFE}" type="presParOf" srcId="{D7ADD4B3-FA70-4F78-A329-CF0F5BBCB435}" destId="{C7ECE761-BF60-48CB-8F13-2E62FC43BCD0}" srcOrd="0" destOrd="0" presId="urn:microsoft.com/office/officeart/2009/3/layout/CircleRelationship"/>
    <dgm:cxn modelId="{7F044EE4-5853-4A3B-BCAB-30F08E7912B8}" type="presParOf" srcId="{441277C2-1DFE-40EB-8D5C-8DCFEEB3ABAA}" destId="{135F7345-E849-47B4-A758-F1BCBB88B20F}" srcOrd="16" destOrd="0" presId="urn:microsoft.com/office/officeart/2009/3/layout/CircleRelationship"/>
    <dgm:cxn modelId="{DB4E9BAF-2AB2-43BD-B1EA-BDCA75B51F88}" type="presParOf" srcId="{441277C2-1DFE-40EB-8D5C-8DCFEEB3ABAA}" destId="{9F499E5F-BB06-485E-AF3F-2A6796FA0312}" srcOrd="17" destOrd="0" presId="urn:microsoft.com/office/officeart/2009/3/layout/CircleRelationship"/>
    <dgm:cxn modelId="{E90C3041-C7E1-4052-920F-841995C472A9}" type="presParOf" srcId="{9F499E5F-BB06-485E-AF3F-2A6796FA0312}" destId="{8E0A960F-D07D-4AB1-B073-5BBB163C01DA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DE3C723-58F0-47DD-86FA-3E1D680D1585}" type="doc">
      <dgm:prSet loTypeId="urn:microsoft.com/office/officeart/2005/8/layout/chevron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E3872011-ACB4-418C-B8B0-515DB949E4C4}">
      <dgm:prSet phldrT="[Texto]"/>
      <dgm:spPr/>
      <dgm:t>
        <a:bodyPr/>
        <a:lstStyle/>
        <a:p>
          <a:r>
            <a:rPr lang="es-CO" dirty="0" smtClean="0"/>
            <a:t>1</a:t>
          </a:r>
          <a:endParaRPr lang="es-CO" dirty="0"/>
        </a:p>
      </dgm:t>
    </dgm:pt>
    <dgm:pt modelId="{ECBBE51D-8977-4DD9-BA2E-2177FB94087D}" type="parTrans" cxnId="{7BB455AC-05E3-40BE-ACDB-FADCC7286373}">
      <dgm:prSet/>
      <dgm:spPr/>
      <dgm:t>
        <a:bodyPr/>
        <a:lstStyle/>
        <a:p>
          <a:endParaRPr lang="es-CO"/>
        </a:p>
      </dgm:t>
    </dgm:pt>
    <dgm:pt modelId="{D0E6989E-C9FD-4780-91A3-241BBF1A3E28}" type="sibTrans" cxnId="{7BB455AC-05E3-40BE-ACDB-FADCC7286373}">
      <dgm:prSet/>
      <dgm:spPr/>
      <dgm:t>
        <a:bodyPr/>
        <a:lstStyle/>
        <a:p>
          <a:endParaRPr lang="es-CO"/>
        </a:p>
      </dgm:t>
    </dgm:pt>
    <dgm:pt modelId="{0BA66A05-C015-483A-A25C-A703A9B4E30E}">
      <dgm:prSet phldrT="[Texto]" custT="1"/>
      <dgm:spPr/>
      <dgm:t>
        <a:bodyPr/>
        <a:lstStyle/>
        <a:p>
          <a:r>
            <a:rPr lang="es-CO" sz="2000" b="0" i="0" dirty="0" smtClean="0"/>
            <a:t>Red de fomento a la ciencia, la tecnología y la innovación: Grupos y líneas  de investigación</a:t>
          </a:r>
          <a:endParaRPr lang="es-CO" sz="2000" dirty="0"/>
        </a:p>
      </dgm:t>
    </dgm:pt>
    <dgm:pt modelId="{EB84A4B5-A88F-4ABF-B013-900EC1494304}" type="parTrans" cxnId="{7F7263FC-625B-459E-AB18-AE7D03D98550}">
      <dgm:prSet/>
      <dgm:spPr/>
      <dgm:t>
        <a:bodyPr/>
        <a:lstStyle/>
        <a:p>
          <a:endParaRPr lang="es-CO"/>
        </a:p>
      </dgm:t>
    </dgm:pt>
    <dgm:pt modelId="{AF39E30C-6C7A-4C52-845E-47056CFADE4B}" type="sibTrans" cxnId="{7F7263FC-625B-459E-AB18-AE7D03D98550}">
      <dgm:prSet/>
      <dgm:spPr/>
      <dgm:t>
        <a:bodyPr/>
        <a:lstStyle/>
        <a:p>
          <a:endParaRPr lang="es-CO"/>
        </a:p>
      </dgm:t>
    </dgm:pt>
    <dgm:pt modelId="{D6E2DDAC-F25A-418C-A834-1D0F9EB5A4AA}">
      <dgm:prSet phldrT="[Texto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000" b="0" i="0" dirty="0" smtClean="0"/>
            <a:t> Red de formación en ciencia, tecnología en innovación:</a:t>
          </a:r>
          <a:endParaRPr lang="es-CO" sz="2000" dirty="0"/>
        </a:p>
      </dgm:t>
    </dgm:pt>
    <dgm:pt modelId="{86C0D480-D68F-406C-8216-A7E002EDC313}" type="parTrans" cxnId="{D137DCB5-10DB-43EB-A919-4E48A57CFB81}">
      <dgm:prSet/>
      <dgm:spPr/>
      <dgm:t>
        <a:bodyPr/>
        <a:lstStyle/>
        <a:p>
          <a:endParaRPr lang="es-CO"/>
        </a:p>
      </dgm:t>
    </dgm:pt>
    <dgm:pt modelId="{21551A71-7DE6-437A-90D8-63F1E7CCB94D}" type="sibTrans" cxnId="{D137DCB5-10DB-43EB-A919-4E48A57CFB81}">
      <dgm:prSet/>
      <dgm:spPr/>
      <dgm:t>
        <a:bodyPr/>
        <a:lstStyle/>
        <a:p>
          <a:endParaRPr lang="es-CO"/>
        </a:p>
      </dgm:t>
    </dgm:pt>
    <dgm:pt modelId="{623759D8-6634-4E19-BD5B-AA4F147B82C2}">
      <dgm:prSet phldrT="[Texto]"/>
      <dgm:spPr/>
      <dgm:t>
        <a:bodyPr/>
        <a:lstStyle/>
        <a:p>
          <a:r>
            <a:rPr lang="es-CO" dirty="0" smtClean="0"/>
            <a:t>3</a:t>
          </a:r>
          <a:endParaRPr lang="es-CO" dirty="0"/>
        </a:p>
      </dgm:t>
    </dgm:pt>
    <dgm:pt modelId="{63BF479E-2641-48DB-AE52-D159A750CAF4}" type="parTrans" cxnId="{D431D14F-2D9F-4FBD-A158-9416595B5C5D}">
      <dgm:prSet/>
      <dgm:spPr/>
      <dgm:t>
        <a:bodyPr/>
        <a:lstStyle/>
        <a:p>
          <a:endParaRPr lang="es-CO"/>
        </a:p>
      </dgm:t>
    </dgm:pt>
    <dgm:pt modelId="{C006915B-8975-4F3E-9580-2840453A34C1}" type="sibTrans" cxnId="{D431D14F-2D9F-4FBD-A158-9416595B5C5D}">
      <dgm:prSet/>
      <dgm:spPr/>
      <dgm:t>
        <a:bodyPr/>
        <a:lstStyle/>
        <a:p>
          <a:endParaRPr lang="es-CO"/>
        </a:p>
      </dgm:t>
    </dgm:pt>
    <dgm:pt modelId="{FB92990D-BA08-43D6-8749-93BE53460C62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000" b="0" i="0" dirty="0" smtClean="0"/>
            <a:t> Red de autores especializados en </a:t>
          </a:r>
          <a:r>
            <a:rPr lang="es-CO" sz="2000" b="0" i="0" dirty="0" err="1" smtClean="0"/>
            <a:t>CTeI</a:t>
          </a:r>
          <a:r>
            <a:rPr lang="es-CO" sz="2000" b="0" i="0" dirty="0" smtClean="0"/>
            <a:t>: estudiantes, docentes, egresados.</a:t>
          </a:r>
        </a:p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CO" sz="2000" dirty="0"/>
        </a:p>
      </dgm:t>
    </dgm:pt>
    <dgm:pt modelId="{1CEDCE6E-B99C-46A1-BB7E-B71A65096D74}" type="parTrans" cxnId="{A4F546AC-D210-43C5-AE33-E239E95C91E0}">
      <dgm:prSet/>
      <dgm:spPr/>
      <dgm:t>
        <a:bodyPr/>
        <a:lstStyle/>
        <a:p>
          <a:endParaRPr lang="es-CO"/>
        </a:p>
      </dgm:t>
    </dgm:pt>
    <dgm:pt modelId="{4F91D88A-77E6-428F-B3BF-BCED26A8285F}" type="sibTrans" cxnId="{A4F546AC-D210-43C5-AE33-E239E95C91E0}">
      <dgm:prSet/>
      <dgm:spPr/>
      <dgm:t>
        <a:bodyPr/>
        <a:lstStyle/>
        <a:p>
          <a:endParaRPr lang="es-CO"/>
        </a:p>
      </dgm:t>
    </dgm:pt>
    <dgm:pt modelId="{EFEB4730-DBBC-4FD7-B1C7-D46CAC93D564}">
      <dgm:prSet phldrT="[Texto]"/>
      <dgm:spPr/>
      <dgm:t>
        <a:bodyPr/>
        <a:lstStyle/>
        <a:p>
          <a:r>
            <a:rPr lang="es-CO" dirty="0" smtClean="0"/>
            <a:t>2</a:t>
          </a:r>
          <a:endParaRPr lang="es-CO" dirty="0"/>
        </a:p>
      </dgm:t>
    </dgm:pt>
    <dgm:pt modelId="{8C490C5C-369C-461B-9740-268CF5237C9D}" type="sibTrans" cxnId="{8E6CFA04-E80D-42ED-A212-9A2A48469DBF}">
      <dgm:prSet/>
      <dgm:spPr/>
      <dgm:t>
        <a:bodyPr/>
        <a:lstStyle/>
        <a:p>
          <a:endParaRPr lang="es-CO"/>
        </a:p>
      </dgm:t>
    </dgm:pt>
    <dgm:pt modelId="{EF93A49D-3F05-4389-9115-1E0FA035FDA7}" type="parTrans" cxnId="{8E6CFA04-E80D-42ED-A212-9A2A48469DBF}">
      <dgm:prSet/>
      <dgm:spPr/>
      <dgm:t>
        <a:bodyPr/>
        <a:lstStyle/>
        <a:p>
          <a:endParaRPr lang="es-CO"/>
        </a:p>
      </dgm:t>
    </dgm:pt>
    <dgm:pt modelId="{AE56C341-F921-459F-8531-71D291A97B89}">
      <dgm:prSet phldrT="[Texto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000" b="0" i="0" dirty="0" smtClean="0"/>
            <a:t> Jóvenes Investigadores</a:t>
          </a:r>
          <a:endParaRPr lang="es-CO" sz="2000" dirty="0"/>
        </a:p>
      </dgm:t>
    </dgm:pt>
    <dgm:pt modelId="{B9742A72-4DC2-4287-8637-A7F01F2AB919}" type="parTrans" cxnId="{5BE4278F-7DBB-4EB2-BB49-4E446135F313}">
      <dgm:prSet/>
      <dgm:spPr/>
      <dgm:t>
        <a:bodyPr/>
        <a:lstStyle/>
        <a:p>
          <a:endParaRPr lang="es-CO"/>
        </a:p>
      </dgm:t>
    </dgm:pt>
    <dgm:pt modelId="{027E70F7-6E2E-46B4-998B-9F1319D985BC}" type="sibTrans" cxnId="{5BE4278F-7DBB-4EB2-BB49-4E446135F313}">
      <dgm:prSet/>
      <dgm:spPr/>
      <dgm:t>
        <a:bodyPr/>
        <a:lstStyle/>
        <a:p>
          <a:endParaRPr lang="es-CO"/>
        </a:p>
      </dgm:t>
    </dgm:pt>
    <dgm:pt modelId="{BA9349EA-9588-46FF-A7CC-FB1FD3381611}">
      <dgm:prSet phldrT="[Texto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000" b="0" i="0" dirty="0" smtClean="0"/>
            <a:t>Semilleros </a:t>
          </a:r>
          <a:endParaRPr lang="es-CO" sz="2000" dirty="0"/>
        </a:p>
      </dgm:t>
    </dgm:pt>
    <dgm:pt modelId="{8D30CAAC-CAD6-4BCE-872E-75F91D0F3FB2}" type="parTrans" cxnId="{C1CBF69F-4AEB-47F3-9E8E-F721C6075638}">
      <dgm:prSet/>
      <dgm:spPr/>
      <dgm:t>
        <a:bodyPr/>
        <a:lstStyle/>
        <a:p>
          <a:endParaRPr lang="es-CO"/>
        </a:p>
      </dgm:t>
    </dgm:pt>
    <dgm:pt modelId="{36B96CFD-A01E-49B0-AD3B-B3983445174D}" type="sibTrans" cxnId="{C1CBF69F-4AEB-47F3-9E8E-F721C6075638}">
      <dgm:prSet/>
      <dgm:spPr/>
      <dgm:t>
        <a:bodyPr/>
        <a:lstStyle/>
        <a:p>
          <a:endParaRPr lang="es-CO"/>
        </a:p>
      </dgm:t>
    </dgm:pt>
    <dgm:pt modelId="{9C39A065-BE9A-47E2-910B-4004E78A4180}">
      <dgm:prSet phldrT="[Texto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2000" dirty="0" smtClean="0"/>
            <a:t> Egresados</a:t>
          </a:r>
          <a:endParaRPr lang="es-CO" sz="2000" dirty="0"/>
        </a:p>
      </dgm:t>
    </dgm:pt>
    <dgm:pt modelId="{F259243F-69CC-4A02-AF6F-5F3D07A8F1B0}" type="parTrans" cxnId="{15EF4F69-A554-430D-B888-7A4546432490}">
      <dgm:prSet/>
      <dgm:spPr/>
      <dgm:t>
        <a:bodyPr/>
        <a:lstStyle/>
        <a:p>
          <a:endParaRPr lang="es-CO"/>
        </a:p>
      </dgm:t>
    </dgm:pt>
    <dgm:pt modelId="{E01A1707-27EB-40A7-B5F0-B9A7045A2474}" type="sibTrans" cxnId="{15EF4F69-A554-430D-B888-7A4546432490}">
      <dgm:prSet/>
      <dgm:spPr/>
      <dgm:t>
        <a:bodyPr/>
        <a:lstStyle/>
        <a:p>
          <a:endParaRPr lang="es-CO"/>
        </a:p>
      </dgm:t>
    </dgm:pt>
    <dgm:pt modelId="{CEB8769A-6EC4-4AFE-B9D5-9768AB578D17}">
      <dgm:prSet/>
      <dgm:spPr/>
      <dgm:t>
        <a:bodyPr/>
        <a:lstStyle/>
        <a:p>
          <a:r>
            <a:rPr lang="es-ES" dirty="0" smtClean="0"/>
            <a:t>4</a:t>
          </a:r>
          <a:endParaRPr lang="es-CO" dirty="0"/>
        </a:p>
      </dgm:t>
    </dgm:pt>
    <dgm:pt modelId="{B14001B9-923F-459A-8F6F-AED083CA623A}" type="parTrans" cxnId="{9C03DB92-0BB9-4BEE-90F4-8451AF972458}">
      <dgm:prSet/>
      <dgm:spPr/>
      <dgm:t>
        <a:bodyPr/>
        <a:lstStyle/>
        <a:p>
          <a:endParaRPr lang="es-CO"/>
        </a:p>
      </dgm:t>
    </dgm:pt>
    <dgm:pt modelId="{2853064C-6DFE-48F9-881A-67BF44FBB331}" type="sibTrans" cxnId="{9C03DB92-0BB9-4BEE-90F4-8451AF972458}">
      <dgm:prSet/>
      <dgm:spPr/>
      <dgm:t>
        <a:bodyPr/>
        <a:lstStyle/>
        <a:p>
          <a:endParaRPr lang="es-CO"/>
        </a:p>
      </dgm:t>
    </dgm:pt>
    <dgm:pt modelId="{48C4B158-43D9-4701-930D-E56FCFBA6DA0}">
      <dgm:prSet/>
      <dgm:spPr/>
      <dgm:t>
        <a:bodyPr/>
        <a:lstStyle/>
        <a:p>
          <a:r>
            <a:rPr lang="es-ES" dirty="0" smtClean="0"/>
            <a:t>Redes temáticas, nodos de red, asociaciones</a:t>
          </a:r>
          <a:endParaRPr lang="es-CO" dirty="0"/>
        </a:p>
      </dgm:t>
    </dgm:pt>
    <dgm:pt modelId="{084CC480-FD16-4A13-B490-2993190982E5}" type="parTrans" cxnId="{E5F173C3-16A3-4B80-A21B-9E22908F54EE}">
      <dgm:prSet/>
      <dgm:spPr/>
      <dgm:t>
        <a:bodyPr/>
        <a:lstStyle/>
        <a:p>
          <a:endParaRPr lang="es-CO"/>
        </a:p>
      </dgm:t>
    </dgm:pt>
    <dgm:pt modelId="{15EB9BAE-76D2-4E20-9AD3-C4CAAE6B758C}" type="sibTrans" cxnId="{E5F173C3-16A3-4B80-A21B-9E22908F54EE}">
      <dgm:prSet/>
      <dgm:spPr/>
      <dgm:t>
        <a:bodyPr/>
        <a:lstStyle/>
        <a:p>
          <a:endParaRPr lang="es-CO"/>
        </a:p>
      </dgm:t>
    </dgm:pt>
    <dgm:pt modelId="{BCB4A7F8-2F02-4FBD-B0ED-0CCAA10DEDEF}" type="pres">
      <dgm:prSet presAssocID="{EDE3C723-58F0-47DD-86FA-3E1D680D158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B5EBBD9-EC5F-456D-9C9B-68F7130D61EC}" type="pres">
      <dgm:prSet presAssocID="{E3872011-ACB4-418C-B8B0-515DB949E4C4}" presName="composite" presStyleCnt="0"/>
      <dgm:spPr/>
      <dgm:t>
        <a:bodyPr/>
        <a:lstStyle/>
        <a:p>
          <a:endParaRPr lang="es-CO"/>
        </a:p>
      </dgm:t>
    </dgm:pt>
    <dgm:pt modelId="{70B67CCE-86ED-4040-B7BD-43BFBC932B8F}" type="pres">
      <dgm:prSet presAssocID="{E3872011-ACB4-418C-B8B0-515DB949E4C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AB8A04A-88CB-4292-8ADA-172886391B53}" type="pres">
      <dgm:prSet presAssocID="{E3872011-ACB4-418C-B8B0-515DB949E4C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65EA36E-6045-4357-A64A-E6BCBC8883D5}" type="pres">
      <dgm:prSet presAssocID="{D0E6989E-C9FD-4780-91A3-241BBF1A3E28}" presName="sp" presStyleCnt="0"/>
      <dgm:spPr/>
      <dgm:t>
        <a:bodyPr/>
        <a:lstStyle/>
        <a:p>
          <a:endParaRPr lang="es-CO"/>
        </a:p>
      </dgm:t>
    </dgm:pt>
    <dgm:pt modelId="{222482B1-6055-4B0B-A43C-AFD7E45434C2}" type="pres">
      <dgm:prSet presAssocID="{EFEB4730-DBBC-4FD7-B1C7-D46CAC93D564}" presName="composite" presStyleCnt="0"/>
      <dgm:spPr/>
      <dgm:t>
        <a:bodyPr/>
        <a:lstStyle/>
        <a:p>
          <a:endParaRPr lang="es-CO"/>
        </a:p>
      </dgm:t>
    </dgm:pt>
    <dgm:pt modelId="{042314B9-EA9F-4817-A1C5-153F4ABBA2F8}" type="pres">
      <dgm:prSet presAssocID="{EFEB4730-DBBC-4FD7-B1C7-D46CAC93D56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08A3D9F-B68B-4E67-BD8F-BAD6BAB56E92}" type="pres">
      <dgm:prSet presAssocID="{EFEB4730-DBBC-4FD7-B1C7-D46CAC93D564}" presName="descendantText" presStyleLbl="alignAcc1" presStyleIdx="1" presStyleCnt="4" custScaleY="184777" custLinFactNeighborX="-81" custLinFactNeighborY="-903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C2307B6-9ED5-4F1E-B891-B351E8CA0D64}" type="pres">
      <dgm:prSet presAssocID="{8C490C5C-369C-461B-9740-268CF5237C9D}" presName="sp" presStyleCnt="0"/>
      <dgm:spPr/>
      <dgm:t>
        <a:bodyPr/>
        <a:lstStyle/>
        <a:p>
          <a:endParaRPr lang="es-CO"/>
        </a:p>
      </dgm:t>
    </dgm:pt>
    <dgm:pt modelId="{A259E26B-337D-49E8-9A6A-179121D202E5}" type="pres">
      <dgm:prSet presAssocID="{623759D8-6634-4E19-BD5B-AA4F147B82C2}" presName="composite" presStyleCnt="0"/>
      <dgm:spPr/>
      <dgm:t>
        <a:bodyPr/>
        <a:lstStyle/>
        <a:p>
          <a:endParaRPr lang="es-CO"/>
        </a:p>
      </dgm:t>
    </dgm:pt>
    <dgm:pt modelId="{5F01CD90-DAF0-440B-BFBA-F3C6165A28CC}" type="pres">
      <dgm:prSet presAssocID="{623759D8-6634-4E19-BD5B-AA4F147B82C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33E65B5-B388-4B51-8071-6191F07E991F}" type="pres">
      <dgm:prSet presAssocID="{623759D8-6634-4E19-BD5B-AA4F147B82C2}" presName="descendantText" presStyleLbl="alignAcc1" presStyleIdx="2" presStyleCnt="4" custScaleY="133115" custLinFactNeighborX="-978" custLinFactNeighborY="2261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D41300-12DE-46D2-ABF6-DD8B25C40213}" type="pres">
      <dgm:prSet presAssocID="{C006915B-8975-4F3E-9580-2840453A34C1}" presName="sp" presStyleCnt="0"/>
      <dgm:spPr/>
      <dgm:t>
        <a:bodyPr/>
        <a:lstStyle/>
        <a:p>
          <a:endParaRPr lang="es-CO"/>
        </a:p>
      </dgm:t>
    </dgm:pt>
    <dgm:pt modelId="{EE923E59-4A81-4256-9CB3-9A796B6E0E88}" type="pres">
      <dgm:prSet presAssocID="{CEB8769A-6EC4-4AFE-B9D5-9768AB578D17}" presName="composite" presStyleCnt="0"/>
      <dgm:spPr/>
      <dgm:t>
        <a:bodyPr/>
        <a:lstStyle/>
        <a:p>
          <a:endParaRPr lang="es-CO"/>
        </a:p>
      </dgm:t>
    </dgm:pt>
    <dgm:pt modelId="{27BC990A-2AA7-47FB-B504-2F2C09D38CAD}" type="pres">
      <dgm:prSet presAssocID="{CEB8769A-6EC4-4AFE-B9D5-9768AB578D17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D2A1F9E-AE28-46EA-BF9C-57992EF84142}" type="pres">
      <dgm:prSet presAssocID="{CEB8769A-6EC4-4AFE-B9D5-9768AB578D17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5F173C3-16A3-4B80-A21B-9E22908F54EE}" srcId="{CEB8769A-6EC4-4AFE-B9D5-9768AB578D17}" destId="{48C4B158-43D9-4701-930D-E56FCFBA6DA0}" srcOrd="0" destOrd="0" parTransId="{084CC480-FD16-4A13-B490-2993190982E5}" sibTransId="{15EB9BAE-76D2-4E20-9AD3-C4CAAE6B758C}"/>
    <dgm:cxn modelId="{A4F546AC-D210-43C5-AE33-E239E95C91E0}" srcId="{623759D8-6634-4E19-BD5B-AA4F147B82C2}" destId="{FB92990D-BA08-43D6-8749-93BE53460C62}" srcOrd="0" destOrd="0" parTransId="{1CEDCE6E-B99C-46A1-BB7E-B71A65096D74}" sibTransId="{4F91D88A-77E6-428F-B3BF-BCED26A8285F}"/>
    <dgm:cxn modelId="{8D47A794-F96F-4D83-8349-7BE9851C002C}" type="presOf" srcId="{D6E2DDAC-F25A-418C-A834-1D0F9EB5A4AA}" destId="{E08A3D9F-B68B-4E67-BD8F-BAD6BAB56E92}" srcOrd="0" destOrd="0" presId="urn:microsoft.com/office/officeart/2005/8/layout/chevron2"/>
    <dgm:cxn modelId="{8E6CFA04-E80D-42ED-A212-9A2A48469DBF}" srcId="{EDE3C723-58F0-47DD-86FA-3E1D680D1585}" destId="{EFEB4730-DBBC-4FD7-B1C7-D46CAC93D564}" srcOrd="1" destOrd="0" parTransId="{EF93A49D-3F05-4389-9115-1E0FA035FDA7}" sibTransId="{8C490C5C-369C-461B-9740-268CF5237C9D}"/>
    <dgm:cxn modelId="{15EF4F69-A554-430D-B888-7A4546432490}" srcId="{EFEB4730-DBBC-4FD7-B1C7-D46CAC93D564}" destId="{9C39A065-BE9A-47E2-910B-4004E78A4180}" srcOrd="3" destOrd="0" parTransId="{F259243F-69CC-4A02-AF6F-5F3D07A8F1B0}" sibTransId="{E01A1707-27EB-40A7-B5F0-B9A7045A2474}"/>
    <dgm:cxn modelId="{226F98DF-7B76-456E-96E9-5B6D9A37D41E}" type="presOf" srcId="{9C39A065-BE9A-47E2-910B-4004E78A4180}" destId="{E08A3D9F-B68B-4E67-BD8F-BAD6BAB56E92}" srcOrd="0" destOrd="3" presId="urn:microsoft.com/office/officeart/2005/8/layout/chevron2"/>
    <dgm:cxn modelId="{52505C0B-C468-40A4-AC2E-801F11B46CE5}" type="presOf" srcId="{CEB8769A-6EC4-4AFE-B9D5-9768AB578D17}" destId="{27BC990A-2AA7-47FB-B504-2F2C09D38CAD}" srcOrd="0" destOrd="0" presId="urn:microsoft.com/office/officeart/2005/8/layout/chevron2"/>
    <dgm:cxn modelId="{2099C98D-D936-4597-A9D0-A528755D3C44}" type="presOf" srcId="{AE56C341-F921-459F-8531-71D291A97B89}" destId="{E08A3D9F-B68B-4E67-BD8F-BAD6BAB56E92}" srcOrd="0" destOrd="2" presId="urn:microsoft.com/office/officeart/2005/8/layout/chevron2"/>
    <dgm:cxn modelId="{D137DCB5-10DB-43EB-A919-4E48A57CFB81}" srcId="{EFEB4730-DBBC-4FD7-B1C7-D46CAC93D564}" destId="{D6E2DDAC-F25A-418C-A834-1D0F9EB5A4AA}" srcOrd="0" destOrd="0" parTransId="{86C0D480-D68F-406C-8216-A7E002EDC313}" sibTransId="{21551A71-7DE6-437A-90D8-63F1E7CCB94D}"/>
    <dgm:cxn modelId="{5F747DFE-7525-4CB5-871B-4F89EAF10187}" type="presOf" srcId="{FB92990D-BA08-43D6-8749-93BE53460C62}" destId="{933E65B5-B388-4B51-8071-6191F07E991F}" srcOrd="0" destOrd="0" presId="urn:microsoft.com/office/officeart/2005/8/layout/chevron2"/>
    <dgm:cxn modelId="{D431D14F-2D9F-4FBD-A158-9416595B5C5D}" srcId="{EDE3C723-58F0-47DD-86FA-3E1D680D1585}" destId="{623759D8-6634-4E19-BD5B-AA4F147B82C2}" srcOrd="2" destOrd="0" parTransId="{63BF479E-2641-48DB-AE52-D159A750CAF4}" sibTransId="{C006915B-8975-4F3E-9580-2840453A34C1}"/>
    <dgm:cxn modelId="{7F7263FC-625B-459E-AB18-AE7D03D98550}" srcId="{E3872011-ACB4-418C-B8B0-515DB949E4C4}" destId="{0BA66A05-C015-483A-A25C-A703A9B4E30E}" srcOrd="0" destOrd="0" parTransId="{EB84A4B5-A88F-4ABF-B013-900EC1494304}" sibTransId="{AF39E30C-6C7A-4C52-845E-47056CFADE4B}"/>
    <dgm:cxn modelId="{C1CBF69F-4AEB-47F3-9E8E-F721C6075638}" srcId="{EFEB4730-DBBC-4FD7-B1C7-D46CAC93D564}" destId="{BA9349EA-9588-46FF-A7CC-FB1FD3381611}" srcOrd="1" destOrd="0" parTransId="{8D30CAAC-CAD6-4BCE-872E-75F91D0F3FB2}" sibTransId="{36B96CFD-A01E-49B0-AD3B-B3983445174D}"/>
    <dgm:cxn modelId="{F3103E81-6178-4BB5-8069-50C1EAD16780}" type="presOf" srcId="{623759D8-6634-4E19-BD5B-AA4F147B82C2}" destId="{5F01CD90-DAF0-440B-BFBA-F3C6165A28CC}" srcOrd="0" destOrd="0" presId="urn:microsoft.com/office/officeart/2005/8/layout/chevron2"/>
    <dgm:cxn modelId="{B6D32A9C-DE6E-4E21-87D5-0152837C6032}" type="presOf" srcId="{EDE3C723-58F0-47DD-86FA-3E1D680D1585}" destId="{BCB4A7F8-2F02-4FBD-B0ED-0CCAA10DEDEF}" srcOrd="0" destOrd="0" presId="urn:microsoft.com/office/officeart/2005/8/layout/chevron2"/>
    <dgm:cxn modelId="{9C03DB92-0BB9-4BEE-90F4-8451AF972458}" srcId="{EDE3C723-58F0-47DD-86FA-3E1D680D1585}" destId="{CEB8769A-6EC4-4AFE-B9D5-9768AB578D17}" srcOrd="3" destOrd="0" parTransId="{B14001B9-923F-459A-8F6F-AED083CA623A}" sibTransId="{2853064C-6DFE-48F9-881A-67BF44FBB331}"/>
    <dgm:cxn modelId="{79809DC5-9573-435F-ADED-B35E168132E4}" type="presOf" srcId="{EFEB4730-DBBC-4FD7-B1C7-D46CAC93D564}" destId="{042314B9-EA9F-4817-A1C5-153F4ABBA2F8}" srcOrd="0" destOrd="0" presId="urn:microsoft.com/office/officeart/2005/8/layout/chevron2"/>
    <dgm:cxn modelId="{BD246E1D-A1DA-4C71-84D2-3265BB09FB70}" type="presOf" srcId="{E3872011-ACB4-418C-B8B0-515DB949E4C4}" destId="{70B67CCE-86ED-4040-B7BD-43BFBC932B8F}" srcOrd="0" destOrd="0" presId="urn:microsoft.com/office/officeart/2005/8/layout/chevron2"/>
    <dgm:cxn modelId="{5BE4278F-7DBB-4EB2-BB49-4E446135F313}" srcId="{EFEB4730-DBBC-4FD7-B1C7-D46CAC93D564}" destId="{AE56C341-F921-459F-8531-71D291A97B89}" srcOrd="2" destOrd="0" parTransId="{B9742A72-4DC2-4287-8637-A7F01F2AB919}" sibTransId="{027E70F7-6E2E-46B4-998B-9F1319D985BC}"/>
    <dgm:cxn modelId="{7BB455AC-05E3-40BE-ACDB-FADCC7286373}" srcId="{EDE3C723-58F0-47DD-86FA-3E1D680D1585}" destId="{E3872011-ACB4-418C-B8B0-515DB949E4C4}" srcOrd="0" destOrd="0" parTransId="{ECBBE51D-8977-4DD9-BA2E-2177FB94087D}" sibTransId="{D0E6989E-C9FD-4780-91A3-241BBF1A3E28}"/>
    <dgm:cxn modelId="{4CD7132A-0230-412C-87F4-F3F0346EF86D}" type="presOf" srcId="{48C4B158-43D9-4701-930D-E56FCFBA6DA0}" destId="{9D2A1F9E-AE28-46EA-BF9C-57992EF84142}" srcOrd="0" destOrd="0" presId="urn:microsoft.com/office/officeart/2005/8/layout/chevron2"/>
    <dgm:cxn modelId="{B7C0224A-9440-4DC7-8978-DF1B160E841E}" type="presOf" srcId="{BA9349EA-9588-46FF-A7CC-FB1FD3381611}" destId="{E08A3D9F-B68B-4E67-BD8F-BAD6BAB56E92}" srcOrd="0" destOrd="1" presId="urn:microsoft.com/office/officeart/2005/8/layout/chevron2"/>
    <dgm:cxn modelId="{AF074DEA-35F1-41A8-86EB-D90B67914803}" type="presOf" srcId="{0BA66A05-C015-483A-A25C-A703A9B4E30E}" destId="{8AB8A04A-88CB-4292-8ADA-172886391B53}" srcOrd="0" destOrd="0" presId="urn:microsoft.com/office/officeart/2005/8/layout/chevron2"/>
    <dgm:cxn modelId="{0FF32050-B2A7-4EB8-B7AE-5D6A57F76B35}" type="presParOf" srcId="{BCB4A7F8-2F02-4FBD-B0ED-0CCAA10DEDEF}" destId="{0B5EBBD9-EC5F-456D-9C9B-68F7130D61EC}" srcOrd="0" destOrd="0" presId="urn:microsoft.com/office/officeart/2005/8/layout/chevron2"/>
    <dgm:cxn modelId="{B8438F3C-F1EF-44D2-AF42-BE274F45A0A6}" type="presParOf" srcId="{0B5EBBD9-EC5F-456D-9C9B-68F7130D61EC}" destId="{70B67CCE-86ED-4040-B7BD-43BFBC932B8F}" srcOrd="0" destOrd="0" presId="urn:microsoft.com/office/officeart/2005/8/layout/chevron2"/>
    <dgm:cxn modelId="{5F7BE434-4A40-46D1-965F-1A5504A6B0B3}" type="presParOf" srcId="{0B5EBBD9-EC5F-456D-9C9B-68F7130D61EC}" destId="{8AB8A04A-88CB-4292-8ADA-172886391B53}" srcOrd="1" destOrd="0" presId="urn:microsoft.com/office/officeart/2005/8/layout/chevron2"/>
    <dgm:cxn modelId="{0BBD79D1-EC0C-41C1-8BF6-DA1FEB2F7C5C}" type="presParOf" srcId="{BCB4A7F8-2F02-4FBD-B0ED-0CCAA10DEDEF}" destId="{B65EA36E-6045-4357-A64A-E6BCBC8883D5}" srcOrd="1" destOrd="0" presId="urn:microsoft.com/office/officeart/2005/8/layout/chevron2"/>
    <dgm:cxn modelId="{518432D8-8CD0-49DC-89B9-C915A5073A30}" type="presParOf" srcId="{BCB4A7F8-2F02-4FBD-B0ED-0CCAA10DEDEF}" destId="{222482B1-6055-4B0B-A43C-AFD7E45434C2}" srcOrd="2" destOrd="0" presId="urn:microsoft.com/office/officeart/2005/8/layout/chevron2"/>
    <dgm:cxn modelId="{862AE5D7-F70D-468B-BD54-1445C0E07A0A}" type="presParOf" srcId="{222482B1-6055-4B0B-A43C-AFD7E45434C2}" destId="{042314B9-EA9F-4817-A1C5-153F4ABBA2F8}" srcOrd="0" destOrd="0" presId="urn:microsoft.com/office/officeart/2005/8/layout/chevron2"/>
    <dgm:cxn modelId="{63A36E1E-C0E4-40AF-BE68-CBFCF8F236BE}" type="presParOf" srcId="{222482B1-6055-4B0B-A43C-AFD7E45434C2}" destId="{E08A3D9F-B68B-4E67-BD8F-BAD6BAB56E92}" srcOrd="1" destOrd="0" presId="urn:microsoft.com/office/officeart/2005/8/layout/chevron2"/>
    <dgm:cxn modelId="{4CF948F0-3E09-49F2-9C29-3AEA8C1BD1B7}" type="presParOf" srcId="{BCB4A7F8-2F02-4FBD-B0ED-0CCAA10DEDEF}" destId="{4C2307B6-9ED5-4F1E-B891-B351E8CA0D64}" srcOrd="3" destOrd="0" presId="urn:microsoft.com/office/officeart/2005/8/layout/chevron2"/>
    <dgm:cxn modelId="{5A627E01-85C2-4E9E-A488-5C52DE6C55F6}" type="presParOf" srcId="{BCB4A7F8-2F02-4FBD-B0ED-0CCAA10DEDEF}" destId="{A259E26B-337D-49E8-9A6A-179121D202E5}" srcOrd="4" destOrd="0" presId="urn:microsoft.com/office/officeart/2005/8/layout/chevron2"/>
    <dgm:cxn modelId="{76C199E8-C2BF-4E96-8743-F1869BA15C0D}" type="presParOf" srcId="{A259E26B-337D-49E8-9A6A-179121D202E5}" destId="{5F01CD90-DAF0-440B-BFBA-F3C6165A28CC}" srcOrd="0" destOrd="0" presId="urn:microsoft.com/office/officeart/2005/8/layout/chevron2"/>
    <dgm:cxn modelId="{F8D59B09-8254-447C-A8CA-AEF2DBC89173}" type="presParOf" srcId="{A259E26B-337D-49E8-9A6A-179121D202E5}" destId="{933E65B5-B388-4B51-8071-6191F07E991F}" srcOrd="1" destOrd="0" presId="urn:microsoft.com/office/officeart/2005/8/layout/chevron2"/>
    <dgm:cxn modelId="{FBB4FE37-A6B2-4F0D-98BA-3299E7D97586}" type="presParOf" srcId="{BCB4A7F8-2F02-4FBD-B0ED-0CCAA10DEDEF}" destId="{F7D41300-12DE-46D2-ABF6-DD8B25C40213}" srcOrd="5" destOrd="0" presId="urn:microsoft.com/office/officeart/2005/8/layout/chevron2"/>
    <dgm:cxn modelId="{1B0A9CBB-9848-4266-ACF4-88BF7D5D3DAB}" type="presParOf" srcId="{BCB4A7F8-2F02-4FBD-B0ED-0CCAA10DEDEF}" destId="{EE923E59-4A81-4256-9CB3-9A796B6E0E88}" srcOrd="6" destOrd="0" presId="urn:microsoft.com/office/officeart/2005/8/layout/chevron2"/>
    <dgm:cxn modelId="{E11E47F9-E84B-40AD-8D7D-21FF7F2F090A}" type="presParOf" srcId="{EE923E59-4A81-4256-9CB3-9A796B6E0E88}" destId="{27BC990A-2AA7-47FB-B504-2F2C09D38CAD}" srcOrd="0" destOrd="0" presId="urn:microsoft.com/office/officeart/2005/8/layout/chevron2"/>
    <dgm:cxn modelId="{9061EB1D-F64C-4A26-B57C-ACEDC903055A}" type="presParOf" srcId="{EE923E59-4A81-4256-9CB3-9A796B6E0E88}" destId="{9D2A1F9E-AE28-46EA-BF9C-57992EF8414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38CFCF2-A1A1-49A6-84AE-BF26E0E61CA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AE7EE34E-A68A-4AAA-BA41-8957AAB87C1E}">
      <dgm:prSet phldrT="[Texto]" custT="1"/>
      <dgm:spPr/>
      <dgm:t>
        <a:bodyPr/>
        <a:lstStyle/>
        <a:p>
          <a:r>
            <a:rPr lang="es-CO" sz="2400" dirty="0" smtClean="0"/>
            <a:t>Nuevo conocimiento (libros, artículos)</a:t>
          </a:r>
          <a:endParaRPr lang="es-CO" sz="2400" dirty="0"/>
        </a:p>
      </dgm:t>
    </dgm:pt>
    <dgm:pt modelId="{528960C5-0B78-4E9C-A23C-CCD979FFBFDE}" type="parTrans" cxnId="{A18D52FA-9ADE-4B81-AB44-D267BE85F3BE}">
      <dgm:prSet/>
      <dgm:spPr/>
      <dgm:t>
        <a:bodyPr/>
        <a:lstStyle/>
        <a:p>
          <a:endParaRPr lang="es-CO" sz="2400"/>
        </a:p>
      </dgm:t>
    </dgm:pt>
    <dgm:pt modelId="{EC69B8A7-2BC4-46FC-A418-F11024CEEE43}" type="sibTrans" cxnId="{A18D52FA-9ADE-4B81-AB44-D267BE85F3BE}">
      <dgm:prSet/>
      <dgm:spPr/>
      <dgm:t>
        <a:bodyPr/>
        <a:lstStyle/>
        <a:p>
          <a:endParaRPr lang="es-CO" sz="2400"/>
        </a:p>
      </dgm:t>
    </dgm:pt>
    <dgm:pt modelId="{18CFB491-EB97-4DB1-B248-590D046FF022}">
      <dgm:prSet phldrT="[Texto]" custT="1"/>
      <dgm:spPr/>
      <dgm:t>
        <a:bodyPr/>
        <a:lstStyle/>
        <a:p>
          <a:r>
            <a:rPr lang="es-CO" sz="2400" dirty="0" smtClean="0"/>
            <a:t>Desarrollo tecnológico (consultorías, asesorías, productos de innovación) </a:t>
          </a:r>
          <a:endParaRPr lang="es-CO" sz="2400" dirty="0"/>
        </a:p>
      </dgm:t>
    </dgm:pt>
    <dgm:pt modelId="{3BB094B8-402B-42DE-A3FE-6D6DBE347FBA}" type="parTrans" cxnId="{7E2D0AC4-2737-4589-B75F-591E6AEE02CA}">
      <dgm:prSet/>
      <dgm:spPr/>
      <dgm:t>
        <a:bodyPr/>
        <a:lstStyle/>
        <a:p>
          <a:endParaRPr lang="es-CO" sz="2400"/>
        </a:p>
      </dgm:t>
    </dgm:pt>
    <dgm:pt modelId="{578DB8BE-B864-4063-A009-9D26E6650A93}" type="sibTrans" cxnId="{7E2D0AC4-2737-4589-B75F-591E6AEE02CA}">
      <dgm:prSet/>
      <dgm:spPr/>
      <dgm:t>
        <a:bodyPr/>
        <a:lstStyle/>
        <a:p>
          <a:endParaRPr lang="es-CO" sz="2400"/>
        </a:p>
      </dgm:t>
    </dgm:pt>
    <dgm:pt modelId="{85DBA093-D659-4EB2-B3B6-C577D2E0C53E}">
      <dgm:prSet phldrT="[Texto]" custT="1"/>
      <dgm:spPr/>
      <dgm:t>
        <a:bodyPr/>
        <a:lstStyle/>
        <a:p>
          <a:r>
            <a:rPr lang="es-CO" sz="2400" dirty="0" smtClean="0"/>
            <a:t>Apropiación Social (eventos, redes, participación ciudadana)</a:t>
          </a:r>
          <a:endParaRPr lang="es-CO" sz="2400" dirty="0"/>
        </a:p>
      </dgm:t>
    </dgm:pt>
    <dgm:pt modelId="{3827D885-0AA8-4450-85D5-76AF63C889E9}" type="parTrans" cxnId="{60C2C5B3-2612-4395-9137-F88F6A09340A}">
      <dgm:prSet/>
      <dgm:spPr/>
      <dgm:t>
        <a:bodyPr/>
        <a:lstStyle/>
        <a:p>
          <a:endParaRPr lang="es-CO" sz="2400"/>
        </a:p>
      </dgm:t>
    </dgm:pt>
    <dgm:pt modelId="{8C30AD49-B1D3-47F9-812E-96D34F93D138}" type="sibTrans" cxnId="{60C2C5B3-2612-4395-9137-F88F6A09340A}">
      <dgm:prSet/>
      <dgm:spPr/>
      <dgm:t>
        <a:bodyPr/>
        <a:lstStyle/>
        <a:p>
          <a:endParaRPr lang="es-CO" sz="2400"/>
        </a:p>
      </dgm:t>
    </dgm:pt>
    <dgm:pt modelId="{B8076C39-025C-4C28-9B84-9E022B52C3FE}">
      <dgm:prSet custT="1"/>
      <dgm:spPr/>
      <dgm:t>
        <a:bodyPr/>
        <a:lstStyle/>
        <a:p>
          <a:r>
            <a:rPr lang="es-CO" sz="2400" dirty="0" smtClean="0"/>
            <a:t>Formación de Recurso Humano (Proyectos, trabajos de grado)</a:t>
          </a:r>
          <a:endParaRPr lang="es-CO" sz="2400" dirty="0"/>
        </a:p>
      </dgm:t>
    </dgm:pt>
    <dgm:pt modelId="{8E302978-82F8-4AE4-A897-63C13F5A062D}" type="parTrans" cxnId="{CFB93689-9847-4D7A-9658-731E1ABEA824}">
      <dgm:prSet/>
      <dgm:spPr/>
      <dgm:t>
        <a:bodyPr/>
        <a:lstStyle/>
        <a:p>
          <a:endParaRPr lang="es-CO" sz="2400"/>
        </a:p>
      </dgm:t>
    </dgm:pt>
    <dgm:pt modelId="{266859EE-BB4C-4D4D-93F0-E65188EC010D}" type="sibTrans" cxnId="{CFB93689-9847-4D7A-9658-731E1ABEA824}">
      <dgm:prSet/>
      <dgm:spPr/>
      <dgm:t>
        <a:bodyPr/>
        <a:lstStyle/>
        <a:p>
          <a:endParaRPr lang="es-CO" sz="2400"/>
        </a:p>
      </dgm:t>
    </dgm:pt>
    <dgm:pt modelId="{F615F306-6010-45B9-9F3C-A0A2FBB9FDD8}" type="pres">
      <dgm:prSet presAssocID="{638CFCF2-A1A1-49A6-84AE-BF26E0E61C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02D3A02-E8F4-402E-BA99-AA2A68609EC9}" type="pres">
      <dgm:prSet presAssocID="{AE7EE34E-A68A-4AAA-BA41-8957AAB87C1E}" presName="parentLin" presStyleCnt="0"/>
      <dgm:spPr/>
    </dgm:pt>
    <dgm:pt modelId="{4EE2AFFF-B205-4273-9AB9-D3C02CC093FD}" type="pres">
      <dgm:prSet presAssocID="{AE7EE34E-A68A-4AAA-BA41-8957AAB87C1E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25F3F055-61EA-4442-BE38-41C257483462}" type="pres">
      <dgm:prSet presAssocID="{AE7EE34E-A68A-4AAA-BA41-8957AAB87C1E}" presName="parentText" presStyleLbl="node1" presStyleIdx="0" presStyleCnt="4" custScaleX="13375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40154DC-45AA-48AF-961C-8A5980861F61}" type="pres">
      <dgm:prSet presAssocID="{AE7EE34E-A68A-4AAA-BA41-8957AAB87C1E}" presName="negativeSpace" presStyleCnt="0"/>
      <dgm:spPr/>
    </dgm:pt>
    <dgm:pt modelId="{2D0285A6-5FD0-47EB-A310-A1EC08FB380F}" type="pres">
      <dgm:prSet presAssocID="{AE7EE34E-A68A-4AAA-BA41-8957AAB87C1E}" presName="childText" presStyleLbl="conFgAcc1" presStyleIdx="0" presStyleCnt="4">
        <dgm:presLayoutVars>
          <dgm:bulletEnabled val="1"/>
        </dgm:presLayoutVars>
      </dgm:prSet>
      <dgm:spPr/>
    </dgm:pt>
    <dgm:pt modelId="{7453CFA1-A3B5-42DA-A3E3-CD7EDB48BCDF}" type="pres">
      <dgm:prSet presAssocID="{EC69B8A7-2BC4-46FC-A418-F11024CEEE43}" presName="spaceBetweenRectangles" presStyleCnt="0"/>
      <dgm:spPr/>
    </dgm:pt>
    <dgm:pt modelId="{49B02F8F-6CCB-403F-A5B6-F7C373277388}" type="pres">
      <dgm:prSet presAssocID="{18CFB491-EB97-4DB1-B248-590D046FF022}" presName="parentLin" presStyleCnt="0"/>
      <dgm:spPr/>
    </dgm:pt>
    <dgm:pt modelId="{C2CEC623-BAAA-4AF8-8DDF-A7729F177296}" type="pres">
      <dgm:prSet presAssocID="{18CFB491-EB97-4DB1-B248-590D046FF022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5A07274-3218-4A51-8B74-56D10841EAA2}" type="pres">
      <dgm:prSet presAssocID="{18CFB491-EB97-4DB1-B248-590D046FF022}" presName="parentText" presStyleLbl="node1" presStyleIdx="1" presStyleCnt="4" custScaleX="13657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61CC70-DBD2-46AC-BB99-8E3D8106C678}" type="pres">
      <dgm:prSet presAssocID="{18CFB491-EB97-4DB1-B248-590D046FF022}" presName="negativeSpace" presStyleCnt="0"/>
      <dgm:spPr/>
    </dgm:pt>
    <dgm:pt modelId="{03298946-9FDF-4A1C-9ED7-13443D05421F}" type="pres">
      <dgm:prSet presAssocID="{18CFB491-EB97-4DB1-B248-590D046FF022}" presName="childText" presStyleLbl="conFgAcc1" presStyleIdx="1" presStyleCnt="4">
        <dgm:presLayoutVars>
          <dgm:bulletEnabled val="1"/>
        </dgm:presLayoutVars>
      </dgm:prSet>
      <dgm:spPr/>
    </dgm:pt>
    <dgm:pt modelId="{C91EC0FE-7832-4007-ACD3-5CCCA8738F74}" type="pres">
      <dgm:prSet presAssocID="{578DB8BE-B864-4063-A009-9D26E6650A93}" presName="spaceBetweenRectangles" presStyleCnt="0"/>
      <dgm:spPr/>
    </dgm:pt>
    <dgm:pt modelId="{8AAAB191-D0E9-42EC-8C13-1FDCB802A0A4}" type="pres">
      <dgm:prSet presAssocID="{85DBA093-D659-4EB2-B3B6-C577D2E0C53E}" presName="parentLin" presStyleCnt="0"/>
      <dgm:spPr/>
    </dgm:pt>
    <dgm:pt modelId="{DB23DE95-CCFF-452A-BE61-1CB998E33958}" type="pres">
      <dgm:prSet presAssocID="{85DBA093-D659-4EB2-B3B6-C577D2E0C53E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42D3F44C-FC14-474E-9074-75CCFD200839}" type="pres">
      <dgm:prSet presAssocID="{85DBA093-D659-4EB2-B3B6-C577D2E0C53E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265C799-D029-4DC7-A0C9-8C6C511F9EC5}" type="pres">
      <dgm:prSet presAssocID="{85DBA093-D659-4EB2-B3B6-C577D2E0C53E}" presName="negativeSpace" presStyleCnt="0"/>
      <dgm:spPr/>
    </dgm:pt>
    <dgm:pt modelId="{817FAED7-4C2F-4EC3-9310-75ED3D6ADD9E}" type="pres">
      <dgm:prSet presAssocID="{85DBA093-D659-4EB2-B3B6-C577D2E0C53E}" presName="childText" presStyleLbl="conFgAcc1" presStyleIdx="2" presStyleCnt="4">
        <dgm:presLayoutVars>
          <dgm:bulletEnabled val="1"/>
        </dgm:presLayoutVars>
      </dgm:prSet>
      <dgm:spPr/>
    </dgm:pt>
    <dgm:pt modelId="{C80388E7-B2E9-457A-BECB-615247840167}" type="pres">
      <dgm:prSet presAssocID="{8C30AD49-B1D3-47F9-812E-96D34F93D138}" presName="spaceBetweenRectangles" presStyleCnt="0"/>
      <dgm:spPr/>
    </dgm:pt>
    <dgm:pt modelId="{B75EC5C3-4A88-4F38-8C9D-8B115632CE76}" type="pres">
      <dgm:prSet presAssocID="{B8076C39-025C-4C28-9B84-9E022B52C3FE}" presName="parentLin" presStyleCnt="0"/>
      <dgm:spPr/>
    </dgm:pt>
    <dgm:pt modelId="{6AF3708C-C394-4650-9511-3BCD37B712A1}" type="pres">
      <dgm:prSet presAssocID="{B8076C39-025C-4C28-9B84-9E022B52C3FE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D0D2C5E7-1449-4ED0-8A88-F694ADDB46DD}" type="pres">
      <dgm:prSet presAssocID="{B8076C39-025C-4C28-9B84-9E022B52C3FE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061054-016D-4A33-A33F-07E57F20073B}" type="pres">
      <dgm:prSet presAssocID="{B8076C39-025C-4C28-9B84-9E022B52C3FE}" presName="negativeSpace" presStyleCnt="0"/>
      <dgm:spPr/>
    </dgm:pt>
    <dgm:pt modelId="{D26BEA17-846D-4043-81B0-3583F0042131}" type="pres">
      <dgm:prSet presAssocID="{B8076C39-025C-4C28-9B84-9E022B52C3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0AC54A4-2F63-42FF-88AE-04F6145FE8C3}" type="presOf" srcId="{85DBA093-D659-4EB2-B3B6-C577D2E0C53E}" destId="{42D3F44C-FC14-474E-9074-75CCFD200839}" srcOrd="1" destOrd="0" presId="urn:microsoft.com/office/officeart/2005/8/layout/list1"/>
    <dgm:cxn modelId="{A18D52FA-9ADE-4B81-AB44-D267BE85F3BE}" srcId="{638CFCF2-A1A1-49A6-84AE-BF26E0E61CA2}" destId="{AE7EE34E-A68A-4AAA-BA41-8957AAB87C1E}" srcOrd="0" destOrd="0" parTransId="{528960C5-0B78-4E9C-A23C-CCD979FFBFDE}" sibTransId="{EC69B8A7-2BC4-46FC-A418-F11024CEEE43}"/>
    <dgm:cxn modelId="{60C2C5B3-2612-4395-9137-F88F6A09340A}" srcId="{638CFCF2-A1A1-49A6-84AE-BF26E0E61CA2}" destId="{85DBA093-D659-4EB2-B3B6-C577D2E0C53E}" srcOrd="2" destOrd="0" parTransId="{3827D885-0AA8-4450-85D5-76AF63C889E9}" sibTransId="{8C30AD49-B1D3-47F9-812E-96D34F93D138}"/>
    <dgm:cxn modelId="{7C95ECBD-8485-453F-9558-D60A7E6FAD7D}" type="presOf" srcId="{AE7EE34E-A68A-4AAA-BA41-8957AAB87C1E}" destId="{4EE2AFFF-B205-4273-9AB9-D3C02CC093FD}" srcOrd="0" destOrd="0" presId="urn:microsoft.com/office/officeart/2005/8/layout/list1"/>
    <dgm:cxn modelId="{CFB93689-9847-4D7A-9658-731E1ABEA824}" srcId="{638CFCF2-A1A1-49A6-84AE-BF26E0E61CA2}" destId="{B8076C39-025C-4C28-9B84-9E022B52C3FE}" srcOrd="3" destOrd="0" parTransId="{8E302978-82F8-4AE4-A897-63C13F5A062D}" sibTransId="{266859EE-BB4C-4D4D-93F0-E65188EC010D}"/>
    <dgm:cxn modelId="{951C5AF7-059D-4203-9BDA-7AA6E2886477}" type="presOf" srcId="{B8076C39-025C-4C28-9B84-9E022B52C3FE}" destId="{D0D2C5E7-1449-4ED0-8A88-F694ADDB46DD}" srcOrd="1" destOrd="0" presId="urn:microsoft.com/office/officeart/2005/8/layout/list1"/>
    <dgm:cxn modelId="{3BB056DD-DD2D-4794-820D-58FC9DF14ED8}" type="presOf" srcId="{B8076C39-025C-4C28-9B84-9E022B52C3FE}" destId="{6AF3708C-C394-4650-9511-3BCD37B712A1}" srcOrd="0" destOrd="0" presId="urn:microsoft.com/office/officeart/2005/8/layout/list1"/>
    <dgm:cxn modelId="{3776847E-03C5-47CD-A9AF-3634714D2248}" type="presOf" srcId="{638CFCF2-A1A1-49A6-84AE-BF26E0E61CA2}" destId="{F615F306-6010-45B9-9F3C-A0A2FBB9FDD8}" srcOrd="0" destOrd="0" presId="urn:microsoft.com/office/officeart/2005/8/layout/list1"/>
    <dgm:cxn modelId="{99343C01-E9AB-40D6-B8D5-D94E3555059F}" type="presOf" srcId="{85DBA093-D659-4EB2-B3B6-C577D2E0C53E}" destId="{DB23DE95-CCFF-452A-BE61-1CB998E33958}" srcOrd="0" destOrd="0" presId="urn:microsoft.com/office/officeart/2005/8/layout/list1"/>
    <dgm:cxn modelId="{E929D1D5-11B4-46F8-848D-9E864660F34B}" type="presOf" srcId="{18CFB491-EB97-4DB1-B248-590D046FF022}" destId="{F5A07274-3218-4A51-8B74-56D10841EAA2}" srcOrd="1" destOrd="0" presId="urn:microsoft.com/office/officeart/2005/8/layout/list1"/>
    <dgm:cxn modelId="{7E2D0AC4-2737-4589-B75F-591E6AEE02CA}" srcId="{638CFCF2-A1A1-49A6-84AE-BF26E0E61CA2}" destId="{18CFB491-EB97-4DB1-B248-590D046FF022}" srcOrd="1" destOrd="0" parTransId="{3BB094B8-402B-42DE-A3FE-6D6DBE347FBA}" sibTransId="{578DB8BE-B864-4063-A009-9D26E6650A93}"/>
    <dgm:cxn modelId="{124226A8-F99C-433D-B655-678E2DA9EB61}" type="presOf" srcId="{AE7EE34E-A68A-4AAA-BA41-8957AAB87C1E}" destId="{25F3F055-61EA-4442-BE38-41C257483462}" srcOrd="1" destOrd="0" presId="urn:microsoft.com/office/officeart/2005/8/layout/list1"/>
    <dgm:cxn modelId="{19343A15-F30D-4794-9B48-3990128D33FC}" type="presOf" srcId="{18CFB491-EB97-4DB1-B248-590D046FF022}" destId="{C2CEC623-BAAA-4AF8-8DDF-A7729F177296}" srcOrd="0" destOrd="0" presId="urn:microsoft.com/office/officeart/2005/8/layout/list1"/>
    <dgm:cxn modelId="{EF8FAAC8-F0B1-4E2C-B3EA-5EBAD5E55C28}" type="presParOf" srcId="{F615F306-6010-45B9-9F3C-A0A2FBB9FDD8}" destId="{702D3A02-E8F4-402E-BA99-AA2A68609EC9}" srcOrd="0" destOrd="0" presId="urn:microsoft.com/office/officeart/2005/8/layout/list1"/>
    <dgm:cxn modelId="{14B7DA89-FD25-489E-B23D-D8D6622290B9}" type="presParOf" srcId="{702D3A02-E8F4-402E-BA99-AA2A68609EC9}" destId="{4EE2AFFF-B205-4273-9AB9-D3C02CC093FD}" srcOrd="0" destOrd="0" presId="urn:microsoft.com/office/officeart/2005/8/layout/list1"/>
    <dgm:cxn modelId="{27362E40-13C9-4DC4-B36B-56D31E820A9F}" type="presParOf" srcId="{702D3A02-E8F4-402E-BA99-AA2A68609EC9}" destId="{25F3F055-61EA-4442-BE38-41C257483462}" srcOrd="1" destOrd="0" presId="urn:microsoft.com/office/officeart/2005/8/layout/list1"/>
    <dgm:cxn modelId="{18B32080-22B0-4D10-BE00-146FB7377416}" type="presParOf" srcId="{F615F306-6010-45B9-9F3C-A0A2FBB9FDD8}" destId="{740154DC-45AA-48AF-961C-8A5980861F61}" srcOrd="1" destOrd="0" presId="urn:microsoft.com/office/officeart/2005/8/layout/list1"/>
    <dgm:cxn modelId="{069FB7A2-F609-4D03-A096-507650092D68}" type="presParOf" srcId="{F615F306-6010-45B9-9F3C-A0A2FBB9FDD8}" destId="{2D0285A6-5FD0-47EB-A310-A1EC08FB380F}" srcOrd="2" destOrd="0" presId="urn:microsoft.com/office/officeart/2005/8/layout/list1"/>
    <dgm:cxn modelId="{E83083C7-7804-4451-B1C8-39FD217AD5A7}" type="presParOf" srcId="{F615F306-6010-45B9-9F3C-A0A2FBB9FDD8}" destId="{7453CFA1-A3B5-42DA-A3E3-CD7EDB48BCDF}" srcOrd="3" destOrd="0" presId="urn:microsoft.com/office/officeart/2005/8/layout/list1"/>
    <dgm:cxn modelId="{873B9826-13E9-48B1-9862-68D2166839AB}" type="presParOf" srcId="{F615F306-6010-45B9-9F3C-A0A2FBB9FDD8}" destId="{49B02F8F-6CCB-403F-A5B6-F7C373277388}" srcOrd="4" destOrd="0" presId="urn:microsoft.com/office/officeart/2005/8/layout/list1"/>
    <dgm:cxn modelId="{113A4AB5-FD59-4151-B2AC-448C7FC2247A}" type="presParOf" srcId="{49B02F8F-6CCB-403F-A5B6-F7C373277388}" destId="{C2CEC623-BAAA-4AF8-8DDF-A7729F177296}" srcOrd="0" destOrd="0" presId="urn:microsoft.com/office/officeart/2005/8/layout/list1"/>
    <dgm:cxn modelId="{56D4E6C2-AAE9-4D36-9704-2E08A1FC25E9}" type="presParOf" srcId="{49B02F8F-6CCB-403F-A5B6-F7C373277388}" destId="{F5A07274-3218-4A51-8B74-56D10841EAA2}" srcOrd="1" destOrd="0" presId="urn:microsoft.com/office/officeart/2005/8/layout/list1"/>
    <dgm:cxn modelId="{CC54BF2B-370E-48A1-ABB1-B0EF7722328F}" type="presParOf" srcId="{F615F306-6010-45B9-9F3C-A0A2FBB9FDD8}" destId="{0761CC70-DBD2-46AC-BB99-8E3D8106C678}" srcOrd="5" destOrd="0" presId="urn:microsoft.com/office/officeart/2005/8/layout/list1"/>
    <dgm:cxn modelId="{452B452E-191E-4C85-BCC6-74FD3E297D1C}" type="presParOf" srcId="{F615F306-6010-45B9-9F3C-A0A2FBB9FDD8}" destId="{03298946-9FDF-4A1C-9ED7-13443D05421F}" srcOrd="6" destOrd="0" presId="urn:microsoft.com/office/officeart/2005/8/layout/list1"/>
    <dgm:cxn modelId="{1EACD016-B9A5-4A65-9A9C-27D04F5E7E1E}" type="presParOf" srcId="{F615F306-6010-45B9-9F3C-A0A2FBB9FDD8}" destId="{C91EC0FE-7832-4007-ACD3-5CCCA8738F74}" srcOrd="7" destOrd="0" presId="urn:microsoft.com/office/officeart/2005/8/layout/list1"/>
    <dgm:cxn modelId="{94A82A0E-D029-42FD-8A10-4D41A826434F}" type="presParOf" srcId="{F615F306-6010-45B9-9F3C-A0A2FBB9FDD8}" destId="{8AAAB191-D0E9-42EC-8C13-1FDCB802A0A4}" srcOrd="8" destOrd="0" presId="urn:microsoft.com/office/officeart/2005/8/layout/list1"/>
    <dgm:cxn modelId="{F62D0EA0-514E-4E44-8F70-54C685751ACB}" type="presParOf" srcId="{8AAAB191-D0E9-42EC-8C13-1FDCB802A0A4}" destId="{DB23DE95-CCFF-452A-BE61-1CB998E33958}" srcOrd="0" destOrd="0" presId="urn:microsoft.com/office/officeart/2005/8/layout/list1"/>
    <dgm:cxn modelId="{E87766FE-B446-4E43-9D41-D136B1D1A25B}" type="presParOf" srcId="{8AAAB191-D0E9-42EC-8C13-1FDCB802A0A4}" destId="{42D3F44C-FC14-474E-9074-75CCFD200839}" srcOrd="1" destOrd="0" presId="urn:microsoft.com/office/officeart/2005/8/layout/list1"/>
    <dgm:cxn modelId="{0E692F73-6130-4984-85D6-DCA00D828D81}" type="presParOf" srcId="{F615F306-6010-45B9-9F3C-A0A2FBB9FDD8}" destId="{7265C799-D029-4DC7-A0C9-8C6C511F9EC5}" srcOrd="9" destOrd="0" presId="urn:microsoft.com/office/officeart/2005/8/layout/list1"/>
    <dgm:cxn modelId="{3DE285E1-465D-47B0-85A2-DC7DA123EDEE}" type="presParOf" srcId="{F615F306-6010-45B9-9F3C-A0A2FBB9FDD8}" destId="{817FAED7-4C2F-4EC3-9310-75ED3D6ADD9E}" srcOrd="10" destOrd="0" presId="urn:microsoft.com/office/officeart/2005/8/layout/list1"/>
    <dgm:cxn modelId="{C46116CF-23DB-4B24-B271-64B4F6595207}" type="presParOf" srcId="{F615F306-6010-45B9-9F3C-A0A2FBB9FDD8}" destId="{C80388E7-B2E9-457A-BECB-615247840167}" srcOrd="11" destOrd="0" presId="urn:microsoft.com/office/officeart/2005/8/layout/list1"/>
    <dgm:cxn modelId="{59B79C45-6242-49AE-820D-C6CEE7364C97}" type="presParOf" srcId="{F615F306-6010-45B9-9F3C-A0A2FBB9FDD8}" destId="{B75EC5C3-4A88-4F38-8C9D-8B115632CE76}" srcOrd="12" destOrd="0" presId="urn:microsoft.com/office/officeart/2005/8/layout/list1"/>
    <dgm:cxn modelId="{98EDA8BC-1639-4340-A492-B3822BCD206E}" type="presParOf" srcId="{B75EC5C3-4A88-4F38-8C9D-8B115632CE76}" destId="{6AF3708C-C394-4650-9511-3BCD37B712A1}" srcOrd="0" destOrd="0" presId="urn:microsoft.com/office/officeart/2005/8/layout/list1"/>
    <dgm:cxn modelId="{1E1BEFC8-ABBA-40D6-B7E7-D8B6A7E7C4BA}" type="presParOf" srcId="{B75EC5C3-4A88-4F38-8C9D-8B115632CE76}" destId="{D0D2C5E7-1449-4ED0-8A88-F694ADDB46DD}" srcOrd="1" destOrd="0" presId="urn:microsoft.com/office/officeart/2005/8/layout/list1"/>
    <dgm:cxn modelId="{75D1518F-EBEC-49EE-8FC4-EEFFE7EBF8CF}" type="presParOf" srcId="{F615F306-6010-45B9-9F3C-A0A2FBB9FDD8}" destId="{2A061054-016D-4A33-A33F-07E57F20073B}" srcOrd="13" destOrd="0" presId="urn:microsoft.com/office/officeart/2005/8/layout/list1"/>
    <dgm:cxn modelId="{785BE101-4743-49E6-B3CE-3E1AA67FA9E5}" type="presParOf" srcId="{F615F306-6010-45B9-9F3C-A0A2FBB9FDD8}" destId="{D26BEA17-846D-4043-81B0-3583F004213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5BB3084-3FAE-4C20-B1FD-55D6D31A5A75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DCB71C33-D7AA-4B87-8F36-ED2393C3DDDA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Investigación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F1C393F8-D23E-42F2-A0FA-B4CAA8732877}" type="parTrans" cxnId="{04DBA09A-5D74-449A-9177-82F3D14D0836}">
      <dgm:prSet/>
      <dgm:spPr/>
      <dgm:t>
        <a:bodyPr/>
        <a:lstStyle/>
        <a:p>
          <a:endParaRPr lang="es-CO"/>
        </a:p>
      </dgm:t>
    </dgm:pt>
    <dgm:pt modelId="{B3B7CFE6-155E-4CB8-BE8D-DA8C35DB21F2}" type="sibTrans" cxnId="{04DBA09A-5D74-449A-9177-82F3D14D0836}">
      <dgm:prSet/>
      <dgm:spPr/>
      <dgm:t>
        <a:bodyPr/>
        <a:lstStyle/>
        <a:p>
          <a:endParaRPr lang="es-CO"/>
        </a:p>
      </dgm:t>
    </dgm:pt>
    <dgm:pt modelId="{503E4913-C003-47B2-AEAA-80200A3C648C}">
      <dgm:prSet phldrT="[Texto]" custT="1"/>
      <dgm:spPr/>
      <dgm:t>
        <a:bodyPr/>
        <a:lstStyle/>
        <a:p>
          <a:r>
            <a:rPr lang="es-ES" sz="1800" dirty="0" smtClean="0"/>
            <a:t>Responsabilidad Social</a:t>
          </a:r>
          <a:endParaRPr lang="es-CO" sz="1800" dirty="0"/>
        </a:p>
      </dgm:t>
    </dgm:pt>
    <dgm:pt modelId="{BDA6F7F3-C31C-4186-8E55-AE1C7AA652E6}" type="parTrans" cxnId="{302EA4B4-D069-4275-AFFC-FC5812554997}">
      <dgm:prSet/>
      <dgm:spPr/>
      <dgm:t>
        <a:bodyPr/>
        <a:lstStyle/>
        <a:p>
          <a:endParaRPr lang="es-CO"/>
        </a:p>
      </dgm:t>
    </dgm:pt>
    <dgm:pt modelId="{ECAACC4E-EC3F-4098-A002-8A5152F9EF40}" type="sibTrans" cxnId="{302EA4B4-D069-4275-AFFC-FC5812554997}">
      <dgm:prSet/>
      <dgm:spPr/>
      <dgm:t>
        <a:bodyPr/>
        <a:lstStyle/>
        <a:p>
          <a:endParaRPr lang="es-CO"/>
        </a:p>
      </dgm:t>
    </dgm:pt>
    <dgm:pt modelId="{2509B426-14BD-4C9B-BF80-64E8C8B8F89F}">
      <dgm:prSet/>
      <dgm:spPr/>
      <dgm:t>
        <a:bodyPr/>
        <a:lstStyle/>
        <a:p>
          <a:r>
            <a:rPr lang="es-CO" dirty="0" smtClean="0"/>
            <a:t>Docencia</a:t>
          </a:r>
          <a:endParaRPr lang="es-CO" dirty="0"/>
        </a:p>
      </dgm:t>
    </dgm:pt>
    <dgm:pt modelId="{EED92421-BC6E-4DB5-9576-D99421B62725}" type="parTrans" cxnId="{E74EC822-C028-4C77-8D16-75F1D80B9B76}">
      <dgm:prSet/>
      <dgm:spPr/>
      <dgm:t>
        <a:bodyPr/>
        <a:lstStyle/>
        <a:p>
          <a:endParaRPr lang="es-CO"/>
        </a:p>
      </dgm:t>
    </dgm:pt>
    <dgm:pt modelId="{BFBDA67E-C010-4E39-B4AD-E9E613DE2D51}" type="sibTrans" cxnId="{E74EC822-C028-4C77-8D16-75F1D80B9B76}">
      <dgm:prSet/>
      <dgm:spPr/>
      <dgm:t>
        <a:bodyPr/>
        <a:lstStyle/>
        <a:p>
          <a:endParaRPr lang="es-CO"/>
        </a:p>
      </dgm:t>
    </dgm:pt>
    <dgm:pt modelId="{A083E3D9-87ED-48F6-A114-09C8C64B367F}" type="pres">
      <dgm:prSet presAssocID="{35BB3084-3FAE-4C20-B1FD-55D6D31A5A7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80B23E92-868C-47B2-AAD7-C000EA2AF6DD}" type="pres">
      <dgm:prSet presAssocID="{2509B426-14BD-4C9B-BF80-64E8C8B8F89F}" presName="Accent1" presStyleCnt="0"/>
      <dgm:spPr/>
    </dgm:pt>
    <dgm:pt modelId="{BC15CCF6-EB9E-4722-939F-992DCFBB3260}" type="pres">
      <dgm:prSet presAssocID="{2509B426-14BD-4C9B-BF80-64E8C8B8F89F}" presName="Accent" presStyleLbl="node1" presStyleIdx="0" presStyleCnt="3"/>
      <dgm:spPr/>
    </dgm:pt>
    <dgm:pt modelId="{6FC5FFC9-FB00-4EB0-AD35-27A6FAF7A623}" type="pres">
      <dgm:prSet presAssocID="{2509B426-14BD-4C9B-BF80-64E8C8B8F89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1AEDF09-3422-4CB2-89CF-F6A6CF39B2D0}" type="pres">
      <dgm:prSet presAssocID="{DCB71C33-D7AA-4B87-8F36-ED2393C3DDDA}" presName="Accent2" presStyleCnt="0"/>
      <dgm:spPr/>
    </dgm:pt>
    <dgm:pt modelId="{C4E9F83F-19B6-4E89-81B9-6A33520D549E}" type="pres">
      <dgm:prSet presAssocID="{DCB71C33-D7AA-4B87-8F36-ED2393C3DDDA}" presName="Accent" presStyleLbl="node1" presStyleIdx="1" presStyleCnt="3" custScaleX="93660"/>
      <dgm:spPr/>
    </dgm:pt>
    <dgm:pt modelId="{D0E6F2FC-003F-40B6-A769-8A583649A31B}" type="pres">
      <dgm:prSet presAssocID="{DCB71C33-D7AA-4B87-8F36-ED2393C3DDDA}" presName="Parent2" presStyleLbl="revTx" presStyleIdx="1" presStyleCnt="3" custScaleX="1867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D7D819-7E70-4D21-9D05-F92E5301B515}" type="pres">
      <dgm:prSet presAssocID="{503E4913-C003-47B2-AEAA-80200A3C648C}" presName="Accent3" presStyleCnt="0"/>
      <dgm:spPr/>
    </dgm:pt>
    <dgm:pt modelId="{3D7BC8A6-FCBF-468C-A810-BFDBD378432D}" type="pres">
      <dgm:prSet presAssocID="{503E4913-C003-47B2-AEAA-80200A3C648C}" presName="Accent" presStyleLbl="node1" presStyleIdx="2" presStyleCnt="3" custScaleX="92712"/>
      <dgm:spPr/>
    </dgm:pt>
    <dgm:pt modelId="{7B74C23B-F979-4A69-A2AA-BB8CBC70CF70}" type="pres">
      <dgm:prSet presAssocID="{503E4913-C003-47B2-AEAA-80200A3C648C}" presName="Parent3" presStyleLbl="revTx" presStyleIdx="2" presStyleCnt="3" custScaleX="1856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CC2799F-56FE-4513-9C3B-3BBADF2132F9}" type="presOf" srcId="{503E4913-C003-47B2-AEAA-80200A3C648C}" destId="{7B74C23B-F979-4A69-A2AA-BB8CBC70CF70}" srcOrd="0" destOrd="0" presId="urn:microsoft.com/office/officeart/2009/layout/CircleArrowProcess"/>
    <dgm:cxn modelId="{21AA09DA-F414-4CED-BDC1-E159DEE8F973}" type="presOf" srcId="{2509B426-14BD-4C9B-BF80-64E8C8B8F89F}" destId="{6FC5FFC9-FB00-4EB0-AD35-27A6FAF7A623}" srcOrd="0" destOrd="0" presId="urn:microsoft.com/office/officeart/2009/layout/CircleArrowProcess"/>
    <dgm:cxn modelId="{53D4A300-D44F-4B3F-A29A-6D0BA10EB8F6}" type="presOf" srcId="{35BB3084-3FAE-4C20-B1FD-55D6D31A5A75}" destId="{A083E3D9-87ED-48F6-A114-09C8C64B367F}" srcOrd="0" destOrd="0" presId="urn:microsoft.com/office/officeart/2009/layout/CircleArrowProcess"/>
    <dgm:cxn modelId="{E74EC822-C028-4C77-8D16-75F1D80B9B76}" srcId="{35BB3084-3FAE-4C20-B1FD-55D6D31A5A75}" destId="{2509B426-14BD-4C9B-BF80-64E8C8B8F89F}" srcOrd="0" destOrd="0" parTransId="{EED92421-BC6E-4DB5-9576-D99421B62725}" sibTransId="{BFBDA67E-C010-4E39-B4AD-E9E613DE2D51}"/>
    <dgm:cxn modelId="{04DBA09A-5D74-449A-9177-82F3D14D0836}" srcId="{35BB3084-3FAE-4C20-B1FD-55D6D31A5A75}" destId="{DCB71C33-D7AA-4B87-8F36-ED2393C3DDDA}" srcOrd="1" destOrd="0" parTransId="{F1C393F8-D23E-42F2-A0FA-B4CAA8732877}" sibTransId="{B3B7CFE6-155E-4CB8-BE8D-DA8C35DB21F2}"/>
    <dgm:cxn modelId="{24F7F6D8-3283-4DCE-8203-4FBBE0BCB302}" type="presOf" srcId="{DCB71C33-D7AA-4B87-8F36-ED2393C3DDDA}" destId="{D0E6F2FC-003F-40B6-A769-8A583649A31B}" srcOrd="0" destOrd="0" presId="urn:microsoft.com/office/officeart/2009/layout/CircleArrowProcess"/>
    <dgm:cxn modelId="{302EA4B4-D069-4275-AFFC-FC5812554997}" srcId="{35BB3084-3FAE-4C20-B1FD-55D6D31A5A75}" destId="{503E4913-C003-47B2-AEAA-80200A3C648C}" srcOrd="2" destOrd="0" parTransId="{BDA6F7F3-C31C-4186-8E55-AE1C7AA652E6}" sibTransId="{ECAACC4E-EC3F-4098-A002-8A5152F9EF40}"/>
    <dgm:cxn modelId="{2EC04CDB-EB0B-4292-89F0-331346117300}" type="presParOf" srcId="{A083E3D9-87ED-48F6-A114-09C8C64B367F}" destId="{80B23E92-868C-47B2-AAD7-C000EA2AF6DD}" srcOrd="0" destOrd="0" presId="urn:microsoft.com/office/officeart/2009/layout/CircleArrowProcess"/>
    <dgm:cxn modelId="{D28B85FA-A9FB-49AA-940C-F69C0938AFF0}" type="presParOf" srcId="{80B23E92-868C-47B2-AAD7-C000EA2AF6DD}" destId="{BC15CCF6-EB9E-4722-939F-992DCFBB3260}" srcOrd="0" destOrd="0" presId="urn:microsoft.com/office/officeart/2009/layout/CircleArrowProcess"/>
    <dgm:cxn modelId="{6D60AF45-A5EC-4824-B113-14F4AD19C367}" type="presParOf" srcId="{A083E3D9-87ED-48F6-A114-09C8C64B367F}" destId="{6FC5FFC9-FB00-4EB0-AD35-27A6FAF7A623}" srcOrd="1" destOrd="0" presId="urn:microsoft.com/office/officeart/2009/layout/CircleArrowProcess"/>
    <dgm:cxn modelId="{138A57C5-1642-4037-91DC-6E38FD41077F}" type="presParOf" srcId="{A083E3D9-87ED-48F6-A114-09C8C64B367F}" destId="{51AEDF09-3422-4CB2-89CF-F6A6CF39B2D0}" srcOrd="2" destOrd="0" presId="urn:microsoft.com/office/officeart/2009/layout/CircleArrowProcess"/>
    <dgm:cxn modelId="{5B41C3C7-6E2E-4B7F-A4E0-F4919F17818F}" type="presParOf" srcId="{51AEDF09-3422-4CB2-89CF-F6A6CF39B2D0}" destId="{C4E9F83F-19B6-4E89-81B9-6A33520D549E}" srcOrd="0" destOrd="0" presId="urn:microsoft.com/office/officeart/2009/layout/CircleArrowProcess"/>
    <dgm:cxn modelId="{98D33699-ED48-4A68-A674-D75245456C98}" type="presParOf" srcId="{A083E3D9-87ED-48F6-A114-09C8C64B367F}" destId="{D0E6F2FC-003F-40B6-A769-8A583649A31B}" srcOrd="3" destOrd="0" presId="urn:microsoft.com/office/officeart/2009/layout/CircleArrowProcess"/>
    <dgm:cxn modelId="{D52ACADC-5363-4D6B-9C92-7CBC2607F4C7}" type="presParOf" srcId="{A083E3D9-87ED-48F6-A114-09C8C64B367F}" destId="{85D7D819-7E70-4D21-9D05-F92E5301B515}" srcOrd="4" destOrd="0" presId="urn:microsoft.com/office/officeart/2009/layout/CircleArrowProcess"/>
    <dgm:cxn modelId="{30FE3E93-D62B-48BB-8992-5BE08FFD0A00}" type="presParOf" srcId="{85D7D819-7E70-4D21-9D05-F92E5301B515}" destId="{3D7BC8A6-FCBF-468C-A810-BFDBD378432D}" srcOrd="0" destOrd="0" presId="urn:microsoft.com/office/officeart/2009/layout/CircleArrowProcess"/>
    <dgm:cxn modelId="{C05A722D-78ED-4745-9EAD-757CEA4B8629}" type="presParOf" srcId="{A083E3D9-87ED-48F6-A114-09C8C64B367F}" destId="{7B74C23B-F979-4A69-A2AA-BB8CBC70CF7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38CFCF2-A1A1-49A6-84AE-BF26E0E61CA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AE7EE34E-A68A-4AAA-BA41-8957AAB87C1E}">
      <dgm:prSet phldrT="[Texto]" custT="1"/>
      <dgm:spPr/>
      <dgm:t>
        <a:bodyPr/>
        <a:lstStyle/>
        <a:p>
          <a:r>
            <a:rPr lang="es-CO" sz="2400" dirty="0" smtClean="0"/>
            <a:t>Nuevo conocimiento (libros, artículos)</a:t>
          </a:r>
          <a:endParaRPr lang="es-CO" sz="2400" dirty="0"/>
        </a:p>
      </dgm:t>
    </dgm:pt>
    <dgm:pt modelId="{528960C5-0B78-4E9C-A23C-CCD979FFBFDE}" type="parTrans" cxnId="{A18D52FA-9ADE-4B81-AB44-D267BE85F3BE}">
      <dgm:prSet/>
      <dgm:spPr/>
      <dgm:t>
        <a:bodyPr/>
        <a:lstStyle/>
        <a:p>
          <a:endParaRPr lang="es-CO" sz="2400"/>
        </a:p>
      </dgm:t>
    </dgm:pt>
    <dgm:pt modelId="{EC69B8A7-2BC4-46FC-A418-F11024CEEE43}" type="sibTrans" cxnId="{A18D52FA-9ADE-4B81-AB44-D267BE85F3BE}">
      <dgm:prSet/>
      <dgm:spPr/>
      <dgm:t>
        <a:bodyPr/>
        <a:lstStyle/>
        <a:p>
          <a:endParaRPr lang="es-CO" sz="2400"/>
        </a:p>
      </dgm:t>
    </dgm:pt>
    <dgm:pt modelId="{18CFB491-EB97-4DB1-B248-590D046FF022}">
      <dgm:prSet phldrT="[Texto]" custT="1"/>
      <dgm:spPr/>
      <dgm:t>
        <a:bodyPr/>
        <a:lstStyle/>
        <a:p>
          <a:r>
            <a:rPr lang="es-CO" sz="2400" dirty="0" smtClean="0"/>
            <a:t>Desarrollo tecnológico (consultorías, asesorías, productos de innovación) </a:t>
          </a:r>
          <a:endParaRPr lang="es-CO" sz="2400" dirty="0"/>
        </a:p>
      </dgm:t>
    </dgm:pt>
    <dgm:pt modelId="{3BB094B8-402B-42DE-A3FE-6D6DBE347FBA}" type="parTrans" cxnId="{7E2D0AC4-2737-4589-B75F-591E6AEE02CA}">
      <dgm:prSet/>
      <dgm:spPr/>
      <dgm:t>
        <a:bodyPr/>
        <a:lstStyle/>
        <a:p>
          <a:endParaRPr lang="es-CO" sz="2400"/>
        </a:p>
      </dgm:t>
    </dgm:pt>
    <dgm:pt modelId="{578DB8BE-B864-4063-A009-9D26E6650A93}" type="sibTrans" cxnId="{7E2D0AC4-2737-4589-B75F-591E6AEE02CA}">
      <dgm:prSet/>
      <dgm:spPr/>
      <dgm:t>
        <a:bodyPr/>
        <a:lstStyle/>
        <a:p>
          <a:endParaRPr lang="es-CO" sz="2400"/>
        </a:p>
      </dgm:t>
    </dgm:pt>
    <dgm:pt modelId="{85DBA093-D659-4EB2-B3B6-C577D2E0C53E}">
      <dgm:prSet phldrT="[Texto]" custT="1"/>
      <dgm:spPr/>
      <dgm:t>
        <a:bodyPr/>
        <a:lstStyle/>
        <a:p>
          <a:r>
            <a:rPr lang="es-CO" sz="2400" dirty="0" smtClean="0"/>
            <a:t>Apropiación Social (eventos, redes, participación ciudadana)</a:t>
          </a:r>
          <a:endParaRPr lang="es-CO" sz="2400" dirty="0"/>
        </a:p>
      </dgm:t>
    </dgm:pt>
    <dgm:pt modelId="{3827D885-0AA8-4450-85D5-76AF63C889E9}" type="parTrans" cxnId="{60C2C5B3-2612-4395-9137-F88F6A09340A}">
      <dgm:prSet/>
      <dgm:spPr/>
      <dgm:t>
        <a:bodyPr/>
        <a:lstStyle/>
        <a:p>
          <a:endParaRPr lang="es-CO" sz="2400"/>
        </a:p>
      </dgm:t>
    </dgm:pt>
    <dgm:pt modelId="{8C30AD49-B1D3-47F9-812E-96D34F93D138}" type="sibTrans" cxnId="{60C2C5B3-2612-4395-9137-F88F6A09340A}">
      <dgm:prSet/>
      <dgm:spPr/>
      <dgm:t>
        <a:bodyPr/>
        <a:lstStyle/>
        <a:p>
          <a:endParaRPr lang="es-CO" sz="2400"/>
        </a:p>
      </dgm:t>
    </dgm:pt>
    <dgm:pt modelId="{B8076C39-025C-4C28-9B84-9E022B52C3FE}">
      <dgm:prSet custT="1"/>
      <dgm:spPr/>
      <dgm:t>
        <a:bodyPr/>
        <a:lstStyle/>
        <a:p>
          <a:r>
            <a:rPr lang="es-CO" sz="2400" dirty="0" smtClean="0"/>
            <a:t>Formación de Recurso Humano (Proyectos, trabajos de grado)</a:t>
          </a:r>
          <a:endParaRPr lang="es-CO" sz="2400" dirty="0"/>
        </a:p>
      </dgm:t>
    </dgm:pt>
    <dgm:pt modelId="{8E302978-82F8-4AE4-A897-63C13F5A062D}" type="parTrans" cxnId="{CFB93689-9847-4D7A-9658-731E1ABEA824}">
      <dgm:prSet/>
      <dgm:spPr/>
      <dgm:t>
        <a:bodyPr/>
        <a:lstStyle/>
        <a:p>
          <a:endParaRPr lang="es-CO" sz="2400"/>
        </a:p>
      </dgm:t>
    </dgm:pt>
    <dgm:pt modelId="{266859EE-BB4C-4D4D-93F0-E65188EC010D}" type="sibTrans" cxnId="{CFB93689-9847-4D7A-9658-731E1ABEA824}">
      <dgm:prSet/>
      <dgm:spPr/>
      <dgm:t>
        <a:bodyPr/>
        <a:lstStyle/>
        <a:p>
          <a:endParaRPr lang="es-CO" sz="2400"/>
        </a:p>
      </dgm:t>
    </dgm:pt>
    <dgm:pt modelId="{F615F306-6010-45B9-9F3C-A0A2FBB9FDD8}" type="pres">
      <dgm:prSet presAssocID="{638CFCF2-A1A1-49A6-84AE-BF26E0E61C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02D3A02-E8F4-402E-BA99-AA2A68609EC9}" type="pres">
      <dgm:prSet presAssocID="{AE7EE34E-A68A-4AAA-BA41-8957AAB87C1E}" presName="parentLin" presStyleCnt="0"/>
      <dgm:spPr/>
    </dgm:pt>
    <dgm:pt modelId="{4EE2AFFF-B205-4273-9AB9-D3C02CC093FD}" type="pres">
      <dgm:prSet presAssocID="{AE7EE34E-A68A-4AAA-BA41-8957AAB87C1E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25F3F055-61EA-4442-BE38-41C257483462}" type="pres">
      <dgm:prSet presAssocID="{AE7EE34E-A68A-4AAA-BA41-8957AAB87C1E}" presName="parentText" presStyleLbl="node1" presStyleIdx="0" presStyleCnt="4" custScaleX="13375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40154DC-45AA-48AF-961C-8A5980861F61}" type="pres">
      <dgm:prSet presAssocID="{AE7EE34E-A68A-4AAA-BA41-8957AAB87C1E}" presName="negativeSpace" presStyleCnt="0"/>
      <dgm:spPr/>
    </dgm:pt>
    <dgm:pt modelId="{2D0285A6-5FD0-47EB-A310-A1EC08FB380F}" type="pres">
      <dgm:prSet presAssocID="{AE7EE34E-A68A-4AAA-BA41-8957AAB87C1E}" presName="childText" presStyleLbl="conFgAcc1" presStyleIdx="0" presStyleCnt="4">
        <dgm:presLayoutVars>
          <dgm:bulletEnabled val="1"/>
        </dgm:presLayoutVars>
      </dgm:prSet>
      <dgm:spPr/>
    </dgm:pt>
    <dgm:pt modelId="{7453CFA1-A3B5-42DA-A3E3-CD7EDB48BCDF}" type="pres">
      <dgm:prSet presAssocID="{EC69B8A7-2BC4-46FC-A418-F11024CEEE43}" presName="spaceBetweenRectangles" presStyleCnt="0"/>
      <dgm:spPr/>
    </dgm:pt>
    <dgm:pt modelId="{49B02F8F-6CCB-403F-A5B6-F7C373277388}" type="pres">
      <dgm:prSet presAssocID="{18CFB491-EB97-4DB1-B248-590D046FF022}" presName="parentLin" presStyleCnt="0"/>
      <dgm:spPr/>
    </dgm:pt>
    <dgm:pt modelId="{C2CEC623-BAAA-4AF8-8DDF-A7729F177296}" type="pres">
      <dgm:prSet presAssocID="{18CFB491-EB97-4DB1-B248-590D046FF022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5A07274-3218-4A51-8B74-56D10841EAA2}" type="pres">
      <dgm:prSet presAssocID="{18CFB491-EB97-4DB1-B248-590D046FF022}" presName="parentText" presStyleLbl="node1" presStyleIdx="1" presStyleCnt="4" custScaleX="13657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61CC70-DBD2-46AC-BB99-8E3D8106C678}" type="pres">
      <dgm:prSet presAssocID="{18CFB491-EB97-4DB1-B248-590D046FF022}" presName="negativeSpace" presStyleCnt="0"/>
      <dgm:spPr/>
    </dgm:pt>
    <dgm:pt modelId="{03298946-9FDF-4A1C-9ED7-13443D05421F}" type="pres">
      <dgm:prSet presAssocID="{18CFB491-EB97-4DB1-B248-590D046FF022}" presName="childText" presStyleLbl="conFgAcc1" presStyleIdx="1" presStyleCnt="4">
        <dgm:presLayoutVars>
          <dgm:bulletEnabled val="1"/>
        </dgm:presLayoutVars>
      </dgm:prSet>
      <dgm:spPr/>
    </dgm:pt>
    <dgm:pt modelId="{C91EC0FE-7832-4007-ACD3-5CCCA8738F74}" type="pres">
      <dgm:prSet presAssocID="{578DB8BE-B864-4063-A009-9D26E6650A93}" presName="spaceBetweenRectangles" presStyleCnt="0"/>
      <dgm:spPr/>
    </dgm:pt>
    <dgm:pt modelId="{8AAAB191-D0E9-42EC-8C13-1FDCB802A0A4}" type="pres">
      <dgm:prSet presAssocID="{85DBA093-D659-4EB2-B3B6-C577D2E0C53E}" presName="parentLin" presStyleCnt="0"/>
      <dgm:spPr/>
    </dgm:pt>
    <dgm:pt modelId="{DB23DE95-CCFF-452A-BE61-1CB998E33958}" type="pres">
      <dgm:prSet presAssocID="{85DBA093-D659-4EB2-B3B6-C577D2E0C53E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42D3F44C-FC14-474E-9074-75CCFD200839}" type="pres">
      <dgm:prSet presAssocID="{85DBA093-D659-4EB2-B3B6-C577D2E0C53E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265C799-D029-4DC7-A0C9-8C6C511F9EC5}" type="pres">
      <dgm:prSet presAssocID="{85DBA093-D659-4EB2-B3B6-C577D2E0C53E}" presName="negativeSpace" presStyleCnt="0"/>
      <dgm:spPr/>
    </dgm:pt>
    <dgm:pt modelId="{817FAED7-4C2F-4EC3-9310-75ED3D6ADD9E}" type="pres">
      <dgm:prSet presAssocID="{85DBA093-D659-4EB2-B3B6-C577D2E0C53E}" presName="childText" presStyleLbl="conFgAcc1" presStyleIdx="2" presStyleCnt="4">
        <dgm:presLayoutVars>
          <dgm:bulletEnabled val="1"/>
        </dgm:presLayoutVars>
      </dgm:prSet>
      <dgm:spPr/>
    </dgm:pt>
    <dgm:pt modelId="{C80388E7-B2E9-457A-BECB-615247840167}" type="pres">
      <dgm:prSet presAssocID="{8C30AD49-B1D3-47F9-812E-96D34F93D138}" presName="spaceBetweenRectangles" presStyleCnt="0"/>
      <dgm:spPr/>
    </dgm:pt>
    <dgm:pt modelId="{B75EC5C3-4A88-4F38-8C9D-8B115632CE76}" type="pres">
      <dgm:prSet presAssocID="{B8076C39-025C-4C28-9B84-9E022B52C3FE}" presName="parentLin" presStyleCnt="0"/>
      <dgm:spPr/>
    </dgm:pt>
    <dgm:pt modelId="{6AF3708C-C394-4650-9511-3BCD37B712A1}" type="pres">
      <dgm:prSet presAssocID="{B8076C39-025C-4C28-9B84-9E022B52C3FE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D0D2C5E7-1449-4ED0-8A88-F694ADDB46DD}" type="pres">
      <dgm:prSet presAssocID="{B8076C39-025C-4C28-9B84-9E022B52C3FE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061054-016D-4A33-A33F-07E57F20073B}" type="pres">
      <dgm:prSet presAssocID="{B8076C39-025C-4C28-9B84-9E022B52C3FE}" presName="negativeSpace" presStyleCnt="0"/>
      <dgm:spPr/>
    </dgm:pt>
    <dgm:pt modelId="{D26BEA17-846D-4043-81B0-3583F0042131}" type="pres">
      <dgm:prSet presAssocID="{B8076C39-025C-4C28-9B84-9E022B52C3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C325336-3769-4C27-82C9-D63CE5036C22}" type="presOf" srcId="{B8076C39-025C-4C28-9B84-9E022B52C3FE}" destId="{6AF3708C-C394-4650-9511-3BCD37B712A1}" srcOrd="0" destOrd="0" presId="urn:microsoft.com/office/officeart/2005/8/layout/list1"/>
    <dgm:cxn modelId="{44559819-927E-49CC-81DF-1A0B4B31FD10}" type="presOf" srcId="{638CFCF2-A1A1-49A6-84AE-BF26E0E61CA2}" destId="{F615F306-6010-45B9-9F3C-A0A2FBB9FDD8}" srcOrd="0" destOrd="0" presId="urn:microsoft.com/office/officeart/2005/8/layout/list1"/>
    <dgm:cxn modelId="{4E83BA1E-F492-4FD7-B53B-FC230E8C5781}" type="presOf" srcId="{AE7EE34E-A68A-4AAA-BA41-8957AAB87C1E}" destId="{4EE2AFFF-B205-4273-9AB9-D3C02CC093FD}" srcOrd="0" destOrd="0" presId="urn:microsoft.com/office/officeart/2005/8/layout/list1"/>
    <dgm:cxn modelId="{7E3A5DF9-F9C4-45D7-B12A-2F36802F9B36}" type="presOf" srcId="{18CFB491-EB97-4DB1-B248-590D046FF022}" destId="{F5A07274-3218-4A51-8B74-56D10841EAA2}" srcOrd="1" destOrd="0" presId="urn:microsoft.com/office/officeart/2005/8/layout/list1"/>
    <dgm:cxn modelId="{48EE724D-F674-44E5-B96E-ADDDE2C9EB6B}" type="presOf" srcId="{AE7EE34E-A68A-4AAA-BA41-8957AAB87C1E}" destId="{25F3F055-61EA-4442-BE38-41C257483462}" srcOrd="1" destOrd="0" presId="urn:microsoft.com/office/officeart/2005/8/layout/list1"/>
    <dgm:cxn modelId="{043E815C-0301-4538-9163-2D3CBBCBEDB1}" type="presOf" srcId="{B8076C39-025C-4C28-9B84-9E022B52C3FE}" destId="{D0D2C5E7-1449-4ED0-8A88-F694ADDB46DD}" srcOrd="1" destOrd="0" presId="urn:microsoft.com/office/officeart/2005/8/layout/list1"/>
    <dgm:cxn modelId="{2E603BF4-6792-449E-A0D4-CF6165E02769}" type="presOf" srcId="{85DBA093-D659-4EB2-B3B6-C577D2E0C53E}" destId="{DB23DE95-CCFF-452A-BE61-1CB998E33958}" srcOrd="0" destOrd="0" presId="urn:microsoft.com/office/officeart/2005/8/layout/list1"/>
    <dgm:cxn modelId="{B842F999-C2BD-4210-9286-7A5CFAA9ED33}" type="presOf" srcId="{18CFB491-EB97-4DB1-B248-590D046FF022}" destId="{C2CEC623-BAAA-4AF8-8DDF-A7729F177296}" srcOrd="0" destOrd="0" presId="urn:microsoft.com/office/officeart/2005/8/layout/list1"/>
    <dgm:cxn modelId="{7E2D0AC4-2737-4589-B75F-591E6AEE02CA}" srcId="{638CFCF2-A1A1-49A6-84AE-BF26E0E61CA2}" destId="{18CFB491-EB97-4DB1-B248-590D046FF022}" srcOrd="1" destOrd="0" parTransId="{3BB094B8-402B-42DE-A3FE-6D6DBE347FBA}" sibTransId="{578DB8BE-B864-4063-A009-9D26E6650A93}"/>
    <dgm:cxn modelId="{A18D52FA-9ADE-4B81-AB44-D267BE85F3BE}" srcId="{638CFCF2-A1A1-49A6-84AE-BF26E0E61CA2}" destId="{AE7EE34E-A68A-4AAA-BA41-8957AAB87C1E}" srcOrd="0" destOrd="0" parTransId="{528960C5-0B78-4E9C-A23C-CCD979FFBFDE}" sibTransId="{EC69B8A7-2BC4-46FC-A418-F11024CEEE43}"/>
    <dgm:cxn modelId="{ECAE08B4-7794-429F-846D-9E76EB1DC71E}" type="presOf" srcId="{85DBA093-D659-4EB2-B3B6-C577D2E0C53E}" destId="{42D3F44C-FC14-474E-9074-75CCFD200839}" srcOrd="1" destOrd="0" presId="urn:microsoft.com/office/officeart/2005/8/layout/list1"/>
    <dgm:cxn modelId="{CFB93689-9847-4D7A-9658-731E1ABEA824}" srcId="{638CFCF2-A1A1-49A6-84AE-BF26E0E61CA2}" destId="{B8076C39-025C-4C28-9B84-9E022B52C3FE}" srcOrd="3" destOrd="0" parTransId="{8E302978-82F8-4AE4-A897-63C13F5A062D}" sibTransId="{266859EE-BB4C-4D4D-93F0-E65188EC010D}"/>
    <dgm:cxn modelId="{60C2C5B3-2612-4395-9137-F88F6A09340A}" srcId="{638CFCF2-A1A1-49A6-84AE-BF26E0E61CA2}" destId="{85DBA093-D659-4EB2-B3B6-C577D2E0C53E}" srcOrd="2" destOrd="0" parTransId="{3827D885-0AA8-4450-85D5-76AF63C889E9}" sibTransId="{8C30AD49-B1D3-47F9-812E-96D34F93D138}"/>
    <dgm:cxn modelId="{E3DDD59A-D5A9-49D2-A3B0-A32A702EF142}" type="presParOf" srcId="{F615F306-6010-45B9-9F3C-A0A2FBB9FDD8}" destId="{702D3A02-E8F4-402E-BA99-AA2A68609EC9}" srcOrd="0" destOrd="0" presId="urn:microsoft.com/office/officeart/2005/8/layout/list1"/>
    <dgm:cxn modelId="{F212BB4E-64E9-44F6-B021-F2B1528A982F}" type="presParOf" srcId="{702D3A02-E8F4-402E-BA99-AA2A68609EC9}" destId="{4EE2AFFF-B205-4273-9AB9-D3C02CC093FD}" srcOrd="0" destOrd="0" presId="urn:microsoft.com/office/officeart/2005/8/layout/list1"/>
    <dgm:cxn modelId="{8D1FBECA-D32D-47DF-8938-D9FDFBF5CCE4}" type="presParOf" srcId="{702D3A02-E8F4-402E-BA99-AA2A68609EC9}" destId="{25F3F055-61EA-4442-BE38-41C257483462}" srcOrd="1" destOrd="0" presId="urn:microsoft.com/office/officeart/2005/8/layout/list1"/>
    <dgm:cxn modelId="{62C0FA19-645F-4BB9-838E-49AE90931189}" type="presParOf" srcId="{F615F306-6010-45B9-9F3C-A0A2FBB9FDD8}" destId="{740154DC-45AA-48AF-961C-8A5980861F61}" srcOrd="1" destOrd="0" presId="urn:microsoft.com/office/officeart/2005/8/layout/list1"/>
    <dgm:cxn modelId="{3CA8CF68-43E5-4A18-BF54-85DECCF845BD}" type="presParOf" srcId="{F615F306-6010-45B9-9F3C-A0A2FBB9FDD8}" destId="{2D0285A6-5FD0-47EB-A310-A1EC08FB380F}" srcOrd="2" destOrd="0" presId="urn:microsoft.com/office/officeart/2005/8/layout/list1"/>
    <dgm:cxn modelId="{1DE8E5F3-23F5-4F34-B1C1-3288709A037E}" type="presParOf" srcId="{F615F306-6010-45B9-9F3C-A0A2FBB9FDD8}" destId="{7453CFA1-A3B5-42DA-A3E3-CD7EDB48BCDF}" srcOrd="3" destOrd="0" presId="urn:microsoft.com/office/officeart/2005/8/layout/list1"/>
    <dgm:cxn modelId="{D4355146-6973-418C-8E7E-6B05063E8CC3}" type="presParOf" srcId="{F615F306-6010-45B9-9F3C-A0A2FBB9FDD8}" destId="{49B02F8F-6CCB-403F-A5B6-F7C373277388}" srcOrd="4" destOrd="0" presId="urn:microsoft.com/office/officeart/2005/8/layout/list1"/>
    <dgm:cxn modelId="{082D34F9-6A24-41E3-B23D-229E8242A0BE}" type="presParOf" srcId="{49B02F8F-6CCB-403F-A5B6-F7C373277388}" destId="{C2CEC623-BAAA-4AF8-8DDF-A7729F177296}" srcOrd="0" destOrd="0" presId="urn:microsoft.com/office/officeart/2005/8/layout/list1"/>
    <dgm:cxn modelId="{4E4B722F-A6D0-4AA2-BD86-5236CECB9C08}" type="presParOf" srcId="{49B02F8F-6CCB-403F-A5B6-F7C373277388}" destId="{F5A07274-3218-4A51-8B74-56D10841EAA2}" srcOrd="1" destOrd="0" presId="urn:microsoft.com/office/officeart/2005/8/layout/list1"/>
    <dgm:cxn modelId="{F93C5CA6-9788-4DB0-98A7-78106027D382}" type="presParOf" srcId="{F615F306-6010-45B9-9F3C-A0A2FBB9FDD8}" destId="{0761CC70-DBD2-46AC-BB99-8E3D8106C678}" srcOrd="5" destOrd="0" presId="urn:microsoft.com/office/officeart/2005/8/layout/list1"/>
    <dgm:cxn modelId="{E6BA67D3-EC85-469F-9B30-A44A865CCE48}" type="presParOf" srcId="{F615F306-6010-45B9-9F3C-A0A2FBB9FDD8}" destId="{03298946-9FDF-4A1C-9ED7-13443D05421F}" srcOrd="6" destOrd="0" presId="urn:microsoft.com/office/officeart/2005/8/layout/list1"/>
    <dgm:cxn modelId="{FE103AD3-AC28-4E1C-91FB-D4AA8EC3EA69}" type="presParOf" srcId="{F615F306-6010-45B9-9F3C-A0A2FBB9FDD8}" destId="{C91EC0FE-7832-4007-ACD3-5CCCA8738F74}" srcOrd="7" destOrd="0" presId="urn:microsoft.com/office/officeart/2005/8/layout/list1"/>
    <dgm:cxn modelId="{35E3DE51-BB28-42ED-BB04-EE6B54008D29}" type="presParOf" srcId="{F615F306-6010-45B9-9F3C-A0A2FBB9FDD8}" destId="{8AAAB191-D0E9-42EC-8C13-1FDCB802A0A4}" srcOrd="8" destOrd="0" presId="urn:microsoft.com/office/officeart/2005/8/layout/list1"/>
    <dgm:cxn modelId="{3E55B394-650C-40DB-95F0-19FA0D40C753}" type="presParOf" srcId="{8AAAB191-D0E9-42EC-8C13-1FDCB802A0A4}" destId="{DB23DE95-CCFF-452A-BE61-1CB998E33958}" srcOrd="0" destOrd="0" presId="urn:microsoft.com/office/officeart/2005/8/layout/list1"/>
    <dgm:cxn modelId="{54AA675A-7996-44BC-A8F0-DED5B79C4ADF}" type="presParOf" srcId="{8AAAB191-D0E9-42EC-8C13-1FDCB802A0A4}" destId="{42D3F44C-FC14-474E-9074-75CCFD200839}" srcOrd="1" destOrd="0" presId="urn:microsoft.com/office/officeart/2005/8/layout/list1"/>
    <dgm:cxn modelId="{6283EE1C-3213-4D53-9B58-2C4DBFC3D5CD}" type="presParOf" srcId="{F615F306-6010-45B9-9F3C-A0A2FBB9FDD8}" destId="{7265C799-D029-4DC7-A0C9-8C6C511F9EC5}" srcOrd="9" destOrd="0" presId="urn:microsoft.com/office/officeart/2005/8/layout/list1"/>
    <dgm:cxn modelId="{71D1D1E2-6008-46D8-8229-5D0F558D486B}" type="presParOf" srcId="{F615F306-6010-45B9-9F3C-A0A2FBB9FDD8}" destId="{817FAED7-4C2F-4EC3-9310-75ED3D6ADD9E}" srcOrd="10" destOrd="0" presId="urn:microsoft.com/office/officeart/2005/8/layout/list1"/>
    <dgm:cxn modelId="{E5172382-79A3-44D3-BA01-72EE7B0FE16A}" type="presParOf" srcId="{F615F306-6010-45B9-9F3C-A0A2FBB9FDD8}" destId="{C80388E7-B2E9-457A-BECB-615247840167}" srcOrd="11" destOrd="0" presId="urn:microsoft.com/office/officeart/2005/8/layout/list1"/>
    <dgm:cxn modelId="{C0EF1969-2759-400D-9768-663F4F534205}" type="presParOf" srcId="{F615F306-6010-45B9-9F3C-A0A2FBB9FDD8}" destId="{B75EC5C3-4A88-4F38-8C9D-8B115632CE76}" srcOrd="12" destOrd="0" presId="urn:microsoft.com/office/officeart/2005/8/layout/list1"/>
    <dgm:cxn modelId="{FCED8991-4BA9-4ED1-9EB2-0DFD5CCE13FA}" type="presParOf" srcId="{B75EC5C3-4A88-4F38-8C9D-8B115632CE76}" destId="{6AF3708C-C394-4650-9511-3BCD37B712A1}" srcOrd="0" destOrd="0" presId="urn:microsoft.com/office/officeart/2005/8/layout/list1"/>
    <dgm:cxn modelId="{365F0444-B0A9-435A-870A-FE4661E5DAF2}" type="presParOf" srcId="{B75EC5C3-4A88-4F38-8C9D-8B115632CE76}" destId="{D0D2C5E7-1449-4ED0-8A88-F694ADDB46DD}" srcOrd="1" destOrd="0" presId="urn:microsoft.com/office/officeart/2005/8/layout/list1"/>
    <dgm:cxn modelId="{9F410555-D2AD-4F3F-8C63-2252B012B5A5}" type="presParOf" srcId="{F615F306-6010-45B9-9F3C-A0A2FBB9FDD8}" destId="{2A061054-016D-4A33-A33F-07E57F20073B}" srcOrd="13" destOrd="0" presId="urn:microsoft.com/office/officeart/2005/8/layout/list1"/>
    <dgm:cxn modelId="{11BB29D3-22B0-4E2B-A06B-6443DC2B537B}" type="presParOf" srcId="{F615F306-6010-45B9-9F3C-A0A2FBB9FDD8}" destId="{D26BEA17-846D-4043-81B0-3583F004213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20BDDEA-D741-48A1-9C8F-3923C52A17E9}" type="doc">
      <dgm:prSet loTypeId="urn:microsoft.com/office/officeart/2005/8/layout/hChevron3" loCatId="process" qsTypeId="urn:microsoft.com/office/officeart/2005/8/quickstyle/simple1" qsCatId="simple" csTypeId="urn:microsoft.com/office/officeart/2005/8/colors/colorful4" csCatId="colorful" phldr="1"/>
      <dgm:spPr/>
    </dgm:pt>
    <dgm:pt modelId="{1524644B-EE95-4A28-8EBD-B55D3FAD74A6}">
      <dgm:prSet phldrT="[Texto]" custT="1"/>
      <dgm:spPr/>
      <dgm:t>
        <a:bodyPr/>
        <a:lstStyle/>
        <a:p>
          <a:r>
            <a:rPr lang="es-CO" sz="2400" dirty="0" smtClean="0"/>
            <a:t>Cesión de derechos</a:t>
          </a:r>
          <a:endParaRPr lang="es-CO" sz="2400" dirty="0"/>
        </a:p>
      </dgm:t>
    </dgm:pt>
    <dgm:pt modelId="{038C0038-26E5-4492-BE40-F739C5B3B1E6}" type="parTrans" cxnId="{CE6BA51C-3FC5-4E62-BBE9-8C1E5EF53D76}">
      <dgm:prSet/>
      <dgm:spPr/>
      <dgm:t>
        <a:bodyPr/>
        <a:lstStyle/>
        <a:p>
          <a:endParaRPr lang="es-CO"/>
        </a:p>
      </dgm:t>
    </dgm:pt>
    <dgm:pt modelId="{8B391DFF-91A4-4395-AF0B-6ACE0E0BBDE2}" type="sibTrans" cxnId="{CE6BA51C-3FC5-4E62-BBE9-8C1E5EF53D76}">
      <dgm:prSet/>
      <dgm:spPr/>
      <dgm:t>
        <a:bodyPr/>
        <a:lstStyle/>
        <a:p>
          <a:endParaRPr lang="es-CO"/>
        </a:p>
      </dgm:t>
    </dgm:pt>
    <dgm:pt modelId="{A2044A88-7130-48E0-8967-19E6DF0AE2EB}">
      <dgm:prSet phldrT="[Texto]" custT="1"/>
      <dgm:spPr/>
      <dgm:t>
        <a:bodyPr/>
        <a:lstStyle/>
        <a:p>
          <a:r>
            <a:rPr lang="es-CO" sz="2000" dirty="0" smtClean="0"/>
            <a:t>Impacto</a:t>
          </a:r>
        </a:p>
        <a:p>
          <a:r>
            <a:rPr lang="es-CO" sz="2000" dirty="0" smtClean="0"/>
            <a:t>Académico</a:t>
          </a:r>
        </a:p>
        <a:p>
          <a:r>
            <a:rPr lang="es-CO" sz="2000" dirty="0" smtClean="0"/>
            <a:t>Social</a:t>
          </a:r>
          <a:endParaRPr lang="es-CO" sz="2000" dirty="0"/>
        </a:p>
      </dgm:t>
    </dgm:pt>
    <dgm:pt modelId="{F1EA11B3-C355-4C3F-BEEF-7099AF8E3DDE}" type="parTrans" cxnId="{CC33C31E-5440-4C71-94B1-E3DEAB08EB1F}">
      <dgm:prSet/>
      <dgm:spPr/>
      <dgm:t>
        <a:bodyPr/>
        <a:lstStyle/>
        <a:p>
          <a:endParaRPr lang="es-CO"/>
        </a:p>
      </dgm:t>
    </dgm:pt>
    <dgm:pt modelId="{4EF9F00A-DD3A-44CC-B1A2-80BA58D88896}" type="sibTrans" cxnId="{CC33C31E-5440-4C71-94B1-E3DEAB08EB1F}">
      <dgm:prSet/>
      <dgm:spPr/>
      <dgm:t>
        <a:bodyPr/>
        <a:lstStyle/>
        <a:p>
          <a:endParaRPr lang="es-CO"/>
        </a:p>
      </dgm:t>
    </dgm:pt>
    <dgm:pt modelId="{E6D36401-8CA3-4CBE-AA0B-7FC9CD23F825}">
      <dgm:prSet phldrT="[Texto]" custT="1"/>
      <dgm:spPr/>
      <dgm:t>
        <a:bodyPr/>
        <a:lstStyle/>
        <a:p>
          <a:r>
            <a:rPr lang="es-CO" sz="2400" dirty="0" smtClean="0"/>
            <a:t>Aprobación</a:t>
          </a:r>
        </a:p>
        <a:p>
          <a:r>
            <a:rPr lang="es-CO" sz="2400" dirty="0" smtClean="0"/>
            <a:t>Académica</a:t>
          </a:r>
        </a:p>
        <a:p>
          <a:r>
            <a:rPr lang="es-CO" sz="2400" dirty="0" smtClean="0"/>
            <a:t>Financiera</a:t>
          </a:r>
          <a:endParaRPr lang="es-CO" sz="2400" dirty="0"/>
        </a:p>
      </dgm:t>
    </dgm:pt>
    <dgm:pt modelId="{CF72694B-AF69-4DCC-94BE-F80A321CF073}" type="sibTrans" cxnId="{180C90C8-8B64-4249-A7F8-E942F0389620}">
      <dgm:prSet/>
      <dgm:spPr/>
      <dgm:t>
        <a:bodyPr/>
        <a:lstStyle/>
        <a:p>
          <a:endParaRPr lang="es-CO"/>
        </a:p>
      </dgm:t>
    </dgm:pt>
    <dgm:pt modelId="{51F2B8EE-9ECA-4F09-8244-63519C9F5E17}" type="parTrans" cxnId="{180C90C8-8B64-4249-A7F8-E942F0389620}">
      <dgm:prSet/>
      <dgm:spPr/>
      <dgm:t>
        <a:bodyPr/>
        <a:lstStyle/>
        <a:p>
          <a:endParaRPr lang="es-CO"/>
        </a:p>
      </dgm:t>
    </dgm:pt>
    <dgm:pt modelId="{8E71220B-A953-4633-B60F-AA0BBB7DCDA4}" type="pres">
      <dgm:prSet presAssocID="{620BDDEA-D741-48A1-9C8F-3923C52A17E9}" presName="Name0" presStyleCnt="0">
        <dgm:presLayoutVars>
          <dgm:dir/>
          <dgm:resizeHandles val="exact"/>
        </dgm:presLayoutVars>
      </dgm:prSet>
      <dgm:spPr/>
    </dgm:pt>
    <dgm:pt modelId="{E05BD670-2D98-4569-9998-89C3BDF0308C}" type="pres">
      <dgm:prSet presAssocID="{E6D36401-8CA3-4CBE-AA0B-7FC9CD23F82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35026A-285F-4F4A-8C23-AD435A982EE2}" type="pres">
      <dgm:prSet presAssocID="{CF72694B-AF69-4DCC-94BE-F80A321CF073}" presName="parSpace" presStyleCnt="0"/>
      <dgm:spPr/>
    </dgm:pt>
    <dgm:pt modelId="{63A866D4-DA85-4278-BDFF-CFC2D295C63D}" type="pres">
      <dgm:prSet presAssocID="{1524644B-EE95-4A28-8EBD-B55D3FAD74A6}" presName="parTxOnly" presStyleLbl="node1" presStyleIdx="1" presStyleCnt="3" custScaleX="83062" custLinFactNeighborX="509" custLinFactNeighborY="-2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CFE0D45-64D2-4471-AD27-1676AC706FB2}" type="pres">
      <dgm:prSet presAssocID="{8B391DFF-91A4-4395-AF0B-6ACE0E0BBDE2}" presName="parSpace" presStyleCnt="0"/>
      <dgm:spPr/>
    </dgm:pt>
    <dgm:pt modelId="{682286EE-81C8-48DE-88C5-CBE260E3C244}" type="pres">
      <dgm:prSet presAssocID="{A2044A88-7130-48E0-8967-19E6DF0AE2EB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40DADFC-550B-411A-B661-E826D1D2181F}" type="presOf" srcId="{1524644B-EE95-4A28-8EBD-B55D3FAD74A6}" destId="{63A866D4-DA85-4278-BDFF-CFC2D295C63D}" srcOrd="0" destOrd="0" presId="urn:microsoft.com/office/officeart/2005/8/layout/hChevron3"/>
    <dgm:cxn modelId="{CC33C31E-5440-4C71-94B1-E3DEAB08EB1F}" srcId="{620BDDEA-D741-48A1-9C8F-3923C52A17E9}" destId="{A2044A88-7130-48E0-8967-19E6DF0AE2EB}" srcOrd="2" destOrd="0" parTransId="{F1EA11B3-C355-4C3F-BEEF-7099AF8E3DDE}" sibTransId="{4EF9F00A-DD3A-44CC-B1A2-80BA58D88896}"/>
    <dgm:cxn modelId="{4112EED4-EE22-40A3-BF57-22C40006513A}" type="presOf" srcId="{620BDDEA-D741-48A1-9C8F-3923C52A17E9}" destId="{8E71220B-A953-4633-B60F-AA0BBB7DCDA4}" srcOrd="0" destOrd="0" presId="urn:microsoft.com/office/officeart/2005/8/layout/hChevron3"/>
    <dgm:cxn modelId="{594D94DB-84C8-4524-9360-E5280A3337F6}" type="presOf" srcId="{A2044A88-7130-48E0-8967-19E6DF0AE2EB}" destId="{682286EE-81C8-48DE-88C5-CBE260E3C244}" srcOrd="0" destOrd="0" presId="urn:microsoft.com/office/officeart/2005/8/layout/hChevron3"/>
    <dgm:cxn modelId="{560107C7-236E-4DBB-A9E7-B73CA963B761}" type="presOf" srcId="{E6D36401-8CA3-4CBE-AA0B-7FC9CD23F825}" destId="{E05BD670-2D98-4569-9998-89C3BDF0308C}" srcOrd="0" destOrd="0" presId="urn:microsoft.com/office/officeart/2005/8/layout/hChevron3"/>
    <dgm:cxn modelId="{CE6BA51C-3FC5-4E62-BBE9-8C1E5EF53D76}" srcId="{620BDDEA-D741-48A1-9C8F-3923C52A17E9}" destId="{1524644B-EE95-4A28-8EBD-B55D3FAD74A6}" srcOrd="1" destOrd="0" parTransId="{038C0038-26E5-4492-BE40-F739C5B3B1E6}" sibTransId="{8B391DFF-91A4-4395-AF0B-6ACE0E0BBDE2}"/>
    <dgm:cxn modelId="{180C90C8-8B64-4249-A7F8-E942F0389620}" srcId="{620BDDEA-D741-48A1-9C8F-3923C52A17E9}" destId="{E6D36401-8CA3-4CBE-AA0B-7FC9CD23F825}" srcOrd="0" destOrd="0" parTransId="{51F2B8EE-9ECA-4F09-8244-63519C9F5E17}" sibTransId="{CF72694B-AF69-4DCC-94BE-F80A321CF073}"/>
    <dgm:cxn modelId="{32DF71B9-FA1F-4B23-8D8E-092F7DA0EAB9}" type="presParOf" srcId="{8E71220B-A953-4633-B60F-AA0BBB7DCDA4}" destId="{E05BD670-2D98-4569-9998-89C3BDF0308C}" srcOrd="0" destOrd="0" presId="urn:microsoft.com/office/officeart/2005/8/layout/hChevron3"/>
    <dgm:cxn modelId="{370DB439-4FD6-45C1-AB4F-9A3D1DA92948}" type="presParOf" srcId="{8E71220B-A953-4633-B60F-AA0BBB7DCDA4}" destId="{E135026A-285F-4F4A-8C23-AD435A982EE2}" srcOrd="1" destOrd="0" presId="urn:microsoft.com/office/officeart/2005/8/layout/hChevron3"/>
    <dgm:cxn modelId="{B0CFA20B-BB41-4900-BB1E-AA95F63DC4A7}" type="presParOf" srcId="{8E71220B-A953-4633-B60F-AA0BBB7DCDA4}" destId="{63A866D4-DA85-4278-BDFF-CFC2D295C63D}" srcOrd="2" destOrd="0" presId="urn:microsoft.com/office/officeart/2005/8/layout/hChevron3"/>
    <dgm:cxn modelId="{E484986F-8D71-45DA-9EA7-77DCD2597464}" type="presParOf" srcId="{8E71220B-A953-4633-B60F-AA0BBB7DCDA4}" destId="{ACFE0D45-64D2-4471-AD27-1676AC706FB2}" srcOrd="3" destOrd="0" presId="urn:microsoft.com/office/officeart/2005/8/layout/hChevron3"/>
    <dgm:cxn modelId="{F7716200-CCA9-457E-8E24-961CADCA1870}" type="presParOf" srcId="{8E71220B-A953-4633-B60F-AA0BBB7DCDA4}" destId="{682286EE-81C8-48DE-88C5-CBE260E3C24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20BDDEA-D741-48A1-9C8F-3923C52A17E9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E6D36401-8CA3-4CBE-AA0B-7FC9CD23F825}">
      <dgm:prSet phldrT="[Texto]" custT="1"/>
      <dgm:spPr/>
      <dgm:t>
        <a:bodyPr/>
        <a:lstStyle/>
        <a:p>
          <a:r>
            <a:rPr lang="es-CO" sz="2400" dirty="0" smtClean="0"/>
            <a:t>Aprobación Comité Editorial</a:t>
          </a:r>
        </a:p>
        <a:p>
          <a:r>
            <a:rPr lang="es-CO" sz="2400" dirty="0" smtClean="0"/>
            <a:t>División</a:t>
          </a:r>
          <a:endParaRPr lang="es-CO" sz="2400" dirty="0"/>
        </a:p>
      </dgm:t>
    </dgm:pt>
    <dgm:pt modelId="{51F2B8EE-9ECA-4F09-8244-63519C9F5E17}" type="parTrans" cxnId="{180C90C8-8B64-4249-A7F8-E942F0389620}">
      <dgm:prSet/>
      <dgm:spPr/>
      <dgm:t>
        <a:bodyPr/>
        <a:lstStyle/>
        <a:p>
          <a:endParaRPr lang="es-CO"/>
        </a:p>
      </dgm:t>
    </dgm:pt>
    <dgm:pt modelId="{CF72694B-AF69-4DCC-94BE-F80A321CF073}" type="sibTrans" cxnId="{180C90C8-8B64-4249-A7F8-E942F0389620}">
      <dgm:prSet/>
      <dgm:spPr/>
      <dgm:t>
        <a:bodyPr/>
        <a:lstStyle/>
        <a:p>
          <a:endParaRPr lang="es-CO"/>
        </a:p>
      </dgm:t>
    </dgm:pt>
    <dgm:pt modelId="{1524644B-EE95-4A28-8EBD-B55D3FAD74A6}">
      <dgm:prSet phldrT="[Texto]" custT="1"/>
      <dgm:spPr/>
      <dgm:t>
        <a:bodyPr/>
        <a:lstStyle/>
        <a:p>
          <a:r>
            <a:rPr lang="es-CO" sz="2400" dirty="0" smtClean="0"/>
            <a:t>Evaluación</a:t>
          </a:r>
        </a:p>
        <a:p>
          <a:r>
            <a:rPr lang="es-CO" sz="2400" dirty="0" smtClean="0"/>
            <a:t>Pares</a:t>
          </a:r>
        </a:p>
        <a:p>
          <a:r>
            <a:rPr lang="es-CO" sz="2000" dirty="0" smtClean="0"/>
            <a:t>(Unidad de </a:t>
          </a:r>
          <a:r>
            <a:rPr lang="es-CO" sz="2000" dirty="0" err="1" smtClean="0"/>
            <a:t>Inv</a:t>
          </a:r>
          <a:r>
            <a:rPr lang="es-CO" sz="2000" dirty="0" smtClean="0"/>
            <a:t>)</a:t>
          </a:r>
          <a:endParaRPr lang="es-CO" sz="2000" dirty="0"/>
        </a:p>
      </dgm:t>
    </dgm:pt>
    <dgm:pt modelId="{038C0038-26E5-4492-BE40-F739C5B3B1E6}" type="parTrans" cxnId="{CE6BA51C-3FC5-4E62-BBE9-8C1E5EF53D76}">
      <dgm:prSet/>
      <dgm:spPr/>
      <dgm:t>
        <a:bodyPr/>
        <a:lstStyle/>
        <a:p>
          <a:endParaRPr lang="es-CO"/>
        </a:p>
      </dgm:t>
    </dgm:pt>
    <dgm:pt modelId="{8B391DFF-91A4-4395-AF0B-6ACE0E0BBDE2}" type="sibTrans" cxnId="{CE6BA51C-3FC5-4E62-BBE9-8C1E5EF53D76}">
      <dgm:prSet/>
      <dgm:spPr/>
      <dgm:t>
        <a:bodyPr/>
        <a:lstStyle/>
        <a:p>
          <a:endParaRPr lang="es-CO"/>
        </a:p>
      </dgm:t>
    </dgm:pt>
    <dgm:pt modelId="{A2044A88-7130-48E0-8967-19E6DF0AE2EB}">
      <dgm:prSet phldrT="[Texto]" custT="1"/>
      <dgm:spPr/>
      <dgm:t>
        <a:bodyPr/>
        <a:lstStyle/>
        <a:p>
          <a:r>
            <a:rPr lang="es-CO" sz="2000" smtClean="0"/>
            <a:t>Retroalimentación</a:t>
          </a:r>
          <a:endParaRPr lang="es-CO" sz="2000" dirty="0"/>
        </a:p>
      </dgm:t>
    </dgm:pt>
    <dgm:pt modelId="{F1EA11B3-C355-4C3F-BEEF-7099AF8E3DDE}" type="parTrans" cxnId="{CC33C31E-5440-4C71-94B1-E3DEAB08EB1F}">
      <dgm:prSet/>
      <dgm:spPr/>
      <dgm:t>
        <a:bodyPr/>
        <a:lstStyle/>
        <a:p>
          <a:endParaRPr lang="es-CO"/>
        </a:p>
      </dgm:t>
    </dgm:pt>
    <dgm:pt modelId="{4EF9F00A-DD3A-44CC-B1A2-80BA58D88896}" type="sibTrans" cxnId="{CC33C31E-5440-4C71-94B1-E3DEAB08EB1F}">
      <dgm:prSet/>
      <dgm:spPr/>
      <dgm:t>
        <a:bodyPr/>
        <a:lstStyle/>
        <a:p>
          <a:endParaRPr lang="es-CO"/>
        </a:p>
      </dgm:t>
    </dgm:pt>
    <dgm:pt modelId="{8E71220B-A953-4633-B60F-AA0BBB7DCDA4}" type="pres">
      <dgm:prSet presAssocID="{620BDDEA-D741-48A1-9C8F-3923C52A17E9}" presName="Name0" presStyleCnt="0">
        <dgm:presLayoutVars>
          <dgm:dir/>
          <dgm:resizeHandles val="exact"/>
        </dgm:presLayoutVars>
      </dgm:prSet>
      <dgm:spPr/>
    </dgm:pt>
    <dgm:pt modelId="{E05BD670-2D98-4569-9998-89C3BDF0308C}" type="pres">
      <dgm:prSet presAssocID="{E6D36401-8CA3-4CBE-AA0B-7FC9CD23F825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135026A-285F-4F4A-8C23-AD435A982EE2}" type="pres">
      <dgm:prSet presAssocID="{CF72694B-AF69-4DCC-94BE-F80A321CF073}" presName="parSpace" presStyleCnt="0"/>
      <dgm:spPr/>
    </dgm:pt>
    <dgm:pt modelId="{63A866D4-DA85-4278-BDFF-CFC2D295C63D}" type="pres">
      <dgm:prSet presAssocID="{1524644B-EE95-4A28-8EBD-B55D3FAD74A6}" presName="parTxOnly" presStyleLbl="node1" presStyleIdx="1" presStyleCnt="3" custScaleX="96853" custLinFactNeighborX="6641" custLinFactNeighborY="-21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CFE0D45-64D2-4471-AD27-1676AC706FB2}" type="pres">
      <dgm:prSet presAssocID="{8B391DFF-91A4-4395-AF0B-6ACE0E0BBDE2}" presName="parSpace" presStyleCnt="0"/>
      <dgm:spPr/>
    </dgm:pt>
    <dgm:pt modelId="{682286EE-81C8-48DE-88C5-CBE260E3C244}" type="pres">
      <dgm:prSet presAssocID="{A2044A88-7130-48E0-8967-19E6DF0AE2EB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C33C31E-5440-4C71-94B1-E3DEAB08EB1F}" srcId="{620BDDEA-D741-48A1-9C8F-3923C52A17E9}" destId="{A2044A88-7130-48E0-8967-19E6DF0AE2EB}" srcOrd="2" destOrd="0" parTransId="{F1EA11B3-C355-4C3F-BEEF-7099AF8E3DDE}" sibTransId="{4EF9F00A-DD3A-44CC-B1A2-80BA58D88896}"/>
    <dgm:cxn modelId="{C9BAD53B-9368-42ED-B344-EF1045EAAC20}" type="presOf" srcId="{A2044A88-7130-48E0-8967-19E6DF0AE2EB}" destId="{682286EE-81C8-48DE-88C5-CBE260E3C244}" srcOrd="0" destOrd="0" presId="urn:microsoft.com/office/officeart/2005/8/layout/hChevron3"/>
    <dgm:cxn modelId="{880C7B69-9393-473E-B1DD-E6633C416F3E}" type="presOf" srcId="{620BDDEA-D741-48A1-9C8F-3923C52A17E9}" destId="{8E71220B-A953-4633-B60F-AA0BBB7DCDA4}" srcOrd="0" destOrd="0" presId="urn:microsoft.com/office/officeart/2005/8/layout/hChevron3"/>
    <dgm:cxn modelId="{91E87538-8785-473D-8035-00CAFFCAF261}" type="presOf" srcId="{E6D36401-8CA3-4CBE-AA0B-7FC9CD23F825}" destId="{E05BD670-2D98-4569-9998-89C3BDF0308C}" srcOrd="0" destOrd="0" presId="urn:microsoft.com/office/officeart/2005/8/layout/hChevron3"/>
    <dgm:cxn modelId="{CE6BA51C-3FC5-4E62-BBE9-8C1E5EF53D76}" srcId="{620BDDEA-D741-48A1-9C8F-3923C52A17E9}" destId="{1524644B-EE95-4A28-8EBD-B55D3FAD74A6}" srcOrd="1" destOrd="0" parTransId="{038C0038-26E5-4492-BE40-F739C5B3B1E6}" sibTransId="{8B391DFF-91A4-4395-AF0B-6ACE0E0BBDE2}"/>
    <dgm:cxn modelId="{180C90C8-8B64-4249-A7F8-E942F0389620}" srcId="{620BDDEA-D741-48A1-9C8F-3923C52A17E9}" destId="{E6D36401-8CA3-4CBE-AA0B-7FC9CD23F825}" srcOrd="0" destOrd="0" parTransId="{51F2B8EE-9ECA-4F09-8244-63519C9F5E17}" sibTransId="{CF72694B-AF69-4DCC-94BE-F80A321CF073}"/>
    <dgm:cxn modelId="{674C0542-037E-4158-8132-C0943BA1611A}" type="presOf" srcId="{1524644B-EE95-4A28-8EBD-B55D3FAD74A6}" destId="{63A866D4-DA85-4278-BDFF-CFC2D295C63D}" srcOrd="0" destOrd="0" presId="urn:microsoft.com/office/officeart/2005/8/layout/hChevron3"/>
    <dgm:cxn modelId="{AB318014-867F-408C-8653-94B715C4D5C7}" type="presParOf" srcId="{8E71220B-A953-4633-B60F-AA0BBB7DCDA4}" destId="{E05BD670-2D98-4569-9998-89C3BDF0308C}" srcOrd="0" destOrd="0" presId="urn:microsoft.com/office/officeart/2005/8/layout/hChevron3"/>
    <dgm:cxn modelId="{80F31302-F62E-4BDD-92BC-405B80A640B1}" type="presParOf" srcId="{8E71220B-A953-4633-B60F-AA0BBB7DCDA4}" destId="{E135026A-285F-4F4A-8C23-AD435A982EE2}" srcOrd="1" destOrd="0" presId="urn:microsoft.com/office/officeart/2005/8/layout/hChevron3"/>
    <dgm:cxn modelId="{C495972C-668E-4061-8A91-24035984C306}" type="presParOf" srcId="{8E71220B-A953-4633-B60F-AA0BBB7DCDA4}" destId="{63A866D4-DA85-4278-BDFF-CFC2D295C63D}" srcOrd="2" destOrd="0" presId="urn:microsoft.com/office/officeart/2005/8/layout/hChevron3"/>
    <dgm:cxn modelId="{911F316A-507E-4C6B-AF63-DBA4F5D440DE}" type="presParOf" srcId="{8E71220B-A953-4633-B60F-AA0BBB7DCDA4}" destId="{ACFE0D45-64D2-4471-AD27-1676AC706FB2}" srcOrd="3" destOrd="0" presId="urn:microsoft.com/office/officeart/2005/8/layout/hChevron3"/>
    <dgm:cxn modelId="{B5D5E72F-75A3-400C-B226-DF6A81494ADF}" type="presParOf" srcId="{8E71220B-A953-4633-B60F-AA0BBB7DCDA4}" destId="{682286EE-81C8-48DE-88C5-CBE260E3C24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5BB3084-3FAE-4C20-B1FD-55D6D31A5A75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DCB71C33-D7AA-4B87-8F36-ED2393C3DDDA}">
      <dgm:prSet phldrT="[Texto]" custT="1"/>
      <dgm:spPr/>
      <dgm:t>
        <a:bodyPr/>
        <a:lstStyle/>
        <a:p>
          <a:r>
            <a:rPr lang="es-ES" sz="1800" dirty="0" smtClean="0">
              <a:latin typeface="Helvetica" pitchFamily="34" charset="0"/>
              <a:cs typeface="Helvetica" pitchFamily="34" charset="0"/>
            </a:rPr>
            <a:t>Investigación</a:t>
          </a:r>
          <a:endParaRPr lang="es-CO" sz="1800" dirty="0">
            <a:latin typeface="Helvetica" pitchFamily="34" charset="0"/>
            <a:cs typeface="Helvetica" pitchFamily="34" charset="0"/>
          </a:endParaRPr>
        </a:p>
      </dgm:t>
    </dgm:pt>
    <dgm:pt modelId="{F1C393F8-D23E-42F2-A0FA-B4CAA8732877}" type="parTrans" cxnId="{04DBA09A-5D74-449A-9177-82F3D14D0836}">
      <dgm:prSet/>
      <dgm:spPr/>
      <dgm:t>
        <a:bodyPr/>
        <a:lstStyle/>
        <a:p>
          <a:endParaRPr lang="es-CO"/>
        </a:p>
      </dgm:t>
    </dgm:pt>
    <dgm:pt modelId="{B3B7CFE6-155E-4CB8-BE8D-DA8C35DB21F2}" type="sibTrans" cxnId="{04DBA09A-5D74-449A-9177-82F3D14D0836}">
      <dgm:prSet/>
      <dgm:spPr/>
      <dgm:t>
        <a:bodyPr/>
        <a:lstStyle/>
        <a:p>
          <a:endParaRPr lang="es-CO"/>
        </a:p>
      </dgm:t>
    </dgm:pt>
    <dgm:pt modelId="{503E4913-C003-47B2-AEAA-80200A3C648C}">
      <dgm:prSet phldrT="[Texto]" custT="1"/>
      <dgm:spPr/>
      <dgm:t>
        <a:bodyPr/>
        <a:lstStyle/>
        <a:p>
          <a:r>
            <a:rPr lang="es-ES" sz="1800" dirty="0" smtClean="0"/>
            <a:t>Responsabilidad Social</a:t>
          </a:r>
          <a:endParaRPr lang="es-CO" sz="1800" dirty="0"/>
        </a:p>
      </dgm:t>
    </dgm:pt>
    <dgm:pt modelId="{BDA6F7F3-C31C-4186-8E55-AE1C7AA652E6}" type="parTrans" cxnId="{302EA4B4-D069-4275-AFFC-FC5812554997}">
      <dgm:prSet/>
      <dgm:spPr/>
      <dgm:t>
        <a:bodyPr/>
        <a:lstStyle/>
        <a:p>
          <a:endParaRPr lang="es-CO"/>
        </a:p>
      </dgm:t>
    </dgm:pt>
    <dgm:pt modelId="{ECAACC4E-EC3F-4098-A002-8A5152F9EF40}" type="sibTrans" cxnId="{302EA4B4-D069-4275-AFFC-FC5812554997}">
      <dgm:prSet/>
      <dgm:spPr/>
      <dgm:t>
        <a:bodyPr/>
        <a:lstStyle/>
        <a:p>
          <a:endParaRPr lang="es-CO"/>
        </a:p>
      </dgm:t>
    </dgm:pt>
    <dgm:pt modelId="{2509B426-14BD-4C9B-BF80-64E8C8B8F89F}">
      <dgm:prSet/>
      <dgm:spPr/>
      <dgm:t>
        <a:bodyPr/>
        <a:lstStyle/>
        <a:p>
          <a:r>
            <a:rPr lang="es-CO" dirty="0" smtClean="0"/>
            <a:t>Docencia</a:t>
          </a:r>
          <a:endParaRPr lang="es-CO" dirty="0"/>
        </a:p>
      </dgm:t>
    </dgm:pt>
    <dgm:pt modelId="{EED92421-BC6E-4DB5-9576-D99421B62725}" type="parTrans" cxnId="{E74EC822-C028-4C77-8D16-75F1D80B9B76}">
      <dgm:prSet/>
      <dgm:spPr/>
      <dgm:t>
        <a:bodyPr/>
        <a:lstStyle/>
        <a:p>
          <a:endParaRPr lang="es-CO"/>
        </a:p>
      </dgm:t>
    </dgm:pt>
    <dgm:pt modelId="{BFBDA67E-C010-4E39-B4AD-E9E613DE2D51}" type="sibTrans" cxnId="{E74EC822-C028-4C77-8D16-75F1D80B9B76}">
      <dgm:prSet/>
      <dgm:spPr/>
      <dgm:t>
        <a:bodyPr/>
        <a:lstStyle/>
        <a:p>
          <a:endParaRPr lang="es-CO"/>
        </a:p>
      </dgm:t>
    </dgm:pt>
    <dgm:pt modelId="{A083E3D9-87ED-48F6-A114-09C8C64B367F}" type="pres">
      <dgm:prSet presAssocID="{35BB3084-3FAE-4C20-B1FD-55D6D31A5A7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80B23E92-868C-47B2-AAD7-C000EA2AF6DD}" type="pres">
      <dgm:prSet presAssocID="{2509B426-14BD-4C9B-BF80-64E8C8B8F89F}" presName="Accent1" presStyleCnt="0"/>
      <dgm:spPr/>
    </dgm:pt>
    <dgm:pt modelId="{BC15CCF6-EB9E-4722-939F-992DCFBB3260}" type="pres">
      <dgm:prSet presAssocID="{2509B426-14BD-4C9B-BF80-64E8C8B8F89F}" presName="Accent" presStyleLbl="node1" presStyleIdx="0" presStyleCnt="3"/>
      <dgm:spPr/>
    </dgm:pt>
    <dgm:pt modelId="{6FC5FFC9-FB00-4EB0-AD35-27A6FAF7A623}" type="pres">
      <dgm:prSet presAssocID="{2509B426-14BD-4C9B-BF80-64E8C8B8F89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1AEDF09-3422-4CB2-89CF-F6A6CF39B2D0}" type="pres">
      <dgm:prSet presAssocID="{DCB71C33-D7AA-4B87-8F36-ED2393C3DDDA}" presName="Accent2" presStyleCnt="0"/>
      <dgm:spPr/>
    </dgm:pt>
    <dgm:pt modelId="{C4E9F83F-19B6-4E89-81B9-6A33520D549E}" type="pres">
      <dgm:prSet presAssocID="{DCB71C33-D7AA-4B87-8F36-ED2393C3DDDA}" presName="Accent" presStyleLbl="node1" presStyleIdx="1" presStyleCnt="3" custScaleX="93660"/>
      <dgm:spPr/>
    </dgm:pt>
    <dgm:pt modelId="{D0E6F2FC-003F-40B6-A769-8A583649A31B}" type="pres">
      <dgm:prSet presAssocID="{DCB71C33-D7AA-4B87-8F36-ED2393C3DDDA}" presName="Parent2" presStyleLbl="revTx" presStyleIdx="1" presStyleCnt="3" custScaleX="1867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D7D819-7E70-4D21-9D05-F92E5301B515}" type="pres">
      <dgm:prSet presAssocID="{503E4913-C003-47B2-AEAA-80200A3C648C}" presName="Accent3" presStyleCnt="0"/>
      <dgm:spPr/>
    </dgm:pt>
    <dgm:pt modelId="{3D7BC8A6-FCBF-468C-A810-BFDBD378432D}" type="pres">
      <dgm:prSet presAssocID="{503E4913-C003-47B2-AEAA-80200A3C648C}" presName="Accent" presStyleLbl="node1" presStyleIdx="2" presStyleCnt="3" custScaleX="92712"/>
      <dgm:spPr/>
    </dgm:pt>
    <dgm:pt modelId="{7B74C23B-F979-4A69-A2AA-BB8CBC70CF70}" type="pres">
      <dgm:prSet presAssocID="{503E4913-C003-47B2-AEAA-80200A3C648C}" presName="Parent3" presStyleLbl="revTx" presStyleIdx="2" presStyleCnt="3" custScaleX="1856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8DBE75B-7DEC-4E28-A2F7-E11E4F37C4DE}" type="presOf" srcId="{2509B426-14BD-4C9B-BF80-64E8C8B8F89F}" destId="{6FC5FFC9-FB00-4EB0-AD35-27A6FAF7A623}" srcOrd="0" destOrd="0" presId="urn:microsoft.com/office/officeart/2009/layout/CircleArrowProcess"/>
    <dgm:cxn modelId="{145FDDF6-3830-4C1F-A54E-386CFAF8EDAD}" type="presOf" srcId="{503E4913-C003-47B2-AEAA-80200A3C648C}" destId="{7B74C23B-F979-4A69-A2AA-BB8CBC70CF70}" srcOrd="0" destOrd="0" presId="urn:microsoft.com/office/officeart/2009/layout/CircleArrowProcess"/>
    <dgm:cxn modelId="{E74EC822-C028-4C77-8D16-75F1D80B9B76}" srcId="{35BB3084-3FAE-4C20-B1FD-55D6D31A5A75}" destId="{2509B426-14BD-4C9B-BF80-64E8C8B8F89F}" srcOrd="0" destOrd="0" parTransId="{EED92421-BC6E-4DB5-9576-D99421B62725}" sibTransId="{BFBDA67E-C010-4E39-B4AD-E9E613DE2D51}"/>
    <dgm:cxn modelId="{04DBA09A-5D74-449A-9177-82F3D14D0836}" srcId="{35BB3084-3FAE-4C20-B1FD-55D6D31A5A75}" destId="{DCB71C33-D7AA-4B87-8F36-ED2393C3DDDA}" srcOrd="1" destOrd="0" parTransId="{F1C393F8-D23E-42F2-A0FA-B4CAA8732877}" sibTransId="{B3B7CFE6-155E-4CB8-BE8D-DA8C35DB21F2}"/>
    <dgm:cxn modelId="{77A328A5-0EBB-4B70-80E3-7673875884C6}" type="presOf" srcId="{35BB3084-3FAE-4C20-B1FD-55D6D31A5A75}" destId="{A083E3D9-87ED-48F6-A114-09C8C64B367F}" srcOrd="0" destOrd="0" presId="urn:microsoft.com/office/officeart/2009/layout/CircleArrowProcess"/>
    <dgm:cxn modelId="{0C38B17E-1B77-469A-BDCC-92DA068B420D}" type="presOf" srcId="{DCB71C33-D7AA-4B87-8F36-ED2393C3DDDA}" destId="{D0E6F2FC-003F-40B6-A769-8A583649A31B}" srcOrd="0" destOrd="0" presId="urn:microsoft.com/office/officeart/2009/layout/CircleArrowProcess"/>
    <dgm:cxn modelId="{302EA4B4-D069-4275-AFFC-FC5812554997}" srcId="{35BB3084-3FAE-4C20-B1FD-55D6D31A5A75}" destId="{503E4913-C003-47B2-AEAA-80200A3C648C}" srcOrd="2" destOrd="0" parTransId="{BDA6F7F3-C31C-4186-8E55-AE1C7AA652E6}" sibTransId="{ECAACC4E-EC3F-4098-A002-8A5152F9EF40}"/>
    <dgm:cxn modelId="{565CD2CA-E6AF-4C69-AFF8-6ABB36A61C9F}" type="presParOf" srcId="{A083E3D9-87ED-48F6-A114-09C8C64B367F}" destId="{80B23E92-868C-47B2-AAD7-C000EA2AF6DD}" srcOrd="0" destOrd="0" presId="urn:microsoft.com/office/officeart/2009/layout/CircleArrowProcess"/>
    <dgm:cxn modelId="{61E698E6-7C72-48CF-A382-A42284658A1F}" type="presParOf" srcId="{80B23E92-868C-47B2-AAD7-C000EA2AF6DD}" destId="{BC15CCF6-EB9E-4722-939F-992DCFBB3260}" srcOrd="0" destOrd="0" presId="urn:microsoft.com/office/officeart/2009/layout/CircleArrowProcess"/>
    <dgm:cxn modelId="{316D747A-EC67-4606-81BD-2999CD65A903}" type="presParOf" srcId="{A083E3D9-87ED-48F6-A114-09C8C64B367F}" destId="{6FC5FFC9-FB00-4EB0-AD35-27A6FAF7A623}" srcOrd="1" destOrd="0" presId="urn:microsoft.com/office/officeart/2009/layout/CircleArrowProcess"/>
    <dgm:cxn modelId="{668D15FF-AFD9-434D-9B86-EF19491AFCB8}" type="presParOf" srcId="{A083E3D9-87ED-48F6-A114-09C8C64B367F}" destId="{51AEDF09-3422-4CB2-89CF-F6A6CF39B2D0}" srcOrd="2" destOrd="0" presId="urn:microsoft.com/office/officeart/2009/layout/CircleArrowProcess"/>
    <dgm:cxn modelId="{3A8B419C-5BEA-451F-A931-06CF0401077C}" type="presParOf" srcId="{51AEDF09-3422-4CB2-89CF-F6A6CF39B2D0}" destId="{C4E9F83F-19B6-4E89-81B9-6A33520D549E}" srcOrd="0" destOrd="0" presId="urn:microsoft.com/office/officeart/2009/layout/CircleArrowProcess"/>
    <dgm:cxn modelId="{9F7E59E1-8697-46C5-9EE8-E3A9B28DA10C}" type="presParOf" srcId="{A083E3D9-87ED-48F6-A114-09C8C64B367F}" destId="{D0E6F2FC-003F-40B6-A769-8A583649A31B}" srcOrd="3" destOrd="0" presId="urn:microsoft.com/office/officeart/2009/layout/CircleArrowProcess"/>
    <dgm:cxn modelId="{45B9C372-944A-4AFA-993C-CCB046F1206A}" type="presParOf" srcId="{A083E3D9-87ED-48F6-A114-09C8C64B367F}" destId="{85D7D819-7E70-4D21-9D05-F92E5301B515}" srcOrd="4" destOrd="0" presId="urn:microsoft.com/office/officeart/2009/layout/CircleArrowProcess"/>
    <dgm:cxn modelId="{3A196D8B-A5FA-4412-8E6A-130D186F9E3B}" type="presParOf" srcId="{85D7D819-7E70-4D21-9D05-F92E5301B515}" destId="{3D7BC8A6-FCBF-468C-A810-BFDBD378432D}" srcOrd="0" destOrd="0" presId="urn:microsoft.com/office/officeart/2009/layout/CircleArrowProcess"/>
    <dgm:cxn modelId="{67270583-162E-46B6-A0FF-354FA37642A7}" type="presParOf" srcId="{A083E3D9-87ED-48F6-A114-09C8C64B367F}" destId="{7B74C23B-F979-4A69-A2AA-BB8CBC70CF7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EE264C8-ABEC-4AF1-8662-C9A2122DF4D5}" type="doc">
      <dgm:prSet loTypeId="urn:microsoft.com/office/officeart/2011/layout/CircleProcess" loCatId="officeonlin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2EAD43FA-D6E1-4ABF-9D36-FF0BD8101264}">
      <dgm:prSet phldrT="[Texto]" custT="1"/>
      <dgm:spPr/>
      <dgm:t>
        <a:bodyPr/>
        <a:lstStyle/>
        <a:p>
          <a:r>
            <a:rPr lang="es-CO" sz="2000" dirty="0" smtClean="0"/>
            <a:t>Niños- Adolescentes</a:t>
          </a:r>
        </a:p>
        <a:p>
          <a:r>
            <a:rPr lang="es-CO" sz="2400" dirty="0" smtClean="0"/>
            <a:t>Semilleros</a:t>
          </a:r>
        </a:p>
        <a:p>
          <a:r>
            <a:rPr lang="es-CO" sz="2400" dirty="0" smtClean="0"/>
            <a:t>Estudiantes- docentes</a:t>
          </a:r>
          <a:endParaRPr lang="es-CO" sz="2400" dirty="0"/>
        </a:p>
      </dgm:t>
    </dgm:pt>
    <dgm:pt modelId="{64E409F0-28A0-4FDB-9C60-832F2CB20637}" type="parTrans" cxnId="{E66A021A-E351-4084-91DA-94EE97C481FE}">
      <dgm:prSet/>
      <dgm:spPr/>
      <dgm:t>
        <a:bodyPr/>
        <a:lstStyle/>
        <a:p>
          <a:endParaRPr lang="es-CO"/>
        </a:p>
      </dgm:t>
    </dgm:pt>
    <dgm:pt modelId="{7BA9405A-A1DC-4E23-B8D0-8AB63C8F033A}" type="sibTrans" cxnId="{E66A021A-E351-4084-91DA-94EE97C481FE}">
      <dgm:prSet/>
      <dgm:spPr/>
      <dgm:t>
        <a:bodyPr/>
        <a:lstStyle/>
        <a:p>
          <a:endParaRPr lang="es-CO"/>
        </a:p>
      </dgm:t>
    </dgm:pt>
    <dgm:pt modelId="{7AFEA99A-30E4-4598-8802-D6677B2B64C6}">
      <dgm:prSet phldrT="[Texto]" custT="1"/>
      <dgm:spPr/>
      <dgm:t>
        <a:bodyPr/>
        <a:lstStyle/>
        <a:p>
          <a:r>
            <a:rPr lang="es-CO" sz="2400" dirty="0" smtClean="0"/>
            <a:t>Jóvenes </a:t>
          </a:r>
          <a:r>
            <a:rPr lang="es-CO" sz="1900" dirty="0" smtClean="0"/>
            <a:t>Investigadores y gestores</a:t>
          </a:r>
          <a:endParaRPr lang="es-CO" sz="1900" dirty="0"/>
        </a:p>
      </dgm:t>
    </dgm:pt>
    <dgm:pt modelId="{8B8B5B84-DD8E-4E91-81A8-DDF83FC76D9F}" type="parTrans" cxnId="{ED9329B1-54F4-4F83-B6E9-0E03FDC43EF2}">
      <dgm:prSet/>
      <dgm:spPr/>
      <dgm:t>
        <a:bodyPr/>
        <a:lstStyle/>
        <a:p>
          <a:endParaRPr lang="es-CO"/>
        </a:p>
      </dgm:t>
    </dgm:pt>
    <dgm:pt modelId="{DF015FAB-DA8F-4465-9D41-2062A0B4E877}" type="sibTrans" cxnId="{ED9329B1-54F4-4F83-B6E9-0E03FDC43EF2}">
      <dgm:prSet/>
      <dgm:spPr/>
      <dgm:t>
        <a:bodyPr/>
        <a:lstStyle/>
        <a:p>
          <a:endParaRPr lang="es-CO"/>
        </a:p>
      </dgm:t>
    </dgm:pt>
    <dgm:pt modelId="{0897926C-96C9-4E04-9250-9F5084A6B331}">
      <dgm:prSet phldrT="[Texto]" custT="1"/>
      <dgm:spPr/>
      <dgm:t>
        <a:bodyPr/>
        <a:lstStyle/>
        <a:p>
          <a:r>
            <a:rPr lang="es-CO" sz="2000" dirty="0" smtClean="0"/>
            <a:t>Trabajos de grado: </a:t>
          </a:r>
        </a:p>
        <a:p>
          <a:r>
            <a:rPr lang="es-CO" sz="1700" dirty="0" smtClean="0"/>
            <a:t>Pregrado</a:t>
          </a:r>
        </a:p>
        <a:p>
          <a:r>
            <a:rPr lang="es-CO" sz="1700" b="1" dirty="0" smtClean="0"/>
            <a:t>Maestría</a:t>
          </a:r>
        </a:p>
        <a:p>
          <a:r>
            <a:rPr lang="es-CO" sz="1700" b="1" dirty="0" smtClean="0"/>
            <a:t>Doctorado</a:t>
          </a:r>
          <a:endParaRPr lang="es-CO" sz="1700" b="1" dirty="0"/>
        </a:p>
      </dgm:t>
    </dgm:pt>
    <dgm:pt modelId="{80EE6ED1-6D7C-4D18-B0C8-F81EE7E6799A}" type="parTrans" cxnId="{7FA69BFF-1353-4165-B62C-035863834A47}">
      <dgm:prSet/>
      <dgm:spPr/>
      <dgm:t>
        <a:bodyPr/>
        <a:lstStyle/>
        <a:p>
          <a:endParaRPr lang="es-CO"/>
        </a:p>
      </dgm:t>
    </dgm:pt>
    <dgm:pt modelId="{AC8A6CDB-3451-488E-A761-E87D20BC7686}" type="sibTrans" cxnId="{7FA69BFF-1353-4165-B62C-035863834A47}">
      <dgm:prSet/>
      <dgm:spPr/>
      <dgm:t>
        <a:bodyPr/>
        <a:lstStyle/>
        <a:p>
          <a:endParaRPr lang="es-CO"/>
        </a:p>
      </dgm:t>
    </dgm:pt>
    <dgm:pt modelId="{AFF4FF75-832E-4A23-B820-78BC11C81753}" type="pres">
      <dgm:prSet presAssocID="{8EE264C8-ABEC-4AF1-8662-C9A2122DF4D5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1C1BE595-2735-4D69-85BE-E2950211C186}" type="pres">
      <dgm:prSet presAssocID="{0897926C-96C9-4E04-9250-9F5084A6B331}" presName="Accent3" presStyleCnt="0"/>
      <dgm:spPr/>
    </dgm:pt>
    <dgm:pt modelId="{304BCBF1-024A-4AF3-846E-53CEF77FEF5B}" type="pres">
      <dgm:prSet presAssocID="{0897926C-96C9-4E04-9250-9F5084A6B331}" presName="Accent" presStyleLbl="node1" presStyleIdx="0" presStyleCnt="3"/>
      <dgm:spPr/>
    </dgm:pt>
    <dgm:pt modelId="{29B3FECB-7277-442A-964B-CADCAF0AE202}" type="pres">
      <dgm:prSet presAssocID="{0897926C-96C9-4E04-9250-9F5084A6B331}" presName="ParentBackground3" presStyleCnt="0"/>
      <dgm:spPr/>
    </dgm:pt>
    <dgm:pt modelId="{2FD2FAA3-EC39-4135-8841-F967076F5C13}" type="pres">
      <dgm:prSet presAssocID="{0897926C-96C9-4E04-9250-9F5084A6B331}" presName="ParentBackground" presStyleLbl="fgAcc1" presStyleIdx="0" presStyleCnt="3"/>
      <dgm:spPr/>
      <dgm:t>
        <a:bodyPr/>
        <a:lstStyle/>
        <a:p>
          <a:endParaRPr lang="es-CO"/>
        </a:p>
      </dgm:t>
    </dgm:pt>
    <dgm:pt modelId="{6A9490A7-2D67-4E74-8E6F-653609607E62}" type="pres">
      <dgm:prSet presAssocID="{0897926C-96C9-4E04-9250-9F5084A6B33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603CE39-0358-4ED2-9331-598B4334D02D}" type="pres">
      <dgm:prSet presAssocID="{7AFEA99A-30E4-4598-8802-D6677B2B64C6}" presName="Accent2" presStyleCnt="0"/>
      <dgm:spPr/>
    </dgm:pt>
    <dgm:pt modelId="{474B9B75-994F-423F-A7B8-24F7DAE18DFD}" type="pres">
      <dgm:prSet presAssocID="{7AFEA99A-30E4-4598-8802-D6677B2B64C6}" presName="Accent" presStyleLbl="node1" presStyleIdx="1" presStyleCnt="3"/>
      <dgm:spPr/>
    </dgm:pt>
    <dgm:pt modelId="{3220991C-54E2-407B-B50B-8B95B75BEE56}" type="pres">
      <dgm:prSet presAssocID="{7AFEA99A-30E4-4598-8802-D6677B2B64C6}" presName="ParentBackground2" presStyleCnt="0"/>
      <dgm:spPr/>
    </dgm:pt>
    <dgm:pt modelId="{32610A18-9413-4D31-BD39-75ED53D92A3D}" type="pres">
      <dgm:prSet presAssocID="{7AFEA99A-30E4-4598-8802-D6677B2B64C6}" presName="ParentBackground" presStyleLbl="fgAcc1" presStyleIdx="1" presStyleCnt="3"/>
      <dgm:spPr/>
      <dgm:t>
        <a:bodyPr/>
        <a:lstStyle/>
        <a:p>
          <a:endParaRPr lang="es-CO"/>
        </a:p>
      </dgm:t>
    </dgm:pt>
    <dgm:pt modelId="{F467F825-9931-4DD5-9DC6-C519EFF6D64F}" type="pres">
      <dgm:prSet presAssocID="{7AFEA99A-30E4-4598-8802-D6677B2B64C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B0140BE-4C22-449D-8EC2-9D2BDBCE353B}" type="pres">
      <dgm:prSet presAssocID="{2EAD43FA-D6E1-4ABF-9D36-FF0BD8101264}" presName="Accent1" presStyleCnt="0"/>
      <dgm:spPr/>
    </dgm:pt>
    <dgm:pt modelId="{321D29AD-EF96-42B2-A016-8390D50F06EC}" type="pres">
      <dgm:prSet presAssocID="{2EAD43FA-D6E1-4ABF-9D36-FF0BD8101264}" presName="Accent" presStyleLbl="node1" presStyleIdx="2" presStyleCnt="3"/>
      <dgm:spPr/>
    </dgm:pt>
    <dgm:pt modelId="{A942FD03-CFF3-4E00-9DC4-3E9EC0FB8216}" type="pres">
      <dgm:prSet presAssocID="{2EAD43FA-D6E1-4ABF-9D36-FF0BD8101264}" presName="ParentBackground1" presStyleCnt="0"/>
      <dgm:spPr/>
    </dgm:pt>
    <dgm:pt modelId="{4959CB93-45C9-4A30-BBC2-BD9D64288B9E}" type="pres">
      <dgm:prSet presAssocID="{2EAD43FA-D6E1-4ABF-9D36-FF0BD8101264}" presName="ParentBackground" presStyleLbl="fgAcc1" presStyleIdx="2" presStyleCnt="3"/>
      <dgm:spPr/>
      <dgm:t>
        <a:bodyPr/>
        <a:lstStyle/>
        <a:p>
          <a:endParaRPr lang="es-CO"/>
        </a:p>
      </dgm:t>
    </dgm:pt>
    <dgm:pt modelId="{8EC0E80C-0CEA-4BD4-BB47-D06442382E3C}" type="pres">
      <dgm:prSet presAssocID="{2EAD43FA-D6E1-4ABF-9D36-FF0BD810126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1EC791B-B0D3-4382-AA31-CEE3AFC175DC}" type="presOf" srcId="{0897926C-96C9-4E04-9250-9F5084A6B331}" destId="{6A9490A7-2D67-4E74-8E6F-653609607E62}" srcOrd="1" destOrd="0" presId="urn:microsoft.com/office/officeart/2011/layout/CircleProcess"/>
    <dgm:cxn modelId="{029F457B-7FE0-4CA8-9F4C-7586A76AF4FA}" type="presOf" srcId="{2EAD43FA-D6E1-4ABF-9D36-FF0BD8101264}" destId="{4959CB93-45C9-4A30-BBC2-BD9D64288B9E}" srcOrd="0" destOrd="0" presId="urn:microsoft.com/office/officeart/2011/layout/CircleProcess"/>
    <dgm:cxn modelId="{ED9329B1-54F4-4F83-B6E9-0E03FDC43EF2}" srcId="{8EE264C8-ABEC-4AF1-8662-C9A2122DF4D5}" destId="{7AFEA99A-30E4-4598-8802-D6677B2B64C6}" srcOrd="1" destOrd="0" parTransId="{8B8B5B84-DD8E-4E91-81A8-DDF83FC76D9F}" sibTransId="{DF015FAB-DA8F-4465-9D41-2062A0B4E877}"/>
    <dgm:cxn modelId="{C3DACDA1-9602-4AFB-9560-61127E2A479B}" type="presOf" srcId="{2EAD43FA-D6E1-4ABF-9D36-FF0BD8101264}" destId="{8EC0E80C-0CEA-4BD4-BB47-D06442382E3C}" srcOrd="1" destOrd="0" presId="urn:microsoft.com/office/officeart/2011/layout/CircleProcess"/>
    <dgm:cxn modelId="{91977104-9DCA-4A35-9971-204D94879B19}" type="presOf" srcId="{0897926C-96C9-4E04-9250-9F5084A6B331}" destId="{2FD2FAA3-EC39-4135-8841-F967076F5C13}" srcOrd="0" destOrd="0" presId="urn:microsoft.com/office/officeart/2011/layout/CircleProcess"/>
    <dgm:cxn modelId="{3CA3842C-552A-4C44-8720-2E23C91702F9}" type="presOf" srcId="{8EE264C8-ABEC-4AF1-8662-C9A2122DF4D5}" destId="{AFF4FF75-832E-4A23-B820-78BC11C81753}" srcOrd="0" destOrd="0" presId="urn:microsoft.com/office/officeart/2011/layout/CircleProcess"/>
    <dgm:cxn modelId="{7FA69BFF-1353-4165-B62C-035863834A47}" srcId="{8EE264C8-ABEC-4AF1-8662-C9A2122DF4D5}" destId="{0897926C-96C9-4E04-9250-9F5084A6B331}" srcOrd="2" destOrd="0" parTransId="{80EE6ED1-6D7C-4D18-B0C8-F81EE7E6799A}" sibTransId="{AC8A6CDB-3451-488E-A761-E87D20BC7686}"/>
    <dgm:cxn modelId="{E66A021A-E351-4084-91DA-94EE97C481FE}" srcId="{8EE264C8-ABEC-4AF1-8662-C9A2122DF4D5}" destId="{2EAD43FA-D6E1-4ABF-9D36-FF0BD8101264}" srcOrd="0" destOrd="0" parTransId="{64E409F0-28A0-4FDB-9C60-832F2CB20637}" sibTransId="{7BA9405A-A1DC-4E23-B8D0-8AB63C8F033A}"/>
    <dgm:cxn modelId="{12A5D92E-9A04-464A-949C-1FE5C298694B}" type="presOf" srcId="{7AFEA99A-30E4-4598-8802-D6677B2B64C6}" destId="{F467F825-9931-4DD5-9DC6-C519EFF6D64F}" srcOrd="1" destOrd="0" presId="urn:microsoft.com/office/officeart/2011/layout/CircleProcess"/>
    <dgm:cxn modelId="{DD8EA3E9-8927-4DEE-8F85-E8D235F3FF1F}" type="presOf" srcId="{7AFEA99A-30E4-4598-8802-D6677B2B64C6}" destId="{32610A18-9413-4D31-BD39-75ED53D92A3D}" srcOrd="0" destOrd="0" presId="urn:microsoft.com/office/officeart/2011/layout/CircleProcess"/>
    <dgm:cxn modelId="{86DF7A68-9D21-453A-A1B7-CD527FC8E40C}" type="presParOf" srcId="{AFF4FF75-832E-4A23-B820-78BC11C81753}" destId="{1C1BE595-2735-4D69-85BE-E2950211C186}" srcOrd="0" destOrd="0" presId="urn:microsoft.com/office/officeart/2011/layout/CircleProcess"/>
    <dgm:cxn modelId="{4793029B-A040-4BDD-B19A-E6A270E6E9BD}" type="presParOf" srcId="{1C1BE595-2735-4D69-85BE-E2950211C186}" destId="{304BCBF1-024A-4AF3-846E-53CEF77FEF5B}" srcOrd="0" destOrd="0" presId="urn:microsoft.com/office/officeart/2011/layout/CircleProcess"/>
    <dgm:cxn modelId="{2146F4E4-F511-4104-A1CD-C5899BF5EB23}" type="presParOf" srcId="{AFF4FF75-832E-4A23-B820-78BC11C81753}" destId="{29B3FECB-7277-442A-964B-CADCAF0AE202}" srcOrd="1" destOrd="0" presId="urn:microsoft.com/office/officeart/2011/layout/CircleProcess"/>
    <dgm:cxn modelId="{71CE2718-9037-4F0A-81F8-98AA6AC931C3}" type="presParOf" srcId="{29B3FECB-7277-442A-964B-CADCAF0AE202}" destId="{2FD2FAA3-EC39-4135-8841-F967076F5C13}" srcOrd="0" destOrd="0" presId="urn:microsoft.com/office/officeart/2011/layout/CircleProcess"/>
    <dgm:cxn modelId="{EB60B5CD-280D-4584-8D5E-AF64BF0BFD0F}" type="presParOf" srcId="{AFF4FF75-832E-4A23-B820-78BC11C81753}" destId="{6A9490A7-2D67-4E74-8E6F-653609607E62}" srcOrd="2" destOrd="0" presId="urn:microsoft.com/office/officeart/2011/layout/CircleProcess"/>
    <dgm:cxn modelId="{C17BC961-B540-4FB0-8641-B85D2CA15FD5}" type="presParOf" srcId="{AFF4FF75-832E-4A23-B820-78BC11C81753}" destId="{8603CE39-0358-4ED2-9331-598B4334D02D}" srcOrd="3" destOrd="0" presId="urn:microsoft.com/office/officeart/2011/layout/CircleProcess"/>
    <dgm:cxn modelId="{648EB803-996B-46CB-A2D5-FE19EBF3A584}" type="presParOf" srcId="{8603CE39-0358-4ED2-9331-598B4334D02D}" destId="{474B9B75-994F-423F-A7B8-24F7DAE18DFD}" srcOrd="0" destOrd="0" presId="urn:microsoft.com/office/officeart/2011/layout/CircleProcess"/>
    <dgm:cxn modelId="{867235E9-7D8A-498A-AB03-6AA38EB9ECE7}" type="presParOf" srcId="{AFF4FF75-832E-4A23-B820-78BC11C81753}" destId="{3220991C-54E2-407B-B50B-8B95B75BEE56}" srcOrd="4" destOrd="0" presId="urn:microsoft.com/office/officeart/2011/layout/CircleProcess"/>
    <dgm:cxn modelId="{24CF9158-3A73-4963-80C3-C07CD6E51292}" type="presParOf" srcId="{3220991C-54E2-407B-B50B-8B95B75BEE56}" destId="{32610A18-9413-4D31-BD39-75ED53D92A3D}" srcOrd="0" destOrd="0" presId="urn:microsoft.com/office/officeart/2011/layout/CircleProcess"/>
    <dgm:cxn modelId="{7F668023-4523-4A6E-98FB-5C728E3206F9}" type="presParOf" srcId="{AFF4FF75-832E-4A23-B820-78BC11C81753}" destId="{F467F825-9931-4DD5-9DC6-C519EFF6D64F}" srcOrd="5" destOrd="0" presId="urn:microsoft.com/office/officeart/2011/layout/CircleProcess"/>
    <dgm:cxn modelId="{91AA5E0D-5B93-47A3-AE14-5F0460E14F23}" type="presParOf" srcId="{AFF4FF75-832E-4A23-B820-78BC11C81753}" destId="{0B0140BE-4C22-449D-8EC2-9D2BDBCE353B}" srcOrd="6" destOrd="0" presId="urn:microsoft.com/office/officeart/2011/layout/CircleProcess"/>
    <dgm:cxn modelId="{684328BA-05F4-4899-85A5-FD88240382C6}" type="presParOf" srcId="{0B0140BE-4C22-449D-8EC2-9D2BDBCE353B}" destId="{321D29AD-EF96-42B2-A016-8390D50F06EC}" srcOrd="0" destOrd="0" presId="urn:microsoft.com/office/officeart/2011/layout/CircleProcess"/>
    <dgm:cxn modelId="{1E436BF2-A2B6-497A-8B11-A07CCA4F53E7}" type="presParOf" srcId="{AFF4FF75-832E-4A23-B820-78BC11C81753}" destId="{A942FD03-CFF3-4E00-9DC4-3E9EC0FB8216}" srcOrd="7" destOrd="0" presId="urn:microsoft.com/office/officeart/2011/layout/CircleProcess"/>
    <dgm:cxn modelId="{0DBD57B3-6B37-4386-8C37-E042AAFFE0E3}" type="presParOf" srcId="{A942FD03-CFF3-4E00-9DC4-3E9EC0FB8216}" destId="{4959CB93-45C9-4A30-BBC2-BD9D64288B9E}" srcOrd="0" destOrd="0" presId="urn:microsoft.com/office/officeart/2011/layout/CircleProcess"/>
    <dgm:cxn modelId="{B220F452-5B05-482D-B537-943BE8C4FDBC}" type="presParOf" srcId="{AFF4FF75-832E-4A23-B820-78BC11C81753}" destId="{8EC0E80C-0CEA-4BD4-BB47-D06442382E3C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38CFCF2-A1A1-49A6-84AE-BF26E0E61CA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AE7EE34E-A68A-4AAA-BA41-8957AAB87C1E}">
      <dgm:prSet phldrT="[Texto]" custT="1"/>
      <dgm:spPr/>
      <dgm:t>
        <a:bodyPr/>
        <a:lstStyle/>
        <a:p>
          <a:r>
            <a:rPr lang="es-CO" sz="2400" dirty="0" smtClean="0"/>
            <a:t>REPOSITORIO: CRAI / OBSERVATORIO CIENCIOMETRIA</a:t>
          </a:r>
          <a:endParaRPr lang="es-CO" sz="2400" dirty="0"/>
        </a:p>
      </dgm:t>
    </dgm:pt>
    <dgm:pt modelId="{528960C5-0B78-4E9C-A23C-CCD979FFBFDE}" type="parTrans" cxnId="{A18D52FA-9ADE-4B81-AB44-D267BE85F3BE}">
      <dgm:prSet/>
      <dgm:spPr/>
      <dgm:t>
        <a:bodyPr/>
        <a:lstStyle/>
        <a:p>
          <a:endParaRPr lang="es-CO" sz="2400"/>
        </a:p>
      </dgm:t>
    </dgm:pt>
    <dgm:pt modelId="{EC69B8A7-2BC4-46FC-A418-F11024CEEE43}" type="sibTrans" cxnId="{A18D52FA-9ADE-4B81-AB44-D267BE85F3BE}">
      <dgm:prSet/>
      <dgm:spPr/>
      <dgm:t>
        <a:bodyPr/>
        <a:lstStyle/>
        <a:p>
          <a:endParaRPr lang="es-CO" sz="2400"/>
        </a:p>
      </dgm:t>
    </dgm:pt>
    <dgm:pt modelId="{18CFB491-EB97-4DB1-B248-590D046FF022}">
      <dgm:prSet phldrT="[Texto]" custT="1"/>
      <dgm:spPr/>
      <dgm:t>
        <a:bodyPr/>
        <a:lstStyle/>
        <a:p>
          <a:r>
            <a:rPr lang="es-CO" sz="2400" dirty="0" smtClean="0"/>
            <a:t>NORMALIZACIÒN  EN ORCID: ACTORES SISTEMA</a:t>
          </a:r>
          <a:endParaRPr lang="es-CO" sz="2400" dirty="0"/>
        </a:p>
      </dgm:t>
    </dgm:pt>
    <dgm:pt modelId="{3BB094B8-402B-42DE-A3FE-6D6DBE347FBA}" type="parTrans" cxnId="{7E2D0AC4-2737-4589-B75F-591E6AEE02CA}">
      <dgm:prSet/>
      <dgm:spPr/>
      <dgm:t>
        <a:bodyPr/>
        <a:lstStyle/>
        <a:p>
          <a:endParaRPr lang="es-CO" sz="2400"/>
        </a:p>
      </dgm:t>
    </dgm:pt>
    <dgm:pt modelId="{578DB8BE-B864-4063-A009-9D26E6650A93}" type="sibTrans" cxnId="{7E2D0AC4-2737-4589-B75F-591E6AEE02CA}">
      <dgm:prSet/>
      <dgm:spPr/>
      <dgm:t>
        <a:bodyPr/>
        <a:lstStyle/>
        <a:p>
          <a:endParaRPr lang="es-CO" sz="2400"/>
        </a:p>
      </dgm:t>
    </dgm:pt>
    <dgm:pt modelId="{85DBA093-D659-4EB2-B3B6-C577D2E0C53E}">
      <dgm:prSet phldrT="[Texto]" custT="1"/>
      <dgm:spPr/>
      <dgm:t>
        <a:bodyPr/>
        <a:lstStyle/>
        <a:p>
          <a:r>
            <a:rPr lang="es-CO" sz="2400" dirty="0" smtClean="0"/>
            <a:t>GOOGLE ACADÈMICO: IMPACTO SOCIAL</a:t>
          </a:r>
          <a:endParaRPr lang="es-CO" sz="2400" dirty="0"/>
        </a:p>
      </dgm:t>
    </dgm:pt>
    <dgm:pt modelId="{3827D885-0AA8-4450-85D5-76AF63C889E9}" type="parTrans" cxnId="{60C2C5B3-2612-4395-9137-F88F6A09340A}">
      <dgm:prSet/>
      <dgm:spPr/>
      <dgm:t>
        <a:bodyPr/>
        <a:lstStyle/>
        <a:p>
          <a:endParaRPr lang="es-CO" sz="2400"/>
        </a:p>
      </dgm:t>
    </dgm:pt>
    <dgm:pt modelId="{8C30AD49-B1D3-47F9-812E-96D34F93D138}" type="sibTrans" cxnId="{60C2C5B3-2612-4395-9137-F88F6A09340A}">
      <dgm:prSet/>
      <dgm:spPr/>
      <dgm:t>
        <a:bodyPr/>
        <a:lstStyle/>
        <a:p>
          <a:endParaRPr lang="es-CO" sz="2400"/>
        </a:p>
      </dgm:t>
    </dgm:pt>
    <dgm:pt modelId="{B8076C39-025C-4C28-9B84-9E022B52C3FE}">
      <dgm:prSet custT="1"/>
      <dgm:spPr/>
      <dgm:t>
        <a:bodyPr/>
        <a:lstStyle/>
        <a:p>
          <a:r>
            <a:rPr lang="es-CO" sz="2400" dirty="0" smtClean="0"/>
            <a:t>DIRETORIOS- BASES BIBLIOGRÀFICAS- SIRES</a:t>
          </a:r>
          <a:endParaRPr lang="es-CO" sz="2400" dirty="0"/>
        </a:p>
      </dgm:t>
    </dgm:pt>
    <dgm:pt modelId="{8E302978-82F8-4AE4-A897-63C13F5A062D}" type="parTrans" cxnId="{CFB93689-9847-4D7A-9658-731E1ABEA824}">
      <dgm:prSet/>
      <dgm:spPr/>
      <dgm:t>
        <a:bodyPr/>
        <a:lstStyle/>
        <a:p>
          <a:endParaRPr lang="es-CO" sz="2400"/>
        </a:p>
      </dgm:t>
    </dgm:pt>
    <dgm:pt modelId="{266859EE-BB4C-4D4D-93F0-E65188EC010D}" type="sibTrans" cxnId="{CFB93689-9847-4D7A-9658-731E1ABEA824}">
      <dgm:prSet/>
      <dgm:spPr/>
      <dgm:t>
        <a:bodyPr/>
        <a:lstStyle/>
        <a:p>
          <a:endParaRPr lang="es-CO" sz="2400"/>
        </a:p>
      </dgm:t>
    </dgm:pt>
    <dgm:pt modelId="{F615F306-6010-45B9-9F3C-A0A2FBB9FDD8}" type="pres">
      <dgm:prSet presAssocID="{638CFCF2-A1A1-49A6-84AE-BF26E0E61C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02D3A02-E8F4-402E-BA99-AA2A68609EC9}" type="pres">
      <dgm:prSet presAssocID="{AE7EE34E-A68A-4AAA-BA41-8957AAB87C1E}" presName="parentLin" presStyleCnt="0"/>
      <dgm:spPr/>
    </dgm:pt>
    <dgm:pt modelId="{4EE2AFFF-B205-4273-9AB9-D3C02CC093FD}" type="pres">
      <dgm:prSet presAssocID="{AE7EE34E-A68A-4AAA-BA41-8957AAB87C1E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25F3F055-61EA-4442-BE38-41C257483462}" type="pres">
      <dgm:prSet presAssocID="{AE7EE34E-A68A-4AAA-BA41-8957AAB87C1E}" presName="parentText" presStyleLbl="node1" presStyleIdx="0" presStyleCnt="4" custScaleX="13375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40154DC-45AA-48AF-961C-8A5980861F61}" type="pres">
      <dgm:prSet presAssocID="{AE7EE34E-A68A-4AAA-BA41-8957AAB87C1E}" presName="negativeSpace" presStyleCnt="0"/>
      <dgm:spPr/>
    </dgm:pt>
    <dgm:pt modelId="{2D0285A6-5FD0-47EB-A310-A1EC08FB380F}" type="pres">
      <dgm:prSet presAssocID="{AE7EE34E-A68A-4AAA-BA41-8957AAB87C1E}" presName="childText" presStyleLbl="conFgAcc1" presStyleIdx="0" presStyleCnt="4">
        <dgm:presLayoutVars>
          <dgm:bulletEnabled val="1"/>
        </dgm:presLayoutVars>
      </dgm:prSet>
      <dgm:spPr/>
    </dgm:pt>
    <dgm:pt modelId="{7453CFA1-A3B5-42DA-A3E3-CD7EDB48BCDF}" type="pres">
      <dgm:prSet presAssocID="{EC69B8A7-2BC4-46FC-A418-F11024CEEE43}" presName="spaceBetweenRectangles" presStyleCnt="0"/>
      <dgm:spPr/>
    </dgm:pt>
    <dgm:pt modelId="{49B02F8F-6CCB-403F-A5B6-F7C373277388}" type="pres">
      <dgm:prSet presAssocID="{18CFB491-EB97-4DB1-B248-590D046FF022}" presName="parentLin" presStyleCnt="0"/>
      <dgm:spPr/>
    </dgm:pt>
    <dgm:pt modelId="{C2CEC623-BAAA-4AF8-8DDF-A7729F177296}" type="pres">
      <dgm:prSet presAssocID="{18CFB491-EB97-4DB1-B248-590D046FF022}" presName="parentLeftMargin" presStyleLbl="node1" presStyleIdx="0" presStyleCnt="4"/>
      <dgm:spPr/>
      <dgm:t>
        <a:bodyPr/>
        <a:lstStyle/>
        <a:p>
          <a:endParaRPr lang="es-CO"/>
        </a:p>
      </dgm:t>
    </dgm:pt>
    <dgm:pt modelId="{F5A07274-3218-4A51-8B74-56D10841EAA2}" type="pres">
      <dgm:prSet presAssocID="{18CFB491-EB97-4DB1-B248-590D046FF022}" presName="parentText" presStyleLbl="node1" presStyleIdx="1" presStyleCnt="4" custScaleX="136571" custLinFactNeighborX="328" custLinFactNeighborY="3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61CC70-DBD2-46AC-BB99-8E3D8106C678}" type="pres">
      <dgm:prSet presAssocID="{18CFB491-EB97-4DB1-B248-590D046FF022}" presName="negativeSpace" presStyleCnt="0"/>
      <dgm:spPr/>
    </dgm:pt>
    <dgm:pt modelId="{03298946-9FDF-4A1C-9ED7-13443D05421F}" type="pres">
      <dgm:prSet presAssocID="{18CFB491-EB97-4DB1-B248-590D046FF022}" presName="childText" presStyleLbl="conFgAcc1" presStyleIdx="1" presStyleCnt="4">
        <dgm:presLayoutVars>
          <dgm:bulletEnabled val="1"/>
        </dgm:presLayoutVars>
      </dgm:prSet>
      <dgm:spPr/>
    </dgm:pt>
    <dgm:pt modelId="{C91EC0FE-7832-4007-ACD3-5CCCA8738F74}" type="pres">
      <dgm:prSet presAssocID="{578DB8BE-B864-4063-A009-9D26E6650A93}" presName="spaceBetweenRectangles" presStyleCnt="0"/>
      <dgm:spPr/>
    </dgm:pt>
    <dgm:pt modelId="{8AAAB191-D0E9-42EC-8C13-1FDCB802A0A4}" type="pres">
      <dgm:prSet presAssocID="{85DBA093-D659-4EB2-B3B6-C577D2E0C53E}" presName="parentLin" presStyleCnt="0"/>
      <dgm:spPr/>
    </dgm:pt>
    <dgm:pt modelId="{DB23DE95-CCFF-452A-BE61-1CB998E33958}" type="pres">
      <dgm:prSet presAssocID="{85DBA093-D659-4EB2-B3B6-C577D2E0C53E}" presName="parentLeftMargin" presStyleLbl="node1" presStyleIdx="1" presStyleCnt="4"/>
      <dgm:spPr/>
      <dgm:t>
        <a:bodyPr/>
        <a:lstStyle/>
        <a:p>
          <a:endParaRPr lang="es-CO"/>
        </a:p>
      </dgm:t>
    </dgm:pt>
    <dgm:pt modelId="{42D3F44C-FC14-474E-9074-75CCFD200839}" type="pres">
      <dgm:prSet presAssocID="{85DBA093-D659-4EB2-B3B6-C577D2E0C53E}" presName="parentText" presStyleLbl="node1" presStyleIdx="2" presStyleCnt="4" custScaleX="150037" custLinFactNeighborX="7470" custLinFactNeighborY="236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265C799-D029-4DC7-A0C9-8C6C511F9EC5}" type="pres">
      <dgm:prSet presAssocID="{85DBA093-D659-4EB2-B3B6-C577D2E0C53E}" presName="negativeSpace" presStyleCnt="0"/>
      <dgm:spPr/>
    </dgm:pt>
    <dgm:pt modelId="{817FAED7-4C2F-4EC3-9310-75ED3D6ADD9E}" type="pres">
      <dgm:prSet presAssocID="{85DBA093-D659-4EB2-B3B6-C577D2E0C53E}" presName="childText" presStyleLbl="conFgAcc1" presStyleIdx="2" presStyleCnt="4">
        <dgm:presLayoutVars>
          <dgm:bulletEnabled val="1"/>
        </dgm:presLayoutVars>
      </dgm:prSet>
      <dgm:spPr/>
    </dgm:pt>
    <dgm:pt modelId="{C80388E7-B2E9-457A-BECB-615247840167}" type="pres">
      <dgm:prSet presAssocID="{8C30AD49-B1D3-47F9-812E-96D34F93D138}" presName="spaceBetweenRectangles" presStyleCnt="0"/>
      <dgm:spPr/>
    </dgm:pt>
    <dgm:pt modelId="{B75EC5C3-4A88-4F38-8C9D-8B115632CE76}" type="pres">
      <dgm:prSet presAssocID="{B8076C39-025C-4C28-9B84-9E022B52C3FE}" presName="parentLin" presStyleCnt="0"/>
      <dgm:spPr/>
    </dgm:pt>
    <dgm:pt modelId="{6AF3708C-C394-4650-9511-3BCD37B712A1}" type="pres">
      <dgm:prSet presAssocID="{B8076C39-025C-4C28-9B84-9E022B52C3FE}" presName="parentLeftMargin" presStyleLbl="node1" presStyleIdx="2" presStyleCnt="4"/>
      <dgm:spPr/>
      <dgm:t>
        <a:bodyPr/>
        <a:lstStyle/>
        <a:p>
          <a:endParaRPr lang="es-CO"/>
        </a:p>
      </dgm:t>
    </dgm:pt>
    <dgm:pt modelId="{D0D2C5E7-1449-4ED0-8A88-F694ADDB46DD}" type="pres">
      <dgm:prSet presAssocID="{B8076C39-025C-4C28-9B84-9E022B52C3FE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A061054-016D-4A33-A33F-07E57F20073B}" type="pres">
      <dgm:prSet presAssocID="{B8076C39-025C-4C28-9B84-9E022B52C3FE}" presName="negativeSpace" presStyleCnt="0"/>
      <dgm:spPr/>
    </dgm:pt>
    <dgm:pt modelId="{D26BEA17-846D-4043-81B0-3583F0042131}" type="pres">
      <dgm:prSet presAssocID="{B8076C39-025C-4C28-9B84-9E022B52C3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32E59EA-86E2-4974-8B76-5913081B3AE0}" type="presOf" srcId="{638CFCF2-A1A1-49A6-84AE-BF26E0E61CA2}" destId="{F615F306-6010-45B9-9F3C-A0A2FBB9FDD8}" srcOrd="0" destOrd="0" presId="urn:microsoft.com/office/officeart/2005/8/layout/list1"/>
    <dgm:cxn modelId="{8570EB64-42E9-4089-B025-46C812751A1A}" type="presOf" srcId="{B8076C39-025C-4C28-9B84-9E022B52C3FE}" destId="{6AF3708C-C394-4650-9511-3BCD37B712A1}" srcOrd="0" destOrd="0" presId="urn:microsoft.com/office/officeart/2005/8/layout/list1"/>
    <dgm:cxn modelId="{A18D52FA-9ADE-4B81-AB44-D267BE85F3BE}" srcId="{638CFCF2-A1A1-49A6-84AE-BF26E0E61CA2}" destId="{AE7EE34E-A68A-4AAA-BA41-8957AAB87C1E}" srcOrd="0" destOrd="0" parTransId="{528960C5-0B78-4E9C-A23C-CCD979FFBFDE}" sibTransId="{EC69B8A7-2BC4-46FC-A418-F11024CEEE43}"/>
    <dgm:cxn modelId="{60C2C5B3-2612-4395-9137-F88F6A09340A}" srcId="{638CFCF2-A1A1-49A6-84AE-BF26E0E61CA2}" destId="{85DBA093-D659-4EB2-B3B6-C577D2E0C53E}" srcOrd="2" destOrd="0" parTransId="{3827D885-0AA8-4450-85D5-76AF63C889E9}" sibTransId="{8C30AD49-B1D3-47F9-812E-96D34F93D138}"/>
    <dgm:cxn modelId="{023FD0EA-3894-4D2A-9281-E5B4DFB222A2}" type="presOf" srcId="{AE7EE34E-A68A-4AAA-BA41-8957AAB87C1E}" destId="{4EE2AFFF-B205-4273-9AB9-D3C02CC093FD}" srcOrd="0" destOrd="0" presId="urn:microsoft.com/office/officeart/2005/8/layout/list1"/>
    <dgm:cxn modelId="{C116FF2B-052D-425E-929F-9DF7AA177783}" type="presOf" srcId="{18CFB491-EB97-4DB1-B248-590D046FF022}" destId="{C2CEC623-BAAA-4AF8-8DDF-A7729F177296}" srcOrd="0" destOrd="0" presId="urn:microsoft.com/office/officeart/2005/8/layout/list1"/>
    <dgm:cxn modelId="{CFB93689-9847-4D7A-9658-731E1ABEA824}" srcId="{638CFCF2-A1A1-49A6-84AE-BF26E0E61CA2}" destId="{B8076C39-025C-4C28-9B84-9E022B52C3FE}" srcOrd="3" destOrd="0" parTransId="{8E302978-82F8-4AE4-A897-63C13F5A062D}" sibTransId="{266859EE-BB4C-4D4D-93F0-E65188EC010D}"/>
    <dgm:cxn modelId="{D933CBC0-06B0-49E4-A39A-189E9CAE881D}" type="presOf" srcId="{B8076C39-025C-4C28-9B84-9E022B52C3FE}" destId="{D0D2C5E7-1449-4ED0-8A88-F694ADDB46DD}" srcOrd="1" destOrd="0" presId="urn:microsoft.com/office/officeart/2005/8/layout/list1"/>
    <dgm:cxn modelId="{97502429-2E41-4699-87DF-4307D4515CDF}" type="presOf" srcId="{85DBA093-D659-4EB2-B3B6-C577D2E0C53E}" destId="{DB23DE95-CCFF-452A-BE61-1CB998E33958}" srcOrd="0" destOrd="0" presId="urn:microsoft.com/office/officeart/2005/8/layout/list1"/>
    <dgm:cxn modelId="{5595FFC1-42C4-418C-A9BE-1CBA46197D83}" type="presOf" srcId="{AE7EE34E-A68A-4AAA-BA41-8957AAB87C1E}" destId="{25F3F055-61EA-4442-BE38-41C257483462}" srcOrd="1" destOrd="0" presId="urn:microsoft.com/office/officeart/2005/8/layout/list1"/>
    <dgm:cxn modelId="{51847D69-11AF-494A-8719-6774FAD7C850}" type="presOf" srcId="{18CFB491-EB97-4DB1-B248-590D046FF022}" destId="{F5A07274-3218-4A51-8B74-56D10841EAA2}" srcOrd="1" destOrd="0" presId="urn:microsoft.com/office/officeart/2005/8/layout/list1"/>
    <dgm:cxn modelId="{7E2D0AC4-2737-4589-B75F-591E6AEE02CA}" srcId="{638CFCF2-A1A1-49A6-84AE-BF26E0E61CA2}" destId="{18CFB491-EB97-4DB1-B248-590D046FF022}" srcOrd="1" destOrd="0" parTransId="{3BB094B8-402B-42DE-A3FE-6D6DBE347FBA}" sibTransId="{578DB8BE-B864-4063-A009-9D26E6650A93}"/>
    <dgm:cxn modelId="{3DACD3B1-6083-4D68-A617-9ADE1A123674}" type="presOf" srcId="{85DBA093-D659-4EB2-B3B6-C577D2E0C53E}" destId="{42D3F44C-FC14-474E-9074-75CCFD200839}" srcOrd="1" destOrd="0" presId="urn:microsoft.com/office/officeart/2005/8/layout/list1"/>
    <dgm:cxn modelId="{2D52C9B6-0430-4910-9B70-54C70AB328D9}" type="presParOf" srcId="{F615F306-6010-45B9-9F3C-A0A2FBB9FDD8}" destId="{702D3A02-E8F4-402E-BA99-AA2A68609EC9}" srcOrd="0" destOrd="0" presId="urn:microsoft.com/office/officeart/2005/8/layout/list1"/>
    <dgm:cxn modelId="{9667CD27-C225-4BB6-86F6-448CECAFA822}" type="presParOf" srcId="{702D3A02-E8F4-402E-BA99-AA2A68609EC9}" destId="{4EE2AFFF-B205-4273-9AB9-D3C02CC093FD}" srcOrd="0" destOrd="0" presId="urn:microsoft.com/office/officeart/2005/8/layout/list1"/>
    <dgm:cxn modelId="{54AEE044-C56E-48BF-A970-48BD4FEE3D11}" type="presParOf" srcId="{702D3A02-E8F4-402E-BA99-AA2A68609EC9}" destId="{25F3F055-61EA-4442-BE38-41C257483462}" srcOrd="1" destOrd="0" presId="urn:microsoft.com/office/officeart/2005/8/layout/list1"/>
    <dgm:cxn modelId="{7B50B8FF-41BC-4035-A89B-AF6489F06BB2}" type="presParOf" srcId="{F615F306-6010-45B9-9F3C-A0A2FBB9FDD8}" destId="{740154DC-45AA-48AF-961C-8A5980861F61}" srcOrd="1" destOrd="0" presId="urn:microsoft.com/office/officeart/2005/8/layout/list1"/>
    <dgm:cxn modelId="{DCBA788A-265E-4172-884D-6DB631619D03}" type="presParOf" srcId="{F615F306-6010-45B9-9F3C-A0A2FBB9FDD8}" destId="{2D0285A6-5FD0-47EB-A310-A1EC08FB380F}" srcOrd="2" destOrd="0" presId="urn:microsoft.com/office/officeart/2005/8/layout/list1"/>
    <dgm:cxn modelId="{E0C8A69C-3E65-49DB-A58A-681CCDC0129E}" type="presParOf" srcId="{F615F306-6010-45B9-9F3C-A0A2FBB9FDD8}" destId="{7453CFA1-A3B5-42DA-A3E3-CD7EDB48BCDF}" srcOrd="3" destOrd="0" presId="urn:microsoft.com/office/officeart/2005/8/layout/list1"/>
    <dgm:cxn modelId="{70F9B3BA-77B7-4150-BC9A-A9094B18E254}" type="presParOf" srcId="{F615F306-6010-45B9-9F3C-A0A2FBB9FDD8}" destId="{49B02F8F-6CCB-403F-A5B6-F7C373277388}" srcOrd="4" destOrd="0" presId="urn:microsoft.com/office/officeart/2005/8/layout/list1"/>
    <dgm:cxn modelId="{68FE3853-CD01-4C95-AE9A-36FA48B4B5CF}" type="presParOf" srcId="{49B02F8F-6CCB-403F-A5B6-F7C373277388}" destId="{C2CEC623-BAAA-4AF8-8DDF-A7729F177296}" srcOrd="0" destOrd="0" presId="urn:microsoft.com/office/officeart/2005/8/layout/list1"/>
    <dgm:cxn modelId="{54436CA7-63F8-4BE3-8DDA-394824A1A479}" type="presParOf" srcId="{49B02F8F-6CCB-403F-A5B6-F7C373277388}" destId="{F5A07274-3218-4A51-8B74-56D10841EAA2}" srcOrd="1" destOrd="0" presId="urn:microsoft.com/office/officeart/2005/8/layout/list1"/>
    <dgm:cxn modelId="{7AFFC154-502E-476C-9B43-BF61DD46EBE6}" type="presParOf" srcId="{F615F306-6010-45B9-9F3C-A0A2FBB9FDD8}" destId="{0761CC70-DBD2-46AC-BB99-8E3D8106C678}" srcOrd="5" destOrd="0" presId="urn:microsoft.com/office/officeart/2005/8/layout/list1"/>
    <dgm:cxn modelId="{1185A595-CFF4-4981-97BE-2639772D2290}" type="presParOf" srcId="{F615F306-6010-45B9-9F3C-A0A2FBB9FDD8}" destId="{03298946-9FDF-4A1C-9ED7-13443D05421F}" srcOrd="6" destOrd="0" presId="urn:microsoft.com/office/officeart/2005/8/layout/list1"/>
    <dgm:cxn modelId="{E085FE39-38EB-408A-8D09-44EA11A68486}" type="presParOf" srcId="{F615F306-6010-45B9-9F3C-A0A2FBB9FDD8}" destId="{C91EC0FE-7832-4007-ACD3-5CCCA8738F74}" srcOrd="7" destOrd="0" presId="urn:microsoft.com/office/officeart/2005/8/layout/list1"/>
    <dgm:cxn modelId="{071E3A93-B9A1-46B9-A378-3F19492E651A}" type="presParOf" srcId="{F615F306-6010-45B9-9F3C-A0A2FBB9FDD8}" destId="{8AAAB191-D0E9-42EC-8C13-1FDCB802A0A4}" srcOrd="8" destOrd="0" presId="urn:microsoft.com/office/officeart/2005/8/layout/list1"/>
    <dgm:cxn modelId="{0D37FB31-D1DA-4976-B19C-D861D45CD1A6}" type="presParOf" srcId="{8AAAB191-D0E9-42EC-8C13-1FDCB802A0A4}" destId="{DB23DE95-CCFF-452A-BE61-1CB998E33958}" srcOrd="0" destOrd="0" presId="urn:microsoft.com/office/officeart/2005/8/layout/list1"/>
    <dgm:cxn modelId="{28DFC7E4-25A2-4327-8D1F-21CCDB88749C}" type="presParOf" srcId="{8AAAB191-D0E9-42EC-8C13-1FDCB802A0A4}" destId="{42D3F44C-FC14-474E-9074-75CCFD200839}" srcOrd="1" destOrd="0" presId="urn:microsoft.com/office/officeart/2005/8/layout/list1"/>
    <dgm:cxn modelId="{90F6135F-ED1C-48A1-B984-32576295E713}" type="presParOf" srcId="{F615F306-6010-45B9-9F3C-A0A2FBB9FDD8}" destId="{7265C799-D029-4DC7-A0C9-8C6C511F9EC5}" srcOrd="9" destOrd="0" presId="urn:microsoft.com/office/officeart/2005/8/layout/list1"/>
    <dgm:cxn modelId="{50939103-1776-4944-8668-F128B8516242}" type="presParOf" srcId="{F615F306-6010-45B9-9F3C-A0A2FBB9FDD8}" destId="{817FAED7-4C2F-4EC3-9310-75ED3D6ADD9E}" srcOrd="10" destOrd="0" presId="urn:microsoft.com/office/officeart/2005/8/layout/list1"/>
    <dgm:cxn modelId="{6A88CAED-B953-4A75-9503-08312A9D5F90}" type="presParOf" srcId="{F615F306-6010-45B9-9F3C-A0A2FBB9FDD8}" destId="{C80388E7-B2E9-457A-BECB-615247840167}" srcOrd="11" destOrd="0" presId="urn:microsoft.com/office/officeart/2005/8/layout/list1"/>
    <dgm:cxn modelId="{A7C3B43D-6D13-455E-A79B-C5130B24553F}" type="presParOf" srcId="{F615F306-6010-45B9-9F3C-A0A2FBB9FDD8}" destId="{B75EC5C3-4A88-4F38-8C9D-8B115632CE76}" srcOrd="12" destOrd="0" presId="urn:microsoft.com/office/officeart/2005/8/layout/list1"/>
    <dgm:cxn modelId="{525C9B97-831F-4155-B938-E30D3820EB1A}" type="presParOf" srcId="{B75EC5C3-4A88-4F38-8C9D-8B115632CE76}" destId="{6AF3708C-C394-4650-9511-3BCD37B712A1}" srcOrd="0" destOrd="0" presId="urn:microsoft.com/office/officeart/2005/8/layout/list1"/>
    <dgm:cxn modelId="{7604EB06-7592-4918-8A9C-260291B35054}" type="presParOf" srcId="{B75EC5C3-4A88-4F38-8C9D-8B115632CE76}" destId="{D0D2C5E7-1449-4ED0-8A88-F694ADDB46DD}" srcOrd="1" destOrd="0" presId="urn:microsoft.com/office/officeart/2005/8/layout/list1"/>
    <dgm:cxn modelId="{BB100D39-2C73-4668-8D28-BFC70BF8F286}" type="presParOf" srcId="{F615F306-6010-45B9-9F3C-A0A2FBB9FDD8}" destId="{2A061054-016D-4A33-A33F-07E57F20073B}" srcOrd="13" destOrd="0" presId="urn:microsoft.com/office/officeart/2005/8/layout/list1"/>
    <dgm:cxn modelId="{D42A2702-00CE-44C4-9FD5-6D4577CD5811}" type="presParOf" srcId="{F615F306-6010-45B9-9F3C-A0A2FBB9FDD8}" destId="{D26BEA17-846D-4043-81B0-3583F004213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38CFCF2-A1A1-49A6-84AE-BF26E0E61CA2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AE7EE34E-A68A-4AAA-BA41-8957AAB87C1E}">
      <dgm:prSet phldrT="[Texto]" custT="1"/>
      <dgm:spPr/>
      <dgm:t>
        <a:bodyPr/>
        <a:lstStyle/>
        <a:p>
          <a:r>
            <a:rPr lang="es-CO" sz="2400" dirty="0" smtClean="0"/>
            <a:t>DESARROLLO TECNOLÒGICO: Asesorías, consultorías, productos de innovación. </a:t>
          </a:r>
          <a:endParaRPr lang="es-CO" sz="2400" dirty="0"/>
        </a:p>
      </dgm:t>
    </dgm:pt>
    <dgm:pt modelId="{528960C5-0B78-4E9C-A23C-CCD979FFBFDE}" type="parTrans" cxnId="{A18D52FA-9ADE-4B81-AB44-D267BE85F3BE}">
      <dgm:prSet/>
      <dgm:spPr/>
      <dgm:t>
        <a:bodyPr/>
        <a:lstStyle/>
        <a:p>
          <a:endParaRPr lang="es-CO" sz="2400"/>
        </a:p>
      </dgm:t>
    </dgm:pt>
    <dgm:pt modelId="{EC69B8A7-2BC4-46FC-A418-F11024CEEE43}" type="sibTrans" cxnId="{A18D52FA-9ADE-4B81-AB44-D267BE85F3BE}">
      <dgm:prSet/>
      <dgm:spPr/>
      <dgm:t>
        <a:bodyPr/>
        <a:lstStyle/>
        <a:p>
          <a:endParaRPr lang="es-CO" sz="2400"/>
        </a:p>
      </dgm:t>
    </dgm:pt>
    <dgm:pt modelId="{18CFB491-EB97-4DB1-B248-590D046FF022}">
      <dgm:prSet phldrT="[Texto]" custT="1"/>
      <dgm:spPr/>
      <dgm:t>
        <a:bodyPr/>
        <a:lstStyle/>
        <a:p>
          <a:r>
            <a:rPr lang="es-CO" sz="2400" dirty="0" smtClean="0"/>
            <a:t>APROPIACION SOCIAL: Eventos, redes, participación ciudadana: INNOVACIÒN SOCIAL</a:t>
          </a:r>
          <a:endParaRPr lang="es-CO" sz="2400" dirty="0"/>
        </a:p>
      </dgm:t>
    </dgm:pt>
    <dgm:pt modelId="{3BB094B8-402B-42DE-A3FE-6D6DBE347FBA}" type="parTrans" cxnId="{7E2D0AC4-2737-4589-B75F-591E6AEE02CA}">
      <dgm:prSet/>
      <dgm:spPr/>
      <dgm:t>
        <a:bodyPr/>
        <a:lstStyle/>
        <a:p>
          <a:endParaRPr lang="es-CO" sz="2400"/>
        </a:p>
      </dgm:t>
    </dgm:pt>
    <dgm:pt modelId="{578DB8BE-B864-4063-A009-9D26E6650A93}" type="sibTrans" cxnId="{7E2D0AC4-2737-4589-B75F-591E6AEE02CA}">
      <dgm:prSet/>
      <dgm:spPr/>
      <dgm:t>
        <a:bodyPr/>
        <a:lstStyle/>
        <a:p>
          <a:endParaRPr lang="es-CO" sz="2400"/>
        </a:p>
      </dgm:t>
    </dgm:pt>
    <dgm:pt modelId="{F615F306-6010-45B9-9F3C-A0A2FBB9FDD8}" type="pres">
      <dgm:prSet presAssocID="{638CFCF2-A1A1-49A6-84AE-BF26E0E61C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02D3A02-E8F4-402E-BA99-AA2A68609EC9}" type="pres">
      <dgm:prSet presAssocID="{AE7EE34E-A68A-4AAA-BA41-8957AAB87C1E}" presName="parentLin" presStyleCnt="0"/>
      <dgm:spPr/>
      <dgm:t>
        <a:bodyPr/>
        <a:lstStyle/>
        <a:p>
          <a:endParaRPr lang="es-CO"/>
        </a:p>
      </dgm:t>
    </dgm:pt>
    <dgm:pt modelId="{4EE2AFFF-B205-4273-9AB9-D3C02CC093FD}" type="pres">
      <dgm:prSet presAssocID="{AE7EE34E-A68A-4AAA-BA41-8957AAB87C1E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5F3F055-61EA-4442-BE38-41C257483462}" type="pres">
      <dgm:prSet presAssocID="{AE7EE34E-A68A-4AAA-BA41-8957AAB87C1E}" presName="parentText" presStyleLbl="node1" presStyleIdx="0" presStyleCnt="2" custScaleX="133750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40154DC-45AA-48AF-961C-8A5980861F61}" type="pres">
      <dgm:prSet presAssocID="{AE7EE34E-A68A-4AAA-BA41-8957AAB87C1E}" presName="negativeSpace" presStyleCnt="0"/>
      <dgm:spPr/>
      <dgm:t>
        <a:bodyPr/>
        <a:lstStyle/>
        <a:p>
          <a:endParaRPr lang="es-CO"/>
        </a:p>
      </dgm:t>
    </dgm:pt>
    <dgm:pt modelId="{2D0285A6-5FD0-47EB-A310-A1EC08FB380F}" type="pres">
      <dgm:prSet presAssocID="{AE7EE34E-A68A-4AAA-BA41-8957AAB87C1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453CFA1-A3B5-42DA-A3E3-CD7EDB48BCDF}" type="pres">
      <dgm:prSet presAssocID="{EC69B8A7-2BC4-46FC-A418-F11024CEEE43}" presName="spaceBetweenRectangles" presStyleCnt="0"/>
      <dgm:spPr/>
      <dgm:t>
        <a:bodyPr/>
        <a:lstStyle/>
        <a:p>
          <a:endParaRPr lang="es-CO"/>
        </a:p>
      </dgm:t>
    </dgm:pt>
    <dgm:pt modelId="{49B02F8F-6CCB-403F-A5B6-F7C373277388}" type="pres">
      <dgm:prSet presAssocID="{18CFB491-EB97-4DB1-B248-590D046FF022}" presName="parentLin" presStyleCnt="0"/>
      <dgm:spPr/>
      <dgm:t>
        <a:bodyPr/>
        <a:lstStyle/>
        <a:p>
          <a:endParaRPr lang="es-CO"/>
        </a:p>
      </dgm:t>
    </dgm:pt>
    <dgm:pt modelId="{C2CEC623-BAAA-4AF8-8DDF-A7729F177296}" type="pres">
      <dgm:prSet presAssocID="{18CFB491-EB97-4DB1-B248-590D046FF022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F5A07274-3218-4A51-8B74-56D10841EAA2}" type="pres">
      <dgm:prSet presAssocID="{18CFB491-EB97-4DB1-B248-590D046FF022}" presName="parentText" presStyleLbl="node1" presStyleIdx="1" presStyleCnt="2" custScaleX="136571" custLinFactNeighborX="328" custLinFactNeighborY="37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61CC70-DBD2-46AC-BB99-8E3D8106C678}" type="pres">
      <dgm:prSet presAssocID="{18CFB491-EB97-4DB1-B248-590D046FF022}" presName="negativeSpace" presStyleCnt="0"/>
      <dgm:spPr/>
      <dgm:t>
        <a:bodyPr/>
        <a:lstStyle/>
        <a:p>
          <a:endParaRPr lang="es-CO"/>
        </a:p>
      </dgm:t>
    </dgm:pt>
    <dgm:pt modelId="{03298946-9FDF-4A1C-9ED7-13443D05421F}" type="pres">
      <dgm:prSet presAssocID="{18CFB491-EB97-4DB1-B248-590D046FF02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ABB32C4-4305-456B-A029-5F14610981F0}" type="presOf" srcId="{18CFB491-EB97-4DB1-B248-590D046FF022}" destId="{F5A07274-3218-4A51-8B74-56D10841EAA2}" srcOrd="1" destOrd="0" presId="urn:microsoft.com/office/officeart/2005/8/layout/list1"/>
    <dgm:cxn modelId="{A18D52FA-9ADE-4B81-AB44-D267BE85F3BE}" srcId="{638CFCF2-A1A1-49A6-84AE-BF26E0E61CA2}" destId="{AE7EE34E-A68A-4AAA-BA41-8957AAB87C1E}" srcOrd="0" destOrd="0" parTransId="{528960C5-0B78-4E9C-A23C-CCD979FFBFDE}" sibTransId="{EC69B8A7-2BC4-46FC-A418-F11024CEEE43}"/>
    <dgm:cxn modelId="{0CC647BC-F6AF-4FF0-B823-F98914B2FB53}" type="presOf" srcId="{638CFCF2-A1A1-49A6-84AE-BF26E0E61CA2}" destId="{F615F306-6010-45B9-9F3C-A0A2FBB9FDD8}" srcOrd="0" destOrd="0" presId="urn:microsoft.com/office/officeart/2005/8/layout/list1"/>
    <dgm:cxn modelId="{46CBAF99-20E8-4E99-9CBD-01033E07CE83}" type="presOf" srcId="{AE7EE34E-A68A-4AAA-BA41-8957AAB87C1E}" destId="{25F3F055-61EA-4442-BE38-41C257483462}" srcOrd="1" destOrd="0" presId="urn:microsoft.com/office/officeart/2005/8/layout/list1"/>
    <dgm:cxn modelId="{69A062FA-03C0-44F9-B6F0-04BEC59B876A}" type="presOf" srcId="{18CFB491-EB97-4DB1-B248-590D046FF022}" destId="{C2CEC623-BAAA-4AF8-8DDF-A7729F177296}" srcOrd="0" destOrd="0" presId="urn:microsoft.com/office/officeart/2005/8/layout/list1"/>
    <dgm:cxn modelId="{7E2D0AC4-2737-4589-B75F-591E6AEE02CA}" srcId="{638CFCF2-A1A1-49A6-84AE-BF26E0E61CA2}" destId="{18CFB491-EB97-4DB1-B248-590D046FF022}" srcOrd="1" destOrd="0" parTransId="{3BB094B8-402B-42DE-A3FE-6D6DBE347FBA}" sibTransId="{578DB8BE-B864-4063-A009-9D26E6650A93}"/>
    <dgm:cxn modelId="{E8DD8C01-48BD-4552-A152-F610EA5A9CEF}" type="presOf" srcId="{AE7EE34E-A68A-4AAA-BA41-8957AAB87C1E}" destId="{4EE2AFFF-B205-4273-9AB9-D3C02CC093FD}" srcOrd="0" destOrd="0" presId="urn:microsoft.com/office/officeart/2005/8/layout/list1"/>
    <dgm:cxn modelId="{2DBF88BE-C93F-4ADB-A33F-6BD33F5997E3}" type="presParOf" srcId="{F615F306-6010-45B9-9F3C-A0A2FBB9FDD8}" destId="{702D3A02-E8F4-402E-BA99-AA2A68609EC9}" srcOrd="0" destOrd="0" presId="urn:microsoft.com/office/officeart/2005/8/layout/list1"/>
    <dgm:cxn modelId="{4366CA6E-7362-4647-A5A6-32C823940FAB}" type="presParOf" srcId="{702D3A02-E8F4-402E-BA99-AA2A68609EC9}" destId="{4EE2AFFF-B205-4273-9AB9-D3C02CC093FD}" srcOrd="0" destOrd="0" presId="urn:microsoft.com/office/officeart/2005/8/layout/list1"/>
    <dgm:cxn modelId="{D5F8ABDC-EEC4-4618-855D-BCA1E092B108}" type="presParOf" srcId="{702D3A02-E8F4-402E-BA99-AA2A68609EC9}" destId="{25F3F055-61EA-4442-BE38-41C257483462}" srcOrd="1" destOrd="0" presId="urn:microsoft.com/office/officeart/2005/8/layout/list1"/>
    <dgm:cxn modelId="{6BEC5EF9-A0F8-4D6B-8405-21C2C16AEAF2}" type="presParOf" srcId="{F615F306-6010-45B9-9F3C-A0A2FBB9FDD8}" destId="{740154DC-45AA-48AF-961C-8A5980861F61}" srcOrd="1" destOrd="0" presId="urn:microsoft.com/office/officeart/2005/8/layout/list1"/>
    <dgm:cxn modelId="{4F9A79D0-901C-4571-918B-DE64A35CCD0E}" type="presParOf" srcId="{F615F306-6010-45B9-9F3C-A0A2FBB9FDD8}" destId="{2D0285A6-5FD0-47EB-A310-A1EC08FB380F}" srcOrd="2" destOrd="0" presId="urn:microsoft.com/office/officeart/2005/8/layout/list1"/>
    <dgm:cxn modelId="{4D3BEED5-4DF2-4137-9B7A-55547436D15B}" type="presParOf" srcId="{F615F306-6010-45B9-9F3C-A0A2FBB9FDD8}" destId="{7453CFA1-A3B5-42DA-A3E3-CD7EDB48BCDF}" srcOrd="3" destOrd="0" presId="urn:microsoft.com/office/officeart/2005/8/layout/list1"/>
    <dgm:cxn modelId="{46575C02-CCF5-4F4C-83BA-380961C4C846}" type="presParOf" srcId="{F615F306-6010-45B9-9F3C-A0A2FBB9FDD8}" destId="{49B02F8F-6CCB-403F-A5B6-F7C373277388}" srcOrd="4" destOrd="0" presId="urn:microsoft.com/office/officeart/2005/8/layout/list1"/>
    <dgm:cxn modelId="{243DA0AD-867E-4689-A8BD-AE1B738C5308}" type="presParOf" srcId="{49B02F8F-6CCB-403F-A5B6-F7C373277388}" destId="{C2CEC623-BAAA-4AF8-8DDF-A7729F177296}" srcOrd="0" destOrd="0" presId="urn:microsoft.com/office/officeart/2005/8/layout/list1"/>
    <dgm:cxn modelId="{2F72468F-9D1C-453F-93D3-CD2FF02A43E4}" type="presParOf" srcId="{49B02F8F-6CCB-403F-A5B6-F7C373277388}" destId="{F5A07274-3218-4A51-8B74-56D10841EAA2}" srcOrd="1" destOrd="0" presId="urn:microsoft.com/office/officeart/2005/8/layout/list1"/>
    <dgm:cxn modelId="{5EF778ED-B186-456E-8D11-9137C486C556}" type="presParOf" srcId="{F615F306-6010-45B9-9F3C-A0A2FBB9FDD8}" destId="{0761CC70-DBD2-46AC-BB99-8E3D8106C678}" srcOrd="5" destOrd="0" presId="urn:microsoft.com/office/officeart/2005/8/layout/list1"/>
    <dgm:cxn modelId="{D62C3251-DFAD-4CB9-ABE5-DF7AFBBA6F64}" type="presParOf" srcId="{F615F306-6010-45B9-9F3C-A0A2FBB9FDD8}" destId="{03298946-9FDF-4A1C-9ED7-13443D05421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209A2A1-C8AA-4923-B532-FB1C1F4CF169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3D961039-5212-4200-9B87-1993EA950F54}">
      <dgm:prSet phldrT="[Texto]"/>
      <dgm:spPr/>
      <dgm:t>
        <a:bodyPr/>
        <a:lstStyle/>
        <a:p>
          <a:r>
            <a:rPr lang="es-ES" dirty="0" smtClean="0"/>
            <a:t>Sistema Nacional de Ciencia, Tecnología e Innovación</a:t>
          </a:r>
          <a:endParaRPr lang="es-CO" dirty="0"/>
        </a:p>
      </dgm:t>
    </dgm:pt>
    <dgm:pt modelId="{0292A10B-9463-4EC8-AE0B-059E865FF53A}" type="parTrans" cxnId="{C044A0E8-A91E-4C5B-AF98-213AB225C3DD}">
      <dgm:prSet/>
      <dgm:spPr/>
      <dgm:t>
        <a:bodyPr/>
        <a:lstStyle/>
        <a:p>
          <a:endParaRPr lang="es-CO"/>
        </a:p>
      </dgm:t>
    </dgm:pt>
    <dgm:pt modelId="{52463AA0-1F6A-456B-A3D6-5F3A85F18FF3}" type="sibTrans" cxnId="{C044A0E8-A91E-4C5B-AF98-213AB225C3DD}">
      <dgm:prSet/>
      <dgm:spPr/>
      <dgm:t>
        <a:bodyPr/>
        <a:lstStyle/>
        <a:p>
          <a:endParaRPr lang="es-CO"/>
        </a:p>
      </dgm:t>
    </dgm:pt>
    <dgm:pt modelId="{64697FF0-BD33-49C0-9C85-8003A9F6E349}">
      <dgm:prSet phldrT="[Texto]"/>
      <dgm:spPr/>
      <dgm:t>
        <a:bodyPr/>
        <a:lstStyle/>
        <a:p>
          <a:r>
            <a:rPr lang="es-ES" dirty="0" smtClean="0"/>
            <a:t>Reconocimiento de actores: pares evaluadores, investigadores, centro de investigación y grupos. </a:t>
          </a:r>
          <a:endParaRPr lang="es-CO" dirty="0"/>
        </a:p>
      </dgm:t>
    </dgm:pt>
    <dgm:pt modelId="{FC70356F-9597-4C25-9754-28C742E98AB0}" type="parTrans" cxnId="{4C34E971-E91A-495B-9BCE-4FDA5954A3DB}">
      <dgm:prSet/>
      <dgm:spPr/>
      <dgm:t>
        <a:bodyPr/>
        <a:lstStyle/>
        <a:p>
          <a:endParaRPr lang="es-CO"/>
        </a:p>
      </dgm:t>
    </dgm:pt>
    <dgm:pt modelId="{C71DA183-3B66-4B6E-8CFC-AA8672BE7E8B}" type="sibTrans" cxnId="{4C34E971-E91A-495B-9BCE-4FDA5954A3DB}">
      <dgm:prSet/>
      <dgm:spPr/>
      <dgm:t>
        <a:bodyPr/>
        <a:lstStyle/>
        <a:p>
          <a:endParaRPr lang="es-CO"/>
        </a:p>
      </dgm:t>
    </dgm:pt>
    <dgm:pt modelId="{7E1BB0AC-118D-4C53-B67B-5BE2BAC4E039}">
      <dgm:prSet phldrT="[Texto]"/>
      <dgm:spPr/>
      <dgm:t>
        <a:bodyPr/>
        <a:lstStyle/>
        <a:p>
          <a:r>
            <a:rPr lang="es-ES" dirty="0" smtClean="0"/>
            <a:t>Sistema Nacional de Acreditación</a:t>
          </a:r>
          <a:endParaRPr lang="es-CO" dirty="0"/>
        </a:p>
      </dgm:t>
    </dgm:pt>
    <dgm:pt modelId="{F627F80F-9DC6-419B-89C5-1DEF40DA9119}" type="parTrans" cxnId="{285B6516-72D1-4FEA-A92C-FFFEC48BCA63}">
      <dgm:prSet/>
      <dgm:spPr/>
      <dgm:t>
        <a:bodyPr/>
        <a:lstStyle/>
        <a:p>
          <a:endParaRPr lang="es-CO"/>
        </a:p>
      </dgm:t>
    </dgm:pt>
    <dgm:pt modelId="{C8E2C931-1856-43B6-B5A3-9E0A58830D2E}" type="sibTrans" cxnId="{285B6516-72D1-4FEA-A92C-FFFEC48BCA63}">
      <dgm:prSet/>
      <dgm:spPr/>
      <dgm:t>
        <a:bodyPr/>
        <a:lstStyle/>
        <a:p>
          <a:endParaRPr lang="es-CO"/>
        </a:p>
      </dgm:t>
    </dgm:pt>
    <dgm:pt modelId="{31A7A1A1-E22D-4DCA-9302-42B627DA6216}">
      <dgm:prSet phldrT="[Texto]"/>
      <dgm:spPr/>
      <dgm:t>
        <a:bodyPr/>
        <a:lstStyle/>
        <a:p>
          <a:r>
            <a:rPr lang="es-ES" dirty="0" smtClean="0"/>
            <a:t>Programas académicos, CNA, CONACES, MEN</a:t>
          </a:r>
          <a:endParaRPr lang="es-CO" dirty="0"/>
        </a:p>
      </dgm:t>
    </dgm:pt>
    <dgm:pt modelId="{30A6DBC3-0533-400F-90B1-F0A254E538F6}" type="parTrans" cxnId="{FB1CE934-1216-4834-BFB4-9E433C7A0C7D}">
      <dgm:prSet/>
      <dgm:spPr/>
      <dgm:t>
        <a:bodyPr/>
        <a:lstStyle/>
        <a:p>
          <a:endParaRPr lang="es-CO"/>
        </a:p>
      </dgm:t>
    </dgm:pt>
    <dgm:pt modelId="{CE9B88E8-7970-4E64-A525-C2226D0DFBB7}" type="sibTrans" cxnId="{FB1CE934-1216-4834-BFB4-9E433C7A0C7D}">
      <dgm:prSet/>
      <dgm:spPr/>
      <dgm:t>
        <a:bodyPr/>
        <a:lstStyle/>
        <a:p>
          <a:endParaRPr lang="es-CO"/>
        </a:p>
      </dgm:t>
    </dgm:pt>
    <dgm:pt modelId="{91137AD7-C5B5-4301-8C94-FB77D38C54AA}" type="pres">
      <dgm:prSet presAssocID="{0209A2A1-C8AA-4923-B532-FB1C1F4CF1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7293CA8-B3A2-4023-A5AC-7E63325CC055}" type="pres">
      <dgm:prSet presAssocID="{3D961039-5212-4200-9B87-1993EA950F5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4720AC-B998-4AC2-B96F-25E12F01BDC7}" type="pres">
      <dgm:prSet presAssocID="{3D961039-5212-4200-9B87-1993EA950F5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6276A92-31AF-4F02-BC18-FB8076AE48A1}" type="pres">
      <dgm:prSet presAssocID="{7E1BB0AC-118D-4C53-B67B-5BE2BAC4E039}" presName="parentText" presStyleLbl="node1" presStyleIdx="1" presStyleCnt="2" custScaleY="81016" custLinFactNeighborY="26377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28ABD8B-065F-4F61-B796-F9A165A5D7DD}" type="pres">
      <dgm:prSet presAssocID="{7E1BB0AC-118D-4C53-B67B-5BE2BAC4E03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6A7C01F-FF61-4E4C-B879-7DB2EFEA16A5}" type="presOf" srcId="{31A7A1A1-E22D-4DCA-9302-42B627DA6216}" destId="{B28ABD8B-065F-4F61-B796-F9A165A5D7DD}" srcOrd="0" destOrd="0" presId="urn:microsoft.com/office/officeart/2005/8/layout/vList2"/>
    <dgm:cxn modelId="{0C0CEB95-E5CF-4973-9C27-75242A56D7C3}" type="presOf" srcId="{0209A2A1-C8AA-4923-B532-FB1C1F4CF169}" destId="{91137AD7-C5B5-4301-8C94-FB77D38C54AA}" srcOrd="0" destOrd="0" presId="urn:microsoft.com/office/officeart/2005/8/layout/vList2"/>
    <dgm:cxn modelId="{285B6516-72D1-4FEA-A92C-FFFEC48BCA63}" srcId="{0209A2A1-C8AA-4923-B532-FB1C1F4CF169}" destId="{7E1BB0AC-118D-4C53-B67B-5BE2BAC4E039}" srcOrd="1" destOrd="0" parTransId="{F627F80F-9DC6-419B-89C5-1DEF40DA9119}" sibTransId="{C8E2C931-1856-43B6-B5A3-9E0A58830D2E}"/>
    <dgm:cxn modelId="{CDA1ACC8-3D26-456E-AC64-5A7CAFCFB57C}" type="presOf" srcId="{3D961039-5212-4200-9B87-1993EA950F54}" destId="{37293CA8-B3A2-4023-A5AC-7E63325CC055}" srcOrd="0" destOrd="0" presId="urn:microsoft.com/office/officeart/2005/8/layout/vList2"/>
    <dgm:cxn modelId="{C044A0E8-A91E-4C5B-AF98-213AB225C3DD}" srcId="{0209A2A1-C8AA-4923-B532-FB1C1F4CF169}" destId="{3D961039-5212-4200-9B87-1993EA950F54}" srcOrd="0" destOrd="0" parTransId="{0292A10B-9463-4EC8-AE0B-059E865FF53A}" sibTransId="{52463AA0-1F6A-456B-A3D6-5F3A85F18FF3}"/>
    <dgm:cxn modelId="{8004F419-63AD-4E91-9C1C-3CF68E50DB86}" type="presOf" srcId="{7E1BB0AC-118D-4C53-B67B-5BE2BAC4E039}" destId="{96276A92-31AF-4F02-BC18-FB8076AE48A1}" srcOrd="0" destOrd="0" presId="urn:microsoft.com/office/officeart/2005/8/layout/vList2"/>
    <dgm:cxn modelId="{FB1CE934-1216-4834-BFB4-9E433C7A0C7D}" srcId="{7E1BB0AC-118D-4C53-B67B-5BE2BAC4E039}" destId="{31A7A1A1-E22D-4DCA-9302-42B627DA6216}" srcOrd="0" destOrd="0" parTransId="{30A6DBC3-0533-400F-90B1-F0A254E538F6}" sibTransId="{CE9B88E8-7970-4E64-A525-C2226D0DFBB7}"/>
    <dgm:cxn modelId="{5D42D050-0674-4E4E-9CE9-E2217178718E}" type="presOf" srcId="{64697FF0-BD33-49C0-9C85-8003A9F6E349}" destId="{504720AC-B998-4AC2-B96F-25E12F01BDC7}" srcOrd="0" destOrd="0" presId="urn:microsoft.com/office/officeart/2005/8/layout/vList2"/>
    <dgm:cxn modelId="{4C34E971-E91A-495B-9BCE-4FDA5954A3DB}" srcId="{3D961039-5212-4200-9B87-1993EA950F54}" destId="{64697FF0-BD33-49C0-9C85-8003A9F6E349}" srcOrd="0" destOrd="0" parTransId="{FC70356F-9597-4C25-9754-28C742E98AB0}" sibTransId="{C71DA183-3B66-4B6E-8CFC-AA8672BE7E8B}"/>
    <dgm:cxn modelId="{905A1BB9-5C69-43C0-9154-B698D0D03F65}" type="presParOf" srcId="{91137AD7-C5B5-4301-8C94-FB77D38C54AA}" destId="{37293CA8-B3A2-4023-A5AC-7E63325CC055}" srcOrd="0" destOrd="0" presId="urn:microsoft.com/office/officeart/2005/8/layout/vList2"/>
    <dgm:cxn modelId="{C53B7793-159C-4EB2-9750-8E99A08D65B3}" type="presParOf" srcId="{91137AD7-C5B5-4301-8C94-FB77D38C54AA}" destId="{504720AC-B998-4AC2-B96F-25E12F01BDC7}" srcOrd="1" destOrd="0" presId="urn:microsoft.com/office/officeart/2005/8/layout/vList2"/>
    <dgm:cxn modelId="{17995100-6080-47C7-9D7E-CB519A32874E}" type="presParOf" srcId="{91137AD7-C5B5-4301-8C94-FB77D38C54AA}" destId="{96276A92-31AF-4F02-BC18-FB8076AE48A1}" srcOrd="2" destOrd="0" presId="urn:microsoft.com/office/officeart/2005/8/layout/vList2"/>
    <dgm:cxn modelId="{9C13EEEE-5CAC-4F21-9873-1271E0B4BE03}" type="presParOf" srcId="{91137AD7-C5B5-4301-8C94-FB77D38C54AA}" destId="{B28ABD8B-065F-4F61-B796-F9A165A5D7D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0DF101D-5643-44F4-9439-6697127FB64B}" type="doc">
      <dgm:prSet loTypeId="urn:microsoft.com/office/officeart/2005/8/layout/hProcess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38987975-F464-466A-A1A0-5C4A7C077368}">
      <dgm:prSet phldrT="[Texto]"/>
      <dgm:spPr/>
      <dgm:t>
        <a:bodyPr/>
        <a:lstStyle/>
        <a:p>
          <a:r>
            <a:rPr lang="es-CO" dirty="0" smtClean="0"/>
            <a:t>Sistema</a:t>
          </a:r>
          <a:endParaRPr lang="es-CO" dirty="0"/>
        </a:p>
      </dgm:t>
    </dgm:pt>
    <dgm:pt modelId="{6070D324-5FD4-43F7-982C-EC6EFADED9E6}" type="parTrans" cxnId="{73DDD41C-A6B2-4AED-A823-BE5EBC9E2182}">
      <dgm:prSet/>
      <dgm:spPr/>
      <dgm:t>
        <a:bodyPr/>
        <a:lstStyle/>
        <a:p>
          <a:endParaRPr lang="es-CO"/>
        </a:p>
      </dgm:t>
    </dgm:pt>
    <dgm:pt modelId="{983EC3BF-8ADA-491B-B56C-F440B9BC3436}" type="sibTrans" cxnId="{73DDD41C-A6B2-4AED-A823-BE5EBC9E2182}">
      <dgm:prSet/>
      <dgm:spPr/>
      <dgm:t>
        <a:bodyPr/>
        <a:lstStyle/>
        <a:p>
          <a:endParaRPr lang="es-CO"/>
        </a:p>
      </dgm:t>
    </dgm:pt>
    <dgm:pt modelId="{A77E085C-4EA7-44F6-B65A-B04F78EDA0F7}">
      <dgm:prSet phldrT="[Texto]"/>
      <dgm:spPr/>
      <dgm:t>
        <a:bodyPr/>
        <a:lstStyle/>
        <a:p>
          <a:r>
            <a:rPr lang="es-CO" dirty="0" smtClean="0"/>
            <a:t>Institucional</a:t>
          </a:r>
          <a:endParaRPr lang="es-CO" dirty="0"/>
        </a:p>
      </dgm:t>
    </dgm:pt>
    <dgm:pt modelId="{54A3ED05-3264-42EB-A7D7-1143522ACE41}" type="parTrans" cxnId="{640E8384-9478-468B-90FB-19CB1BB753AC}">
      <dgm:prSet/>
      <dgm:spPr/>
      <dgm:t>
        <a:bodyPr/>
        <a:lstStyle/>
        <a:p>
          <a:endParaRPr lang="es-CO"/>
        </a:p>
      </dgm:t>
    </dgm:pt>
    <dgm:pt modelId="{2019CA19-F1CE-41D2-AC91-DC5AEFF33C7B}" type="sibTrans" cxnId="{640E8384-9478-468B-90FB-19CB1BB753AC}">
      <dgm:prSet/>
      <dgm:spPr/>
      <dgm:t>
        <a:bodyPr/>
        <a:lstStyle/>
        <a:p>
          <a:endParaRPr lang="es-CO"/>
        </a:p>
      </dgm:t>
    </dgm:pt>
    <dgm:pt modelId="{3FE13D0C-6481-4320-9308-46714E1399F8}">
      <dgm:prSet phldrT="[Texto]"/>
      <dgm:spPr/>
      <dgm:t>
        <a:bodyPr/>
        <a:lstStyle/>
        <a:p>
          <a:r>
            <a:rPr lang="es-CO" dirty="0" smtClean="0"/>
            <a:t>Sistemas</a:t>
          </a:r>
          <a:endParaRPr lang="es-CO" dirty="0"/>
        </a:p>
      </dgm:t>
    </dgm:pt>
    <dgm:pt modelId="{6A74E75F-C7DF-4AC8-AF5F-D90CF1777579}" type="parTrans" cxnId="{2C4A44EB-8AAB-4876-82F5-477FD9732118}">
      <dgm:prSet/>
      <dgm:spPr/>
      <dgm:t>
        <a:bodyPr/>
        <a:lstStyle/>
        <a:p>
          <a:endParaRPr lang="es-CO"/>
        </a:p>
      </dgm:t>
    </dgm:pt>
    <dgm:pt modelId="{AAE2CE25-A06E-4387-A41B-E687D38A533E}" type="sibTrans" cxnId="{2C4A44EB-8AAB-4876-82F5-477FD9732118}">
      <dgm:prSet/>
      <dgm:spPr/>
      <dgm:t>
        <a:bodyPr/>
        <a:lstStyle/>
        <a:p>
          <a:endParaRPr lang="es-CO"/>
        </a:p>
      </dgm:t>
    </dgm:pt>
    <dgm:pt modelId="{87DB0922-8BD9-40AC-ACCA-AE5830BDCF3A}">
      <dgm:prSet phldrT="[Texto]"/>
      <dgm:spPr/>
      <dgm:t>
        <a:bodyPr/>
        <a:lstStyle/>
        <a:p>
          <a:r>
            <a:rPr lang="es-CO" dirty="0" smtClean="0"/>
            <a:t>Regional</a:t>
          </a:r>
        </a:p>
        <a:p>
          <a:r>
            <a:rPr lang="es-CO" dirty="0" smtClean="0"/>
            <a:t>Nacional</a:t>
          </a:r>
          <a:endParaRPr lang="es-CO" dirty="0"/>
        </a:p>
      </dgm:t>
    </dgm:pt>
    <dgm:pt modelId="{D6FBA2E0-7966-49C3-91BE-75D6E146CDB7}" type="parTrans" cxnId="{4AFB286D-3B22-4A74-98AF-21D599AA4612}">
      <dgm:prSet/>
      <dgm:spPr/>
      <dgm:t>
        <a:bodyPr/>
        <a:lstStyle/>
        <a:p>
          <a:endParaRPr lang="es-CO"/>
        </a:p>
      </dgm:t>
    </dgm:pt>
    <dgm:pt modelId="{DC29F26F-7FAB-42B6-861F-004E35680573}" type="sibTrans" cxnId="{4AFB286D-3B22-4A74-98AF-21D599AA4612}">
      <dgm:prSet/>
      <dgm:spPr/>
      <dgm:t>
        <a:bodyPr/>
        <a:lstStyle/>
        <a:p>
          <a:endParaRPr lang="es-CO"/>
        </a:p>
      </dgm:t>
    </dgm:pt>
    <dgm:pt modelId="{A6FFCDA3-777F-428B-A21C-1056C829AAB3}">
      <dgm:prSet phldrT="[Texto]"/>
      <dgm:spPr/>
      <dgm:t>
        <a:bodyPr/>
        <a:lstStyle/>
        <a:p>
          <a:r>
            <a:rPr lang="es-CO" dirty="0" smtClean="0"/>
            <a:t>Sistemas</a:t>
          </a:r>
          <a:endParaRPr lang="es-CO" dirty="0"/>
        </a:p>
      </dgm:t>
    </dgm:pt>
    <dgm:pt modelId="{5886B753-5AF4-4A0C-BFE7-3D69359D634B}" type="parTrans" cxnId="{A5F9CC8B-ED16-46D9-B1BA-4991E364FD56}">
      <dgm:prSet/>
      <dgm:spPr/>
      <dgm:t>
        <a:bodyPr/>
        <a:lstStyle/>
        <a:p>
          <a:endParaRPr lang="es-CO"/>
        </a:p>
      </dgm:t>
    </dgm:pt>
    <dgm:pt modelId="{98C86F4A-DAF6-4C1D-91B0-82F5DD868A55}" type="sibTrans" cxnId="{A5F9CC8B-ED16-46D9-B1BA-4991E364FD56}">
      <dgm:prSet/>
      <dgm:spPr/>
      <dgm:t>
        <a:bodyPr/>
        <a:lstStyle/>
        <a:p>
          <a:endParaRPr lang="es-CO"/>
        </a:p>
      </dgm:t>
    </dgm:pt>
    <dgm:pt modelId="{D78075D7-DD78-4F2B-A14F-D2D64C514805}">
      <dgm:prSet phldrT="[Texto]"/>
      <dgm:spPr/>
      <dgm:t>
        <a:bodyPr/>
        <a:lstStyle/>
        <a:p>
          <a:r>
            <a:rPr lang="es-CO" dirty="0" smtClean="0"/>
            <a:t>Internacionales</a:t>
          </a:r>
          <a:endParaRPr lang="es-CO" dirty="0"/>
        </a:p>
      </dgm:t>
    </dgm:pt>
    <dgm:pt modelId="{E17341B9-C912-4264-9A19-856B722BC965}" type="parTrans" cxnId="{D77979AD-C541-445B-9E3B-878286D6B9C3}">
      <dgm:prSet/>
      <dgm:spPr/>
      <dgm:t>
        <a:bodyPr/>
        <a:lstStyle/>
        <a:p>
          <a:endParaRPr lang="es-CO"/>
        </a:p>
      </dgm:t>
    </dgm:pt>
    <dgm:pt modelId="{BBA382D0-AE96-4F0D-8838-D3752A2324E1}" type="sibTrans" cxnId="{D77979AD-C541-445B-9E3B-878286D6B9C3}">
      <dgm:prSet/>
      <dgm:spPr/>
      <dgm:t>
        <a:bodyPr/>
        <a:lstStyle/>
        <a:p>
          <a:endParaRPr lang="es-CO"/>
        </a:p>
      </dgm:t>
    </dgm:pt>
    <dgm:pt modelId="{5E50C95C-E6B7-40C7-B783-C0DA6E374223}" type="pres">
      <dgm:prSet presAssocID="{B0DF101D-5643-44F4-9439-6697127FB6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59E208F5-C68F-40FB-B281-664582B88298}" type="pres">
      <dgm:prSet presAssocID="{38987975-F464-466A-A1A0-5C4A7C077368}" presName="compositeNode" presStyleCnt="0">
        <dgm:presLayoutVars>
          <dgm:bulletEnabled val="1"/>
        </dgm:presLayoutVars>
      </dgm:prSet>
      <dgm:spPr/>
    </dgm:pt>
    <dgm:pt modelId="{4D88336E-92D7-4D6C-805D-48F9677552D4}" type="pres">
      <dgm:prSet presAssocID="{38987975-F464-466A-A1A0-5C4A7C077368}" presName="bgRect" presStyleLbl="node1" presStyleIdx="0" presStyleCnt="3"/>
      <dgm:spPr/>
      <dgm:t>
        <a:bodyPr/>
        <a:lstStyle/>
        <a:p>
          <a:endParaRPr lang="es-CO"/>
        </a:p>
      </dgm:t>
    </dgm:pt>
    <dgm:pt modelId="{665AB379-D7FA-4A69-9381-AFC81FEF08B6}" type="pres">
      <dgm:prSet presAssocID="{38987975-F464-466A-A1A0-5C4A7C077368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1FEAB8A-7EEB-4BD2-85F6-A8F26FB33A26}" type="pres">
      <dgm:prSet presAssocID="{38987975-F464-466A-A1A0-5C4A7C07736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07DC82-5452-407A-8745-E207338E9E07}" type="pres">
      <dgm:prSet presAssocID="{983EC3BF-8ADA-491B-B56C-F440B9BC3436}" presName="hSp" presStyleCnt="0"/>
      <dgm:spPr/>
    </dgm:pt>
    <dgm:pt modelId="{56BBE02E-E08B-495C-8AC5-25FA97515615}" type="pres">
      <dgm:prSet presAssocID="{983EC3BF-8ADA-491B-B56C-F440B9BC3436}" presName="vProcSp" presStyleCnt="0"/>
      <dgm:spPr/>
    </dgm:pt>
    <dgm:pt modelId="{9BB6927D-5DA4-4873-8E7C-DEEFA260503E}" type="pres">
      <dgm:prSet presAssocID="{983EC3BF-8ADA-491B-B56C-F440B9BC3436}" presName="vSp1" presStyleCnt="0"/>
      <dgm:spPr/>
    </dgm:pt>
    <dgm:pt modelId="{7F5EC1F6-8915-4199-A6D0-ECB4FA5C60F7}" type="pres">
      <dgm:prSet presAssocID="{983EC3BF-8ADA-491B-B56C-F440B9BC3436}" presName="simulatedConn" presStyleLbl="solidFgAcc1" presStyleIdx="0" presStyleCnt="2" custLinFactX="-100000" custLinFactNeighborX="-153322" custLinFactNeighborY="-26762"/>
      <dgm:spPr/>
    </dgm:pt>
    <dgm:pt modelId="{81DC8C6B-1182-436E-8A95-E55423B26C45}" type="pres">
      <dgm:prSet presAssocID="{983EC3BF-8ADA-491B-B56C-F440B9BC3436}" presName="vSp2" presStyleCnt="0"/>
      <dgm:spPr/>
    </dgm:pt>
    <dgm:pt modelId="{C27E06A2-5A68-4CD0-9A6F-955B0168BE42}" type="pres">
      <dgm:prSet presAssocID="{983EC3BF-8ADA-491B-B56C-F440B9BC3436}" presName="sibTrans" presStyleCnt="0"/>
      <dgm:spPr/>
    </dgm:pt>
    <dgm:pt modelId="{43005810-F472-4890-B53B-653BACA73FB1}" type="pres">
      <dgm:prSet presAssocID="{3FE13D0C-6481-4320-9308-46714E1399F8}" presName="compositeNode" presStyleCnt="0">
        <dgm:presLayoutVars>
          <dgm:bulletEnabled val="1"/>
        </dgm:presLayoutVars>
      </dgm:prSet>
      <dgm:spPr/>
    </dgm:pt>
    <dgm:pt modelId="{125B34A9-1653-4725-8211-EC8335A1EBB3}" type="pres">
      <dgm:prSet presAssocID="{3FE13D0C-6481-4320-9308-46714E1399F8}" presName="bgRect" presStyleLbl="node1" presStyleIdx="1" presStyleCnt="3"/>
      <dgm:spPr/>
      <dgm:t>
        <a:bodyPr/>
        <a:lstStyle/>
        <a:p>
          <a:endParaRPr lang="es-CO"/>
        </a:p>
      </dgm:t>
    </dgm:pt>
    <dgm:pt modelId="{DD34BA9A-23AF-46FF-A52B-B451AB0D5925}" type="pres">
      <dgm:prSet presAssocID="{3FE13D0C-6481-4320-9308-46714E1399F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FF50138-BD6A-4C22-9FDA-100BE3FD84C6}" type="pres">
      <dgm:prSet presAssocID="{3FE13D0C-6481-4320-9308-46714E1399F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DA7867B-4C2D-40D2-8ABD-E935CC7A71A5}" type="pres">
      <dgm:prSet presAssocID="{AAE2CE25-A06E-4387-A41B-E687D38A533E}" presName="hSp" presStyleCnt="0"/>
      <dgm:spPr/>
    </dgm:pt>
    <dgm:pt modelId="{E40ECFED-2237-4EA6-9DDB-D171A8C342E0}" type="pres">
      <dgm:prSet presAssocID="{AAE2CE25-A06E-4387-A41B-E687D38A533E}" presName="vProcSp" presStyleCnt="0"/>
      <dgm:spPr/>
    </dgm:pt>
    <dgm:pt modelId="{E88E8880-DC3C-4CC4-BDC9-624AFA244CC4}" type="pres">
      <dgm:prSet presAssocID="{AAE2CE25-A06E-4387-A41B-E687D38A533E}" presName="vSp1" presStyleCnt="0"/>
      <dgm:spPr/>
    </dgm:pt>
    <dgm:pt modelId="{3302211E-C59B-4EB6-B680-8E7C9C9A0774}" type="pres">
      <dgm:prSet presAssocID="{AAE2CE25-A06E-4387-A41B-E687D38A533E}" presName="simulatedConn" presStyleLbl="solidFgAcc1" presStyleIdx="1" presStyleCnt="2" custLinFactX="200000" custLinFactY="-16567" custLinFactNeighborX="283273" custLinFactNeighborY="-100000"/>
      <dgm:spPr/>
      <dgm:t>
        <a:bodyPr/>
        <a:lstStyle/>
        <a:p>
          <a:endParaRPr lang="es-CO"/>
        </a:p>
      </dgm:t>
    </dgm:pt>
    <dgm:pt modelId="{72B1D4E0-5138-4504-A999-74F246908DB0}" type="pres">
      <dgm:prSet presAssocID="{AAE2CE25-A06E-4387-A41B-E687D38A533E}" presName="vSp2" presStyleCnt="0"/>
      <dgm:spPr/>
    </dgm:pt>
    <dgm:pt modelId="{678DEE58-EA0E-41D8-BDD9-4604D3317327}" type="pres">
      <dgm:prSet presAssocID="{AAE2CE25-A06E-4387-A41B-E687D38A533E}" presName="sibTrans" presStyleCnt="0"/>
      <dgm:spPr/>
    </dgm:pt>
    <dgm:pt modelId="{16D9913E-DA60-4222-BDD1-CBFD3F3258A9}" type="pres">
      <dgm:prSet presAssocID="{A6FFCDA3-777F-428B-A21C-1056C829AAB3}" presName="compositeNode" presStyleCnt="0">
        <dgm:presLayoutVars>
          <dgm:bulletEnabled val="1"/>
        </dgm:presLayoutVars>
      </dgm:prSet>
      <dgm:spPr/>
    </dgm:pt>
    <dgm:pt modelId="{9EB15B80-6482-493F-8FC9-A1E229DEC542}" type="pres">
      <dgm:prSet presAssocID="{A6FFCDA3-777F-428B-A21C-1056C829AAB3}" presName="bgRect" presStyleLbl="node1" presStyleIdx="2" presStyleCnt="3"/>
      <dgm:spPr/>
      <dgm:t>
        <a:bodyPr/>
        <a:lstStyle/>
        <a:p>
          <a:endParaRPr lang="es-CO"/>
        </a:p>
      </dgm:t>
    </dgm:pt>
    <dgm:pt modelId="{843F44F1-631C-440F-B122-D8E990AFAC91}" type="pres">
      <dgm:prSet presAssocID="{A6FFCDA3-777F-428B-A21C-1056C829AAB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C99763A-546A-4EBB-AF69-07FA08665E60}" type="pres">
      <dgm:prSet presAssocID="{A6FFCDA3-777F-428B-A21C-1056C829AAB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2C4A44EB-8AAB-4876-82F5-477FD9732118}" srcId="{B0DF101D-5643-44F4-9439-6697127FB64B}" destId="{3FE13D0C-6481-4320-9308-46714E1399F8}" srcOrd="1" destOrd="0" parTransId="{6A74E75F-C7DF-4AC8-AF5F-D90CF1777579}" sibTransId="{AAE2CE25-A06E-4387-A41B-E687D38A533E}"/>
    <dgm:cxn modelId="{A5F9CC8B-ED16-46D9-B1BA-4991E364FD56}" srcId="{B0DF101D-5643-44F4-9439-6697127FB64B}" destId="{A6FFCDA3-777F-428B-A21C-1056C829AAB3}" srcOrd="2" destOrd="0" parTransId="{5886B753-5AF4-4A0C-BFE7-3D69359D634B}" sibTransId="{98C86F4A-DAF6-4C1D-91B0-82F5DD868A55}"/>
    <dgm:cxn modelId="{75F31F24-E77E-4070-8B1A-5742D5F9B1AB}" type="presOf" srcId="{3FE13D0C-6481-4320-9308-46714E1399F8}" destId="{DD34BA9A-23AF-46FF-A52B-B451AB0D5925}" srcOrd="1" destOrd="0" presId="urn:microsoft.com/office/officeart/2005/8/layout/hProcess7"/>
    <dgm:cxn modelId="{4AFB286D-3B22-4A74-98AF-21D599AA4612}" srcId="{3FE13D0C-6481-4320-9308-46714E1399F8}" destId="{87DB0922-8BD9-40AC-ACCA-AE5830BDCF3A}" srcOrd="0" destOrd="0" parTransId="{D6FBA2E0-7966-49C3-91BE-75D6E146CDB7}" sibTransId="{DC29F26F-7FAB-42B6-861F-004E35680573}"/>
    <dgm:cxn modelId="{A4E443F5-CED9-482D-AD79-3FD30A87BDC4}" type="presOf" srcId="{3FE13D0C-6481-4320-9308-46714E1399F8}" destId="{125B34A9-1653-4725-8211-EC8335A1EBB3}" srcOrd="0" destOrd="0" presId="urn:microsoft.com/office/officeart/2005/8/layout/hProcess7"/>
    <dgm:cxn modelId="{C537F208-9F9E-4DFD-BF2D-20EE7D8E28DC}" type="presOf" srcId="{38987975-F464-466A-A1A0-5C4A7C077368}" destId="{4D88336E-92D7-4D6C-805D-48F9677552D4}" srcOrd="0" destOrd="0" presId="urn:microsoft.com/office/officeart/2005/8/layout/hProcess7"/>
    <dgm:cxn modelId="{26AFF169-C530-4D7A-94DD-61518BA49CF0}" type="presOf" srcId="{87DB0922-8BD9-40AC-ACCA-AE5830BDCF3A}" destId="{1FF50138-BD6A-4C22-9FDA-100BE3FD84C6}" srcOrd="0" destOrd="0" presId="urn:microsoft.com/office/officeart/2005/8/layout/hProcess7"/>
    <dgm:cxn modelId="{D2DAA6D9-0494-44B6-8FB5-C39059EF591A}" type="presOf" srcId="{B0DF101D-5643-44F4-9439-6697127FB64B}" destId="{5E50C95C-E6B7-40C7-B783-C0DA6E374223}" srcOrd="0" destOrd="0" presId="urn:microsoft.com/office/officeart/2005/8/layout/hProcess7"/>
    <dgm:cxn modelId="{D77979AD-C541-445B-9E3B-878286D6B9C3}" srcId="{A6FFCDA3-777F-428B-A21C-1056C829AAB3}" destId="{D78075D7-DD78-4F2B-A14F-D2D64C514805}" srcOrd="0" destOrd="0" parTransId="{E17341B9-C912-4264-9A19-856B722BC965}" sibTransId="{BBA382D0-AE96-4F0D-8838-D3752A2324E1}"/>
    <dgm:cxn modelId="{640E8384-9478-468B-90FB-19CB1BB753AC}" srcId="{38987975-F464-466A-A1A0-5C4A7C077368}" destId="{A77E085C-4EA7-44F6-B65A-B04F78EDA0F7}" srcOrd="0" destOrd="0" parTransId="{54A3ED05-3264-42EB-A7D7-1143522ACE41}" sibTransId="{2019CA19-F1CE-41D2-AC91-DC5AEFF33C7B}"/>
    <dgm:cxn modelId="{32E9ED66-904B-456D-A718-F05DA6E6CA53}" type="presOf" srcId="{A6FFCDA3-777F-428B-A21C-1056C829AAB3}" destId="{9EB15B80-6482-493F-8FC9-A1E229DEC542}" srcOrd="0" destOrd="0" presId="urn:microsoft.com/office/officeart/2005/8/layout/hProcess7"/>
    <dgm:cxn modelId="{0DFB8CBE-8585-4348-A941-9303F505D134}" type="presOf" srcId="{38987975-F464-466A-A1A0-5C4A7C077368}" destId="{665AB379-D7FA-4A69-9381-AFC81FEF08B6}" srcOrd="1" destOrd="0" presId="urn:microsoft.com/office/officeart/2005/8/layout/hProcess7"/>
    <dgm:cxn modelId="{7BC1C6AF-8A04-4D52-890A-2CC110EC0A1E}" type="presOf" srcId="{A77E085C-4EA7-44F6-B65A-B04F78EDA0F7}" destId="{41FEAB8A-7EEB-4BD2-85F6-A8F26FB33A26}" srcOrd="0" destOrd="0" presId="urn:microsoft.com/office/officeart/2005/8/layout/hProcess7"/>
    <dgm:cxn modelId="{73DDD41C-A6B2-4AED-A823-BE5EBC9E2182}" srcId="{B0DF101D-5643-44F4-9439-6697127FB64B}" destId="{38987975-F464-466A-A1A0-5C4A7C077368}" srcOrd="0" destOrd="0" parTransId="{6070D324-5FD4-43F7-982C-EC6EFADED9E6}" sibTransId="{983EC3BF-8ADA-491B-B56C-F440B9BC3436}"/>
    <dgm:cxn modelId="{F431D472-3148-41D7-9340-14293245261B}" type="presOf" srcId="{A6FFCDA3-777F-428B-A21C-1056C829AAB3}" destId="{843F44F1-631C-440F-B122-D8E990AFAC91}" srcOrd="1" destOrd="0" presId="urn:microsoft.com/office/officeart/2005/8/layout/hProcess7"/>
    <dgm:cxn modelId="{82EF0B68-1CC6-48CB-A1FD-4FC0708E1FCD}" type="presOf" srcId="{D78075D7-DD78-4F2B-A14F-D2D64C514805}" destId="{1C99763A-546A-4EBB-AF69-07FA08665E60}" srcOrd="0" destOrd="0" presId="urn:microsoft.com/office/officeart/2005/8/layout/hProcess7"/>
    <dgm:cxn modelId="{B08A2351-2CF2-42FB-B22F-4BC79F4609A1}" type="presParOf" srcId="{5E50C95C-E6B7-40C7-B783-C0DA6E374223}" destId="{59E208F5-C68F-40FB-B281-664582B88298}" srcOrd="0" destOrd="0" presId="urn:microsoft.com/office/officeart/2005/8/layout/hProcess7"/>
    <dgm:cxn modelId="{2AF7EC0B-E5E8-4963-9A0C-221FD569EEBE}" type="presParOf" srcId="{59E208F5-C68F-40FB-B281-664582B88298}" destId="{4D88336E-92D7-4D6C-805D-48F9677552D4}" srcOrd="0" destOrd="0" presId="urn:microsoft.com/office/officeart/2005/8/layout/hProcess7"/>
    <dgm:cxn modelId="{68E85D47-877F-4117-9D57-4552080260C7}" type="presParOf" srcId="{59E208F5-C68F-40FB-B281-664582B88298}" destId="{665AB379-D7FA-4A69-9381-AFC81FEF08B6}" srcOrd="1" destOrd="0" presId="urn:microsoft.com/office/officeart/2005/8/layout/hProcess7"/>
    <dgm:cxn modelId="{B1331CF5-4B30-421E-8C12-D97D01CD70BC}" type="presParOf" srcId="{59E208F5-C68F-40FB-B281-664582B88298}" destId="{41FEAB8A-7EEB-4BD2-85F6-A8F26FB33A26}" srcOrd="2" destOrd="0" presId="urn:microsoft.com/office/officeart/2005/8/layout/hProcess7"/>
    <dgm:cxn modelId="{7BC75397-647E-40BD-9E5F-ADED79F70011}" type="presParOf" srcId="{5E50C95C-E6B7-40C7-B783-C0DA6E374223}" destId="{EE07DC82-5452-407A-8745-E207338E9E07}" srcOrd="1" destOrd="0" presId="urn:microsoft.com/office/officeart/2005/8/layout/hProcess7"/>
    <dgm:cxn modelId="{59C79577-ACDF-4AF7-98BD-373A7AD7F0D6}" type="presParOf" srcId="{5E50C95C-E6B7-40C7-B783-C0DA6E374223}" destId="{56BBE02E-E08B-495C-8AC5-25FA97515615}" srcOrd="2" destOrd="0" presId="urn:microsoft.com/office/officeart/2005/8/layout/hProcess7"/>
    <dgm:cxn modelId="{13916F29-566F-4C90-B3B7-897347574CF0}" type="presParOf" srcId="{56BBE02E-E08B-495C-8AC5-25FA97515615}" destId="{9BB6927D-5DA4-4873-8E7C-DEEFA260503E}" srcOrd="0" destOrd="0" presId="urn:microsoft.com/office/officeart/2005/8/layout/hProcess7"/>
    <dgm:cxn modelId="{093B5A52-1B17-49BB-810B-051EBFF1B88A}" type="presParOf" srcId="{56BBE02E-E08B-495C-8AC5-25FA97515615}" destId="{7F5EC1F6-8915-4199-A6D0-ECB4FA5C60F7}" srcOrd="1" destOrd="0" presId="urn:microsoft.com/office/officeart/2005/8/layout/hProcess7"/>
    <dgm:cxn modelId="{98649F78-D76E-4F26-8763-57E917D9DD0B}" type="presParOf" srcId="{56BBE02E-E08B-495C-8AC5-25FA97515615}" destId="{81DC8C6B-1182-436E-8A95-E55423B26C45}" srcOrd="2" destOrd="0" presId="urn:microsoft.com/office/officeart/2005/8/layout/hProcess7"/>
    <dgm:cxn modelId="{5EA54B7B-8DEA-4BD7-8A9A-2153C623C786}" type="presParOf" srcId="{5E50C95C-E6B7-40C7-B783-C0DA6E374223}" destId="{C27E06A2-5A68-4CD0-9A6F-955B0168BE42}" srcOrd="3" destOrd="0" presId="urn:microsoft.com/office/officeart/2005/8/layout/hProcess7"/>
    <dgm:cxn modelId="{EAD671F5-1D91-4DA5-9CE7-8050C9F36914}" type="presParOf" srcId="{5E50C95C-E6B7-40C7-B783-C0DA6E374223}" destId="{43005810-F472-4890-B53B-653BACA73FB1}" srcOrd="4" destOrd="0" presId="urn:microsoft.com/office/officeart/2005/8/layout/hProcess7"/>
    <dgm:cxn modelId="{2C9D9D73-F2A0-4B0B-9659-2063B36A920D}" type="presParOf" srcId="{43005810-F472-4890-B53B-653BACA73FB1}" destId="{125B34A9-1653-4725-8211-EC8335A1EBB3}" srcOrd="0" destOrd="0" presId="urn:microsoft.com/office/officeart/2005/8/layout/hProcess7"/>
    <dgm:cxn modelId="{06E7C06F-419D-4E3E-A1C3-4B3E493FB40E}" type="presParOf" srcId="{43005810-F472-4890-B53B-653BACA73FB1}" destId="{DD34BA9A-23AF-46FF-A52B-B451AB0D5925}" srcOrd="1" destOrd="0" presId="urn:microsoft.com/office/officeart/2005/8/layout/hProcess7"/>
    <dgm:cxn modelId="{56137CCB-7E0E-4B4D-9D78-5225C834D06E}" type="presParOf" srcId="{43005810-F472-4890-B53B-653BACA73FB1}" destId="{1FF50138-BD6A-4C22-9FDA-100BE3FD84C6}" srcOrd="2" destOrd="0" presId="urn:microsoft.com/office/officeart/2005/8/layout/hProcess7"/>
    <dgm:cxn modelId="{D02A0975-CF00-4CA3-AA72-94E7186524E7}" type="presParOf" srcId="{5E50C95C-E6B7-40C7-B783-C0DA6E374223}" destId="{9DA7867B-4C2D-40D2-8ABD-E935CC7A71A5}" srcOrd="5" destOrd="0" presId="urn:microsoft.com/office/officeart/2005/8/layout/hProcess7"/>
    <dgm:cxn modelId="{77920BAA-3E2A-4E54-9C5E-E4093ACEB70A}" type="presParOf" srcId="{5E50C95C-E6B7-40C7-B783-C0DA6E374223}" destId="{E40ECFED-2237-4EA6-9DDB-D171A8C342E0}" srcOrd="6" destOrd="0" presId="urn:microsoft.com/office/officeart/2005/8/layout/hProcess7"/>
    <dgm:cxn modelId="{160B05E4-4B98-44FE-BC1A-BEC797E78321}" type="presParOf" srcId="{E40ECFED-2237-4EA6-9DDB-D171A8C342E0}" destId="{E88E8880-DC3C-4CC4-BDC9-624AFA244CC4}" srcOrd="0" destOrd="0" presId="urn:microsoft.com/office/officeart/2005/8/layout/hProcess7"/>
    <dgm:cxn modelId="{8AC9CB39-C01C-4FB4-B9B3-A045454F634F}" type="presParOf" srcId="{E40ECFED-2237-4EA6-9DDB-D171A8C342E0}" destId="{3302211E-C59B-4EB6-B680-8E7C9C9A0774}" srcOrd="1" destOrd="0" presId="urn:microsoft.com/office/officeart/2005/8/layout/hProcess7"/>
    <dgm:cxn modelId="{C3ECE2CF-8ECF-4DFA-B7A2-7EEBF75D2366}" type="presParOf" srcId="{E40ECFED-2237-4EA6-9DDB-D171A8C342E0}" destId="{72B1D4E0-5138-4504-A999-74F246908DB0}" srcOrd="2" destOrd="0" presId="urn:microsoft.com/office/officeart/2005/8/layout/hProcess7"/>
    <dgm:cxn modelId="{7F370127-CC9F-42C9-931C-1DE643FA4CA9}" type="presParOf" srcId="{5E50C95C-E6B7-40C7-B783-C0DA6E374223}" destId="{678DEE58-EA0E-41D8-BDD9-4604D3317327}" srcOrd="7" destOrd="0" presId="urn:microsoft.com/office/officeart/2005/8/layout/hProcess7"/>
    <dgm:cxn modelId="{1C0E4F61-3A8E-4809-9BEA-603800225B11}" type="presParOf" srcId="{5E50C95C-E6B7-40C7-B783-C0DA6E374223}" destId="{16D9913E-DA60-4222-BDD1-CBFD3F3258A9}" srcOrd="8" destOrd="0" presId="urn:microsoft.com/office/officeart/2005/8/layout/hProcess7"/>
    <dgm:cxn modelId="{3FBC9473-8DAA-43A2-A45E-C8A771041321}" type="presParOf" srcId="{16D9913E-DA60-4222-BDD1-CBFD3F3258A9}" destId="{9EB15B80-6482-493F-8FC9-A1E229DEC542}" srcOrd="0" destOrd="0" presId="urn:microsoft.com/office/officeart/2005/8/layout/hProcess7"/>
    <dgm:cxn modelId="{AD0EA088-ED78-486C-AB1F-18CFAB93EFAF}" type="presParOf" srcId="{16D9913E-DA60-4222-BDD1-CBFD3F3258A9}" destId="{843F44F1-631C-440F-B122-D8E990AFAC91}" srcOrd="1" destOrd="0" presId="urn:microsoft.com/office/officeart/2005/8/layout/hProcess7"/>
    <dgm:cxn modelId="{37E0100B-8CF3-4F5D-9822-C05B213EA6DF}" type="presParOf" srcId="{16D9913E-DA60-4222-BDD1-CBFD3F3258A9}" destId="{1C99763A-546A-4EBB-AF69-07FA08665E6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o de círculos"/>
  <dgm:desc val="Se usa para mostrar pasos secuenciales en un proceso. Se limita a once formas de Nivel 1 con un número ilimitado de formas de Nivel 2. Funciona mejor con poco texto. No aparece texto sin utilizar, pero queda disponible si cambia entre diseño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0DAB6-5CFF-4C13-8768-E34BA7CDE248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6751A-8016-4141-82E3-75243E3AA4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626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6751A-8016-4141-82E3-75243E3AA4B9}" type="slidenum">
              <a:rPr lang="es-CO" smtClean="0"/>
              <a:t>3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02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277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218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600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165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725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8938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844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488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738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547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0251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8432"/>
            <a:ext cx="9144000" cy="6840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93737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>
            <a:lvl1pPr algn="ctr">
              <a:defRPr sz="4400" b="0" cap="none">
                <a:solidFill>
                  <a:srgbClr val="000000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2"/>
            <a:ext cx="257926" cy="358139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53025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8432"/>
            <a:ext cx="9144000" cy="684021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o del título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 b="0" cap="none">
                <a:solidFill>
                  <a:srgbClr val="000000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4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500"/>
              </a:spcBef>
              <a:defRPr sz="2400">
                <a:solidFill>
                  <a:srgbClr val="000000"/>
                </a:solidFill>
              </a:defRPr>
            </a:lvl1pPr>
            <a:lvl2pPr algn="ctr">
              <a:spcBef>
                <a:spcPts val="500"/>
              </a:spcBef>
              <a:defRPr sz="2400">
                <a:solidFill>
                  <a:srgbClr val="000000"/>
                </a:solidFill>
              </a:defRPr>
            </a:lvl2pPr>
            <a:lvl3pPr algn="ctr">
              <a:spcBef>
                <a:spcPts val="500"/>
              </a:spcBef>
              <a:defRPr sz="2400">
                <a:solidFill>
                  <a:srgbClr val="000000"/>
                </a:solidFill>
              </a:defRPr>
            </a:lvl3pPr>
            <a:lvl4pPr algn="ctr">
              <a:spcBef>
                <a:spcPts val="500"/>
              </a:spcBef>
              <a:defRPr sz="2400">
                <a:solidFill>
                  <a:srgbClr val="000000"/>
                </a:solidFill>
              </a:defRPr>
            </a:lvl4pPr>
            <a:lvl5pPr algn="ctr">
              <a:spcBef>
                <a:spcPts val="500"/>
              </a:spcBef>
              <a:defRPr sz="2400">
                <a:solidFill>
                  <a:srgbClr val="000000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457950" y="6356350"/>
            <a:ext cx="257926" cy="358138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689389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lantillas PPT - Acreditación Multicampus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7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89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lantillas PPT - Acreditación Multicampus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7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0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72BCF-A990-4EF7-BB62-F4BF5D31885A}" type="datetimeFigureOut">
              <a:rPr lang="es-CO" smtClean="0"/>
              <a:t>27/07/2020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77B7C-EFBC-4083-AD71-B660CC1176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594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diagramLayout" Target="../diagrams/layout16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diagramData" Target="../diagrams/data16.xml"/><Relationship Id="rId2" Type="http://schemas.openxmlformats.org/officeDocument/2006/relationships/diagramData" Target="../diagrams/data14.xml"/><Relationship Id="rId16" Type="http://schemas.microsoft.com/office/2007/relationships/diagramDrawing" Target="../diagrams/drawing1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5" Type="http://schemas.openxmlformats.org/officeDocument/2006/relationships/diagramColors" Target="../diagrams/colors16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6781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9" t="135114" r="2079" b="-76389"/>
          <a:stretch/>
        </p:blipFill>
        <p:spPr bwMode="auto">
          <a:xfrm>
            <a:off x="674847" y="4459264"/>
            <a:ext cx="5222081" cy="85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47664" y="2492896"/>
            <a:ext cx="6714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Vicerrectoría Académica</a:t>
            </a:r>
          </a:p>
          <a:p>
            <a:pPr algn="ctr"/>
            <a:r>
              <a:rPr lang="es-ES" sz="3600" b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Unidad de Investigación</a:t>
            </a:r>
            <a:endParaRPr lang="es-CO" sz="3600" b="1" dirty="0">
              <a:solidFill>
                <a:srgbClr val="0070C0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8671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628800"/>
            <a:ext cx="7632848" cy="2387601"/>
          </a:xfrm>
        </p:spPr>
        <p:txBody>
          <a:bodyPr>
            <a:normAutofit fontScale="90000"/>
          </a:bodyPr>
          <a:lstStyle/>
          <a:p>
            <a:r>
              <a:rPr lang="es-ES" sz="5400" b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Sistema institucional de Investigación e innovación</a:t>
            </a:r>
            <a:endParaRPr lang="es-CO" sz="5400" b="1" dirty="0">
              <a:solidFill>
                <a:srgbClr val="0070C0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6059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n para sist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7454583" cy="52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2191633" y="3275694"/>
            <a:ext cx="2417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Sistema Institucional Investigación e innovación</a:t>
            </a: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850129" y="3068960"/>
            <a:ext cx="2936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</a:rPr>
              <a:t>Sistema Nacional de Investigación</a:t>
            </a:r>
          </a:p>
          <a:p>
            <a:pPr algn="ctr"/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</a:rPr>
              <a:t>Sistema Nacional de </a:t>
            </a:r>
            <a:r>
              <a:rPr lang="es-ES" sz="1600" b="1" dirty="0" err="1" smtClean="0">
                <a:solidFill>
                  <a:schemeClr val="tx2">
                    <a:lumMod val="50000"/>
                  </a:schemeClr>
                </a:solidFill>
              </a:rPr>
              <a:t>Acreditaciòn</a:t>
            </a:r>
            <a:endParaRPr lang="es-CO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179057" y="212622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Dinámica mundial</a:t>
            </a:r>
            <a:endParaRPr lang="es-CO" sz="2400" dirty="0"/>
          </a:p>
        </p:txBody>
      </p:sp>
      <p:sp>
        <p:nvSpPr>
          <p:cNvPr id="2" name="1 CuadroTexto"/>
          <p:cNvSpPr txBox="1"/>
          <p:nvPr/>
        </p:nvSpPr>
        <p:spPr>
          <a:xfrm>
            <a:off x="4535105" y="2661002"/>
            <a:ext cx="2630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REDES</a:t>
            </a:r>
            <a:endParaRPr lang="es-CO" dirty="0"/>
          </a:p>
        </p:txBody>
      </p:sp>
      <p:sp>
        <p:nvSpPr>
          <p:cNvPr id="3" name="2 Elipse"/>
          <p:cNvSpPr/>
          <p:nvPr/>
        </p:nvSpPr>
        <p:spPr>
          <a:xfrm>
            <a:off x="4788024" y="2587889"/>
            <a:ext cx="270907" cy="19303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Elipse"/>
          <p:cNvSpPr/>
          <p:nvPr/>
        </p:nvSpPr>
        <p:spPr>
          <a:xfrm>
            <a:off x="4533577" y="3645297"/>
            <a:ext cx="270907" cy="19303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21" y="2019861"/>
            <a:ext cx="2984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48" y="2780928"/>
            <a:ext cx="2984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632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Elipse"/>
          <p:cNvSpPr/>
          <p:nvPr/>
        </p:nvSpPr>
        <p:spPr>
          <a:xfrm>
            <a:off x="1115616" y="0"/>
            <a:ext cx="6984776" cy="678671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1907704" y="692696"/>
            <a:ext cx="5400600" cy="532859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613064739"/>
              </p:ext>
            </p:extLst>
          </p:nvPr>
        </p:nvGraphicFramePr>
        <p:xfrm>
          <a:off x="1524000" y="1304746"/>
          <a:ext cx="6096000" cy="415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259632" y="1052736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Sistema Nacional de Ciencia y Tecnología y 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Sistema Nacional de Acreditación </a:t>
            </a:r>
            <a:endParaRPr lang="es-CO" sz="140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15816" y="37020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Sistema Mundial de Investigación </a:t>
            </a: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830835" y="3249850"/>
            <a:ext cx="345638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>
                <a:solidFill>
                  <a:schemeClr val="bg1"/>
                </a:solidFill>
              </a:rPr>
              <a:t>Sistema Institucional de Investigación e Innovación</a:t>
            </a:r>
            <a:endParaRPr lang="es-C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141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467310427"/>
              </p:ext>
            </p:extLst>
          </p:nvPr>
        </p:nvGraphicFramePr>
        <p:xfrm>
          <a:off x="611560" y="836712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755576" y="255289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/>
                </a:solidFill>
              </a:rPr>
              <a:t>INTEGRACIÒN SISTEMA NACIONAL DE INVESTIGACIÓN USTA</a:t>
            </a:r>
            <a:endParaRPr lang="es-CO" sz="2400" b="1" dirty="0">
              <a:solidFill>
                <a:schemeClr val="tx2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78937" y="85317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INCLUSION</a:t>
            </a:r>
            <a:endParaRPr lang="es-CO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619328" y="130624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PERTINENCIA SOCIAL</a:t>
            </a:r>
            <a:endParaRPr lang="es-CO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47394" y="167977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COOPERACIÒN E INTEGRACIÒN</a:t>
            </a: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308304" y="1412776"/>
            <a:ext cx="17281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Interdisciplinariedad</a:t>
            </a:r>
          </a:p>
          <a:p>
            <a:r>
              <a:rPr lang="es-CO" sz="1400" dirty="0" smtClean="0"/>
              <a:t>Internacionalización</a:t>
            </a:r>
          </a:p>
          <a:p>
            <a:r>
              <a:rPr lang="es-CO" sz="1400" dirty="0" smtClean="0"/>
              <a:t>Transferencia del conocimiento</a:t>
            </a:r>
          </a:p>
          <a:p>
            <a:r>
              <a:rPr lang="es-CO" sz="1400" dirty="0" smtClean="0"/>
              <a:t>Responde a contextos regionales, nacionales</a:t>
            </a:r>
            <a:endParaRPr lang="es-CO" sz="1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091105" y="43651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>
                    <a:lumMod val="50000"/>
                  </a:schemeClr>
                </a:solidFill>
              </a:rPr>
              <a:t>FORMACIÒN</a:t>
            </a: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55576" y="3903439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ARTICULACIÒN FUNCIONES SUSTANTIVAS</a:t>
            </a:r>
            <a:endParaRPr lang="es-CO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807804" y="5661248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SISTEMA DE CALIDAD: </a:t>
            </a:r>
            <a:r>
              <a:rPr lang="es-CO" sz="2000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Evaluación, autorregulación</a:t>
            </a:r>
            <a:endParaRPr lang="es-CO" sz="2400" b="1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47394" y="294701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COHERENCIA</a:t>
            </a:r>
            <a:endParaRPr lang="es-CO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843464" y="3504009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INTEGRIDAD: </a:t>
            </a:r>
            <a:r>
              <a:rPr lang="es-CO" dirty="0" smtClean="0"/>
              <a:t>Humana- institucional</a:t>
            </a:r>
            <a:endParaRPr lang="es-CO" dirty="0"/>
          </a:p>
        </p:txBody>
      </p:sp>
      <p:sp>
        <p:nvSpPr>
          <p:cNvPr id="15" name="14 CuadroTexto"/>
          <p:cNvSpPr txBox="1"/>
          <p:nvPr/>
        </p:nvSpPr>
        <p:spPr>
          <a:xfrm>
            <a:off x="971600" y="5260558"/>
            <a:ext cx="2219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CULTURA  </a:t>
            </a:r>
            <a:r>
              <a:rPr lang="es-CO" b="1" dirty="0" err="1" smtClean="0"/>
              <a:t>CTeI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4128437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546093326"/>
              </p:ext>
            </p:extLst>
          </p:nvPr>
        </p:nvGraphicFramePr>
        <p:xfrm>
          <a:off x="191852" y="1124744"/>
          <a:ext cx="5172236" cy="415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395536" y="188640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Programas  académicos Pregrado y Postgrado</a:t>
            </a:r>
            <a:endParaRPr lang="es-CO" sz="2400" b="1" dirty="0">
              <a:solidFill>
                <a:schemeClr val="tx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788024" y="8531"/>
            <a:ext cx="4176464" cy="6370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numCol="1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de investigación </a:t>
            </a:r>
            <a:r>
              <a:rPr lang="es-ES" dirty="0">
                <a:latin typeface="Helvetica" pitchFamily="34" charset="0"/>
                <a:cs typeface="Helvetica" pitchFamily="34" charset="0"/>
              </a:rPr>
              <a:t>de </a:t>
            </a:r>
            <a:r>
              <a:rPr lang="es-ES" dirty="0" smtClean="0">
                <a:latin typeface="Helvetica" pitchFamily="34" charset="0"/>
                <a:cs typeface="Helvetica" pitchFamily="34" charset="0"/>
              </a:rPr>
              <a:t>División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 smtClean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Editorial de División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de Unidades Académicas </a:t>
            </a: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Helvetica" pitchFamily="34" charset="0"/>
                <a:cs typeface="Helvetica" pitchFamily="34" charset="0"/>
              </a:rPr>
              <a:t>Comité Particular de Investigación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Helvetica" pitchFamily="34" charset="0"/>
                <a:cs typeface="Helvetica" pitchFamily="34" charset="0"/>
              </a:rPr>
              <a:t>Comité de Ética e Integridad </a:t>
            </a:r>
            <a:r>
              <a:rPr lang="es-ES" dirty="0" smtClean="0">
                <a:latin typeface="Helvetica" pitchFamily="34" charset="0"/>
                <a:cs typeface="Helvetica" pitchFamily="34" charset="0"/>
              </a:rPr>
              <a:t>Científica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de Movilidad</a:t>
            </a: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s-ES" dirty="0" smtClean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</a:t>
            </a:r>
            <a:r>
              <a:rPr lang="es-ES" dirty="0">
                <a:latin typeface="Helvetica" pitchFamily="34" charset="0"/>
                <a:cs typeface="Helvetica" pitchFamily="34" charset="0"/>
              </a:rPr>
              <a:t>Académico Particular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Helvetica" pitchFamily="34" charset="0"/>
                <a:cs typeface="Helvetica" pitchFamily="34" charset="0"/>
              </a:rPr>
              <a:t>Comité Académico General.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 smtClean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Comité Propiedad Intelectual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Consejo Editorial Institucional</a:t>
            </a:r>
          </a:p>
          <a:p>
            <a:pPr marL="342900" indent="-342900" algn="just">
              <a:buFont typeface="+mj-lt"/>
              <a:buAutoNum type="arabicPeriod"/>
            </a:pPr>
            <a:endParaRPr lang="es-ES" dirty="0">
              <a:latin typeface="Helvetica" pitchFamily="34" charset="0"/>
              <a:cs typeface="Helvetica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dirty="0" smtClean="0">
                <a:latin typeface="Helvetica" pitchFamily="34" charset="0"/>
                <a:cs typeface="Helvetica" pitchFamily="34" charset="0"/>
              </a:rPr>
              <a:t> Mesa Nacional de Investigación</a:t>
            </a:r>
          </a:p>
          <a:p>
            <a:pPr marL="342900" indent="-342900" algn="just">
              <a:buFont typeface="+mj-lt"/>
              <a:buAutoNum type="arabicPeriod"/>
            </a:pPr>
            <a:endParaRPr lang="es-CO" sz="2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19483" y="1160771"/>
            <a:ext cx="1512168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CO" b="1" dirty="0" smtClean="0"/>
              <a:t>INCLUSIÒN</a:t>
            </a:r>
            <a:endParaRPr lang="es-CO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915816" y="5366484"/>
            <a:ext cx="1723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PARTICIPACIÒN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30978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755576" y="404664"/>
            <a:ext cx="7722096" cy="10081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4000" dirty="0" smtClean="0">
                <a:solidFill>
                  <a:schemeClr val="tx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Aportar a la solución de problemas y a la transformación social regional y nacional</a:t>
            </a:r>
            <a:endParaRPr lang="es-CO" sz="4000" dirty="0">
              <a:solidFill>
                <a:schemeClr val="tx2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223027177"/>
              </p:ext>
            </p:extLst>
          </p:nvPr>
        </p:nvGraphicFramePr>
        <p:xfrm>
          <a:off x="1524000" y="1397000"/>
          <a:ext cx="6792416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193057539"/>
              </p:ext>
            </p:extLst>
          </p:nvPr>
        </p:nvGraphicFramePr>
        <p:xfrm>
          <a:off x="323528" y="1484784"/>
          <a:ext cx="30963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914344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964002702"/>
              </p:ext>
            </p:extLst>
          </p:nvPr>
        </p:nvGraphicFramePr>
        <p:xfrm>
          <a:off x="611560" y="2420888"/>
          <a:ext cx="770485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331640" y="620688"/>
            <a:ext cx="6858000" cy="1449115"/>
          </a:xfr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Sostenibilidad y calidad: </a:t>
            </a:r>
            <a:r>
              <a:rPr lang="es-CO" sz="3600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/>
            </a:r>
            <a:br>
              <a:rPr lang="es-CO" sz="3600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</a:br>
            <a:r>
              <a:rPr lang="es-CO" sz="2400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CULTURA </a:t>
            </a:r>
            <a:r>
              <a:rPr lang="es-CO" sz="2400" b="1" dirty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INSTITUCIONAL DE CALIDAD y BUENAS PRÀCTICAS CIENTÌFICAS</a:t>
            </a:r>
            <a:endParaRPr lang="es-CO" sz="2400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6512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42369601"/>
              </p:ext>
            </p:extLst>
          </p:nvPr>
        </p:nvGraphicFramePr>
        <p:xfrm>
          <a:off x="1115616" y="1556792"/>
          <a:ext cx="70567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539552" y="360512"/>
            <a:ext cx="8604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latin typeface="Helvetica" pitchFamily="34" charset="0"/>
                <a:cs typeface="Helvetica" pitchFamily="34" charset="0"/>
              </a:rPr>
              <a:t>Formación en Ciencia, Tecnología e Innovación</a:t>
            </a:r>
            <a:endParaRPr lang="es-CO" sz="36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7370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835696" y="462964"/>
            <a:ext cx="6246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CO" sz="2800" b="1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Laboratorio de formación docente en Investigación e innovación </a:t>
            </a:r>
          </a:p>
        </p:txBody>
      </p:sp>
      <p:pic>
        <p:nvPicPr>
          <p:cNvPr id="1026" name="Picture 2" descr="Resultado de imagen para laboratorio de investig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550861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2804618063"/>
              </p:ext>
            </p:extLst>
          </p:nvPr>
        </p:nvGraphicFramePr>
        <p:xfrm>
          <a:off x="-1132" y="1365560"/>
          <a:ext cx="271145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38315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04448" cy="1728192"/>
          </a:xfrm>
        </p:spPr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2">
                    <a:lumMod val="75000"/>
                  </a:schemeClr>
                </a:solidFill>
                <a:latin typeface="Helvetica" pitchFamily="34" charset="0"/>
                <a:cs typeface="Helvetica" pitchFamily="34" charset="0"/>
              </a:rPr>
              <a:t>Desarrollo de proyectos Investigación e innovación</a:t>
            </a:r>
            <a:endParaRPr lang="es-CO" sz="4800" b="1" dirty="0">
              <a:solidFill>
                <a:schemeClr val="tx2">
                  <a:lumMod val="7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683568" y="2852936"/>
            <a:ext cx="8064896" cy="158417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Helvetica" pitchFamily="34" charset="0"/>
                <a:cs typeface="Helvetica" pitchFamily="34" charset="0"/>
              </a:rPr>
              <a:t>FODEIN</a:t>
            </a:r>
            <a:r>
              <a:rPr lang="es-ES" sz="3600" dirty="0" smtClean="0">
                <a:latin typeface="Helvetica" pitchFamily="34" charset="0"/>
                <a:cs typeface="Helvetica" pitchFamily="34" charset="0"/>
              </a:rPr>
              <a:t>: Fondo  de Desarrollo de Proyectos de Investigación. </a:t>
            </a:r>
          </a:p>
          <a:p>
            <a:pPr algn="l"/>
            <a:endParaRPr lang="es-ES" sz="3600" dirty="0">
              <a:latin typeface="Helvetica" pitchFamily="34" charset="0"/>
              <a:cs typeface="Helvetica" pitchFamily="34" charset="0"/>
            </a:endParaRPr>
          </a:p>
          <a:p>
            <a:pPr algn="l"/>
            <a:endParaRPr lang="es-CO" sz="36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12232" y="4805536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SISTEMA DE CALIDAD</a:t>
            </a:r>
            <a:endParaRPr lang="es-CO" sz="2400" b="1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258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1331640" y="404664"/>
            <a:ext cx="6858000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4400" dirty="0" smtClean="0">
                <a:solidFill>
                  <a:schemeClr val="tx2"/>
                </a:solidFill>
              </a:rPr>
              <a:t>Convocatoria de proyectos</a:t>
            </a:r>
            <a:endParaRPr lang="es-CO" sz="4400" dirty="0">
              <a:solidFill>
                <a:schemeClr val="tx2"/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777419823"/>
              </p:ext>
            </p:extLst>
          </p:nvPr>
        </p:nvGraphicFramePr>
        <p:xfrm>
          <a:off x="323528" y="3284984"/>
          <a:ext cx="88204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505472708"/>
              </p:ext>
            </p:extLst>
          </p:nvPr>
        </p:nvGraphicFramePr>
        <p:xfrm>
          <a:off x="251520" y="1484784"/>
          <a:ext cx="88204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11738" y="5156677"/>
            <a:ext cx="810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b="1" dirty="0">
                <a:solidFill>
                  <a:srgbClr val="1F497D">
                    <a:lumMod val="50000"/>
                  </a:srgbClr>
                </a:solidFill>
                <a:latin typeface="Helvetica" pitchFamily="34" charset="0"/>
                <a:cs typeface="Helvetica" pitchFamily="34" charset="0"/>
              </a:rPr>
              <a:t>CRITERIOS ÈTICA, BIOÈTICA, INTEGRIDAD CIENTIFICA y BUENAS 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  <a:latin typeface="Helvetica" pitchFamily="34" charset="0"/>
                <a:cs typeface="Helvetica" pitchFamily="34" charset="0"/>
              </a:rPr>
              <a:t>PRÀCTICAS</a:t>
            </a:r>
            <a:endParaRPr lang="es-ES" b="1" dirty="0">
              <a:solidFill>
                <a:srgbClr val="1F497D">
                  <a:lumMod val="50000"/>
                </a:srgb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581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467544" y="332656"/>
            <a:ext cx="8208912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Helvetica" pitchFamily="34" charset="0"/>
                <a:cs typeface="Helvetica" pitchFamily="34" charset="0"/>
              </a:rPr>
              <a:t>CONVOCATORIAS DE INVESTIGACIÓN</a:t>
            </a:r>
            <a:endParaRPr lang="es-CO" dirty="0">
              <a:latin typeface="Helvetica" pitchFamily="34" charset="0"/>
              <a:cs typeface="Helvetica" pitchFamily="34" charset="0"/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847151657"/>
              </p:ext>
            </p:extLst>
          </p:nvPr>
        </p:nvGraphicFramePr>
        <p:xfrm>
          <a:off x="323528" y="1108968"/>
          <a:ext cx="849694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6835646" y="82082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/>
                </a:solidFill>
              </a:rPr>
              <a:t>PARTICIPACIÒN</a:t>
            </a:r>
            <a:endParaRPr lang="es-CO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0034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70039978"/>
              </p:ext>
            </p:extLst>
          </p:nvPr>
        </p:nvGraphicFramePr>
        <p:xfrm>
          <a:off x="548675" y="1407459"/>
          <a:ext cx="7906870" cy="4134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37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2411760" y="33265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Helvetica" pitchFamily="34" charset="0"/>
                <a:cs typeface="Helvetica" pitchFamily="34" charset="0"/>
              </a:rPr>
              <a:t>	</a:t>
            </a:r>
            <a:r>
              <a:rPr lang="es-ES" sz="3600" dirty="0" smtClean="0">
                <a:latin typeface="Helvetica" pitchFamily="34" charset="0"/>
                <a:cs typeface="Helvetica" pitchFamily="34" charset="0"/>
              </a:rPr>
              <a:t>REDES USTA </a:t>
            </a:r>
            <a:endParaRPr lang="es-CO" sz="3600" dirty="0">
              <a:latin typeface="Helvetica" pitchFamily="34" charset="0"/>
              <a:cs typeface="Helvetica" pitchFamily="34" charset="0"/>
            </a:endParaRPr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3789138008"/>
              </p:ext>
            </p:extLst>
          </p:nvPr>
        </p:nvGraphicFramePr>
        <p:xfrm>
          <a:off x="1331640" y="1268760"/>
          <a:ext cx="68407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638343" y="534185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CUMPLEN CRITERIOS DE EXISTENCIA Y CALIDAD</a:t>
            </a:r>
            <a:endParaRPr lang="es-CO" dirty="0"/>
          </a:p>
        </p:txBody>
      </p:sp>
      <p:sp>
        <p:nvSpPr>
          <p:cNvPr id="2" name="1 CuadroTexto"/>
          <p:cNvSpPr txBox="1"/>
          <p:nvPr/>
        </p:nvSpPr>
        <p:spPr>
          <a:xfrm>
            <a:off x="638343" y="655821"/>
            <a:ext cx="213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/>
                </a:solidFill>
              </a:rPr>
              <a:t>COOPERACIÒN</a:t>
            </a:r>
            <a:endParaRPr lang="es-CO" b="1" dirty="0">
              <a:solidFill>
                <a:schemeClr val="tx2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092280" y="665035"/>
            <a:ext cx="1521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tx2"/>
                </a:solidFill>
              </a:rPr>
              <a:t>INCLUSIÒN</a:t>
            </a:r>
            <a:endParaRPr lang="es-CO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95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88832" cy="864096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Producción académica</a:t>
            </a:r>
            <a:endParaRPr lang="es-CO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100212566"/>
              </p:ext>
            </p:extLst>
          </p:nvPr>
        </p:nvGraphicFramePr>
        <p:xfrm>
          <a:off x="2627784" y="13407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95536" y="1556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1818564273"/>
              </p:ext>
            </p:extLst>
          </p:nvPr>
        </p:nvGraphicFramePr>
        <p:xfrm>
          <a:off x="-108520" y="1556792"/>
          <a:ext cx="295232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595369" y="1372126"/>
            <a:ext cx="168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PERTINENCIA</a:t>
            </a:r>
            <a:endParaRPr lang="es-CO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4041934"/>
              </p:ext>
            </p:extLst>
          </p:nvPr>
        </p:nvGraphicFramePr>
        <p:xfrm>
          <a:off x="2627784" y="13721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577588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1331640" y="404664"/>
            <a:ext cx="6858000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4400" dirty="0" smtClean="0">
                <a:solidFill>
                  <a:schemeClr val="tx2"/>
                </a:solidFill>
              </a:rPr>
              <a:t>Buenas prácticas editoriales</a:t>
            </a:r>
            <a:endParaRPr lang="es-CO" sz="4400" dirty="0">
              <a:solidFill>
                <a:schemeClr val="tx2"/>
              </a:solidFill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204304357"/>
              </p:ext>
            </p:extLst>
          </p:nvPr>
        </p:nvGraphicFramePr>
        <p:xfrm>
          <a:off x="323528" y="3284984"/>
          <a:ext cx="88204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671808611"/>
              </p:ext>
            </p:extLst>
          </p:nvPr>
        </p:nvGraphicFramePr>
        <p:xfrm>
          <a:off x="251520" y="1484784"/>
          <a:ext cx="88204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11738" y="5156677"/>
            <a:ext cx="810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b="1" dirty="0">
                <a:solidFill>
                  <a:srgbClr val="1F497D">
                    <a:lumMod val="50000"/>
                  </a:srgbClr>
                </a:solidFill>
                <a:latin typeface="Helvetica" pitchFamily="34" charset="0"/>
                <a:cs typeface="Helvetica" pitchFamily="34" charset="0"/>
              </a:rPr>
              <a:t>CRITERIOS ÈTICA, BIOÈTICA, INTEGRIDAD CIENTIFICA y BUENAS 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  <a:latin typeface="Helvetica" pitchFamily="34" charset="0"/>
                <a:cs typeface="Helvetica" pitchFamily="34" charset="0"/>
              </a:rPr>
              <a:t>PRÀCTICAS</a:t>
            </a:r>
            <a:endParaRPr lang="es-ES" b="1" dirty="0">
              <a:solidFill>
                <a:srgbClr val="1F497D">
                  <a:lumMod val="50000"/>
                </a:srgb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027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3768" y="1035885"/>
            <a:ext cx="4883152" cy="1584175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sz="4000" dirty="0" smtClean="0">
                <a:solidFill>
                  <a:schemeClr val="bg1"/>
                </a:solidFill>
              </a:rPr>
              <a:t>Líneas activas de investigación</a:t>
            </a:r>
            <a:endParaRPr lang="es-CO" sz="4000" dirty="0">
              <a:solidFill>
                <a:schemeClr val="bg1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2528935" y="3861048"/>
            <a:ext cx="4707361" cy="1411139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s-CO" sz="4000" dirty="0" smtClean="0">
                <a:solidFill>
                  <a:schemeClr val="bg1"/>
                </a:solidFill>
              </a:rPr>
              <a:t>Campos de acción </a:t>
            </a:r>
          </a:p>
          <a:p>
            <a:pPr marL="0" indent="0">
              <a:buNone/>
            </a:pPr>
            <a:r>
              <a:rPr lang="es-CO" sz="4000" dirty="0" smtClean="0">
                <a:solidFill>
                  <a:schemeClr val="bg1"/>
                </a:solidFill>
              </a:rPr>
              <a:t>USTA</a:t>
            </a:r>
            <a:endParaRPr lang="es-CO" sz="40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38343" y="655821"/>
            <a:ext cx="213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/>
                </a:solidFill>
              </a:rPr>
              <a:t>COHERENCIA</a:t>
            </a:r>
            <a:endParaRPr lang="es-CO" b="1" dirty="0">
              <a:solidFill>
                <a:schemeClr val="tx2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300192" y="655821"/>
            <a:ext cx="213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tx2"/>
                </a:solidFill>
              </a:rPr>
              <a:t>ARTICULACIÒN</a:t>
            </a:r>
            <a:endParaRPr lang="es-CO" b="1" dirty="0">
              <a:solidFill>
                <a:schemeClr val="tx2"/>
              </a:solidFill>
            </a:endParaRPr>
          </a:p>
        </p:txBody>
      </p:sp>
      <p:sp>
        <p:nvSpPr>
          <p:cNvPr id="7" name="6 Flecha arriba y abajo"/>
          <p:cNvSpPr/>
          <p:nvPr/>
        </p:nvSpPr>
        <p:spPr>
          <a:xfrm>
            <a:off x="4682479" y="2492896"/>
            <a:ext cx="504056" cy="122413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885534038"/>
              </p:ext>
            </p:extLst>
          </p:nvPr>
        </p:nvGraphicFramePr>
        <p:xfrm>
          <a:off x="-9516" y="1196752"/>
          <a:ext cx="295232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7524328" y="3356992"/>
            <a:ext cx="1368152" cy="203132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 smtClean="0"/>
              <a:t>Evidencia</a:t>
            </a:r>
          </a:p>
          <a:p>
            <a:r>
              <a:rPr lang="es-CO" dirty="0" smtClean="0"/>
              <a:t>Intereses</a:t>
            </a:r>
          </a:p>
          <a:p>
            <a:r>
              <a:rPr lang="es-CO" dirty="0" smtClean="0"/>
              <a:t>Obra dominicana</a:t>
            </a:r>
          </a:p>
          <a:p>
            <a:r>
              <a:rPr lang="es-CO" dirty="0" smtClean="0"/>
              <a:t>Región </a:t>
            </a:r>
          </a:p>
          <a:p>
            <a:r>
              <a:rPr lang="es-CO" dirty="0" smtClean="0"/>
              <a:t>País</a:t>
            </a:r>
          </a:p>
          <a:p>
            <a:r>
              <a:rPr lang="es-CO" dirty="0" smtClean="0"/>
              <a:t>Mundo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152522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858000" cy="2387601"/>
          </a:xfrm>
        </p:spPr>
        <p:txBody>
          <a:bodyPr>
            <a:normAutofit fontScale="90000"/>
          </a:bodyPr>
          <a:lstStyle/>
          <a:p>
            <a:r>
              <a:rPr lang="es-CO" b="1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Transferencia del conocimiento USTA</a:t>
            </a:r>
            <a:endParaRPr lang="es-CO" b="1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026" name="Picture 2" descr="Resultado de imagen para CRAI SANTO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372427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dad de InvestigaciÃ³n - U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31218"/>
            <a:ext cx="2471936" cy="247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23528" y="26064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PERTINENCIA SOCIAL</a:t>
            </a:r>
            <a:endParaRPr lang="es-CO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543959" y="252782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INTEGRIDAD</a:t>
            </a:r>
          </a:p>
          <a:p>
            <a:pPr algn="ctr"/>
            <a:r>
              <a:rPr lang="es-CO" b="1" dirty="0" smtClean="0"/>
              <a:t>RESPONSABILIDAD SOCIAL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00734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971600" y="692696"/>
            <a:ext cx="7617426" cy="1033200"/>
            <a:chOff x="368565" y="3194994"/>
            <a:chExt cx="7617426" cy="1033200"/>
          </a:xfrm>
        </p:grpSpPr>
        <p:sp>
          <p:nvSpPr>
            <p:cNvPr id="5" name="4 Rectángulo redondeado"/>
            <p:cNvSpPr/>
            <p:nvPr/>
          </p:nvSpPr>
          <p:spPr>
            <a:xfrm>
              <a:off x="368565" y="3194994"/>
              <a:ext cx="7617426" cy="1033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419002" y="3245431"/>
              <a:ext cx="7516552" cy="9323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1296" tIns="0" rIns="211296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3200" kern="1200" dirty="0" smtClean="0"/>
                <a:t>FORMACIÓN PARA LA TRANSFORMACIÓN SOCIAL</a:t>
              </a:r>
              <a:endParaRPr lang="es-CO" sz="3200" kern="1200" dirty="0"/>
            </a:p>
          </p:txBody>
        </p:sp>
      </p:grp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717615295"/>
              </p:ext>
            </p:extLst>
          </p:nvPr>
        </p:nvGraphicFramePr>
        <p:xfrm>
          <a:off x="1022037" y="1844824"/>
          <a:ext cx="75165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64394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83695617"/>
              </p:ext>
            </p:extLst>
          </p:nvPr>
        </p:nvGraphicFramePr>
        <p:xfrm>
          <a:off x="1043608" y="1412776"/>
          <a:ext cx="72008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683568" y="506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accent4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VISIBILIDAD E IMPACTO: CIENCIA ABIERTA</a:t>
            </a:r>
            <a:endParaRPr lang="es-CO" sz="2800" b="1" dirty="0">
              <a:solidFill>
                <a:schemeClr val="accent4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662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1" r="7523" b="11363"/>
          <a:stretch/>
        </p:blipFill>
        <p:spPr bwMode="auto">
          <a:xfrm>
            <a:off x="160718" y="116632"/>
            <a:ext cx="8820471" cy="584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9170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544041977"/>
              </p:ext>
            </p:extLst>
          </p:nvPr>
        </p:nvGraphicFramePr>
        <p:xfrm>
          <a:off x="690464" y="1268760"/>
          <a:ext cx="798599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683568" y="506609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2">
                    <a:lumMod val="25000"/>
                  </a:schemeClr>
                </a:solidFill>
                <a:latin typeface="Helvetica" pitchFamily="34" charset="0"/>
                <a:cs typeface="Helvetica" pitchFamily="34" charset="0"/>
              </a:rPr>
              <a:t>INNOVACIÒN</a:t>
            </a:r>
            <a:endParaRPr lang="es-CO" sz="2800" b="1" dirty="0">
              <a:solidFill>
                <a:schemeClr val="bg2">
                  <a:lumMod val="2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790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LABORATORIOS DE INNOVA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46580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5536" y="3286441"/>
            <a:ext cx="844050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s-CO" sz="2800" dirty="0" smtClean="0">
                <a:solidFill>
                  <a:schemeClr val="tx2"/>
                </a:solidFill>
              </a:rPr>
              <a:t>Laboratorio de Innovación y Creatividad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CO" sz="2800" dirty="0" smtClean="0">
                <a:solidFill>
                  <a:schemeClr val="tx2"/>
                </a:solidFill>
              </a:rPr>
              <a:t>Fortalecimiento de perfiles de investigadores y grupos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CO" sz="2800" dirty="0" smtClean="0">
                <a:solidFill>
                  <a:schemeClr val="tx2"/>
                </a:solidFill>
              </a:rPr>
              <a:t>Observatorio de Bibliometria y Cienciometrìa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CO" sz="2800" dirty="0" smtClean="0">
                <a:solidFill>
                  <a:schemeClr val="tx2"/>
                </a:solidFill>
              </a:rPr>
              <a:t>Vigilancia tecnológica: nichos estratégicos de investigación- campos de acción USTA: apuestas nacionales.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82199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37805"/>
            <a:ext cx="684847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Resultado de imagen para observatorio de cien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1" y="1340768"/>
            <a:ext cx="8799736" cy="407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49391" y="404664"/>
            <a:ext cx="8799736" cy="120032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latin typeface="Helvetica" pitchFamily="34" charset="0"/>
                <a:cs typeface="Helvetica" pitchFamily="34" charset="0"/>
              </a:rPr>
              <a:t>Observatorio </a:t>
            </a:r>
            <a:r>
              <a:rPr lang="es-E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latin typeface="Helvetica" pitchFamily="34" charset="0"/>
                <a:cs typeface="Helvetica" pitchFamily="34" charset="0"/>
              </a:rPr>
              <a:t>usta</a:t>
            </a:r>
            <a:endParaRPr lang="es-ES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reflection blurRad="12700" stA="28000" endPos="45000" dist="1000" dir="5400000" sy="-100000" algn="bl" rotWithShape="0"/>
              </a:effectLst>
              <a:latin typeface="Helvetica" pitchFamily="34" charset="0"/>
              <a:cs typeface="Helvetica" pitchFamily="34" charset="0"/>
            </a:endParaRPr>
          </a:p>
          <a:p>
            <a:pPr algn="ctr"/>
            <a:r>
              <a:rPr lang="es-E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latin typeface="Helvetica" pitchFamily="34" charset="0"/>
                <a:cs typeface="Helvetica" pitchFamily="34" charset="0"/>
              </a:rPr>
              <a:t>Bibliometrìa- Cienciometrìa</a:t>
            </a:r>
            <a:endParaRPr lang="es-ES" sz="3600" b="1" cap="all" dirty="0" smtClean="0">
              <a:ln w="0"/>
              <a:solidFill>
                <a:schemeClr val="bg2"/>
              </a:solidFill>
              <a:effectLst>
                <a:reflection blurRad="12700" stA="50000" endPos="50000" dist="5000" dir="5400000" sy="-100000" rotWithShape="0"/>
              </a:effectLst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27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ultado de imagen para innovaciÃ²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17" y="836712"/>
            <a:ext cx="7915275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140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6325344" y="4429540"/>
            <a:ext cx="2808312" cy="648072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372 productos</a:t>
            </a:r>
            <a:endParaRPr lang="es-CO" dirty="0"/>
          </a:p>
        </p:txBody>
      </p:sp>
      <p:pic>
        <p:nvPicPr>
          <p:cNvPr id="4098" name="Picture 2" descr="Resultado de imagen para 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57" y="1511196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para grup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95324"/>
            <a:ext cx="2592287" cy="260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sultado de imagen para innov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95665"/>
            <a:ext cx="285750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Marcador de texto"/>
          <p:cNvSpPr txBox="1">
            <a:spLocks/>
          </p:cNvSpPr>
          <p:nvPr/>
        </p:nvSpPr>
        <p:spPr>
          <a:xfrm>
            <a:off x="467544" y="4581128"/>
            <a:ext cx="2808312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342900" indent="-342900" algn="ctr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ts val="500"/>
              </a:spcBef>
              <a:buFont typeface="Arial" pitchFamily="34" charset="0"/>
              <a:buChar char="»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dirty="0" smtClean="0"/>
              <a:t>Inventario productos</a:t>
            </a:r>
          </a:p>
          <a:p>
            <a:pPr marL="0" indent="0">
              <a:buNone/>
            </a:pPr>
            <a:r>
              <a:rPr lang="es-CO" dirty="0"/>
              <a:t>2</a:t>
            </a:r>
            <a:r>
              <a:rPr lang="es-CO" dirty="0" smtClean="0"/>
              <a:t>016- 2018</a:t>
            </a:r>
            <a:endParaRPr lang="es-CO" dirty="0"/>
          </a:p>
        </p:txBody>
      </p:sp>
      <p:sp>
        <p:nvSpPr>
          <p:cNvPr id="4" name="3 CuadroTexto"/>
          <p:cNvSpPr txBox="1"/>
          <p:nvPr/>
        </p:nvSpPr>
        <p:spPr>
          <a:xfrm>
            <a:off x="3995936" y="445333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75 grupos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013596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508104" y="548680"/>
            <a:ext cx="32403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Helvetica" pitchFamily="34" charset="0"/>
                <a:cs typeface="Helvetica" pitchFamily="34" charset="0"/>
              </a:rPr>
              <a:t>Ruta N</a:t>
            </a:r>
          </a:p>
          <a:p>
            <a:pPr algn="ctr"/>
            <a:endParaRPr lang="es-CO" sz="3200" dirty="0">
              <a:latin typeface="Helvetica" pitchFamily="34" charset="0"/>
              <a:cs typeface="Helvetica" pitchFamily="34" charset="0"/>
            </a:endParaRPr>
          </a:p>
          <a:p>
            <a:pPr algn="ctr"/>
            <a:r>
              <a:rPr lang="es-CO" sz="3200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INNOVACIÒN  USTA</a:t>
            </a:r>
            <a:endParaRPr lang="es-CO" sz="3200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5124" name="Picture 4" descr="Resultado de imagen para VISIBILIDAD Y EL IMPAC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51" y="3068960"/>
            <a:ext cx="4302313" cy="241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ru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0" y="764704"/>
            <a:ext cx="503724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1233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0592" y="476672"/>
            <a:ext cx="6858000" cy="1154509"/>
          </a:xfrm>
        </p:spPr>
        <p:txBody>
          <a:bodyPr/>
          <a:lstStyle/>
          <a:p>
            <a:r>
              <a:rPr lang="es-CO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Escenario nacional</a:t>
            </a:r>
            <a:endParaRPr lang="es-CO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99" y="1412776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66664"/>
            <a:ext cx="4433753" cy="1933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353" y="3282144"/>
            <a:ext cx="3077029" cy="255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Resultado de imagen para PUBLINDE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39" y="4270276"/>
            <a:ext cx="3240360" cy="120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611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s-ES" dirty="0" smtClean="0"/>
              <a:t>Sistema Nacional de </a:t>
            </a:r>
            <a:r>
              <a:rPr lang="es-ES" dirty="0" err="1" smtClean="0"/>
              <a:t>Acreditaciòn</a:t>
            </a:r>
            <a:endParaRPr lang="es-CO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669857334"/>
              </p:ext>
            </p:extLst>
          </p:nvPr>
        </p:nvGraphicFramePr>
        <p:xfrm>
          <a:off x="1331640" y="980728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9694" y="260647"/>
            <a:ext cx="4022306" cy="4616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CO" sz="2400" dirty="0" smtClean="0">
                <a:latin typeface="Helvetica" pitchFamily="34" charset="0"/>
                <a:cs typeface="Helvetica" pitchFamily="34" charset="0"/>
              </a:rPr>
              <a:t>Conocimiento: articulador</a:t>
            </a:r>
            <a:endParaRPr lang="es-CO" sz="2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79286" y="5301208"/>
            <a:ext cx="5000826" cy="4616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CO" sz="2400" dirty="0" smtClean="0">
                <a:latin typeface="Helvetica" pitchFamily="34" charset="0"/>
                <a:cs typeface="Helvetica" pitchFamily="34" charset="0"/>
              </a:rPr>
              <a:t>Coherencia políticas nacionales</a:t>
            </a:r>
            <a:endParaRPr lang="es-CO" sz="2400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6861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229103" y="425741"/>
            <a:ext cx="1993844" cy="2709113"/>
            <a:chOff x="4973299" y="1705528"/>
            <a:chExt cx="1746620" cy="2007610"/>
          </a:xfrm>
        </p:grpSpPr>
        <p:sp>
          <p:nvSpPr>
            <p:cNvPr id="7" name="Hexágono 6"/>
            <p:cNvSpPr/>
            <p:nvPr/>
          </p:nvSpPr>
          <p:spPr>
            <a:xfrm rot="5400000">
              <a:off x="4842804" y="1836023"/>
              <a:ext cx="2007610" cy="17466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Hexágono 4"/>
            <p:cNvSpPr/>
            <p:nvPr/>
          </p:nvSpPr>
          <p:spPr>
            <a:xfrm>
              <a:off x="5051757" y="2018382"/>
              <a:ext cx="1587850" cy="138190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800" kern="1200" dirty="0" smtClean="0">
                  <a:latin typeface="Helvetica" pitchFamily="34" charset="0"/>
                  <a:cs typeface="Helvetica" pitchFamily="34" charset="0"/>
                </a:rPr>
                <a:t>Reconocimiento del Sistema</a:t>
              </a:r>
              <a:endParaRPr lang="es-CO" sz="1800" kern="1200" dirty="0">
                <a:latin typeface="Helvetica" pitchFamily="34" charset="0"/>
                <a:cs typeface="Helvetica" pitchFamily="34" charset="0"/>
              </a:endParaRP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534" y="246650"/>
            <a:ext cx="2542293" cy="22053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947" y="309861"/>
            <a:ext cx="2592549" cy="207891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40" y="3134855"/>
            <a:ext cx="2487383" cy="245690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251" y="2712686"/>
            <a:ext cx="2574259" cy="221304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7238" y="3244591"/>
            <a:ext cx="2670280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"/>
          </p:nvPr>
        </p:nvSpPr>
        <p:spPr>
          <a:xfrm>
            <a:off x="1259632" y="404664"/>
            <a:ext cx="6480720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200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Análisis especializado de capacidades y oportunidades</a:t>
            </a:r>
            <a:endParaRPr lang="es-CO" sz="3200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848872" cy="411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5700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00721" cy="291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70" y="3222532"/>
            <a:ext cx="8127496" cy="329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091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858000" cy="1226518"/>
          </a:xfrm>
        </p:spPr>
        <p:txBody>
          <a:bodyPr/>
          <a:lstStyle/>
          <a:p>
            <a:r>
              <a:rPr lang="es-CO" dirty="0" smtClean="0"/>
              <a:t>Planes estratégicos</a:t>
            </a:r>
            <a:endParaRPr lang="es-CO" dirty="0"/>
          </a:p>
        </p:txBody>
      </p:sp>
      <p:pic>
        <p:nvPicPr>
          <p:cNvPr id="8194" name="Picture 2" descr="Resultado de imagen para estrate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115300" cy="391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850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172421"/>
              </p:ext>
            </p:extLst>
          </p:nvPr>
        </p:nvGraphicFramePr>
        <p:xfrm>
          <a:off x="683568" y="404664"/>
          <a:ext cx="8229599" cy="2246284"/>
        </p:xfrm>
        <a:graphic>
          <a:graphicData uri="http://schemas.openxmlformats.org/drawingml/2006/table">
            <a:tbl>
              <a:tblPr/>
              <a:tblGrid>
                <a:gridCol w="1336487"/>
                <a:gridCol w="829544"/>
                <a:gridCol w="1000719"/>
                <a:gridCol w="1000719"/>
                <a:gridCol w="1000719"/>
                <a:gridCol w="994136"/>
                <a:gridCol w="1007303"/>
                <a:gridCol w="1059972"/>
              </a:tblGrid>
              <a:tr h="398904">
                <a:tc gridSpan="2">
                  <a:txBody>
                    <a:bodyPr/>
                    <a:lstStyle/>
                    <a:p>
                      <a:pPr rtl="0" fontAlgn="ctr"/>
                      <a:r>
                        <a:rPr lang="es-CO" sz="1200">
                          <a:effectLst/>
                        </a:rPr>
                        <a:t>Código: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rtl="0" fontAlgn="ctr"/>
                      <a:r>
                        <a:rPr lang="es-CO" sz="1200">
                          <a:effectLst/>
                        </a:rPr>
                        <a:t>Grupo: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189610"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¿Qué?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¿Cuándo?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¿Con Quíen?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¿Dónde?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¿Con qué?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89610"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2 Años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4 Años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6 Años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401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Qué se quiere alcanzaren CTI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2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Cuánto y cuándo se quiere lograr 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2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>
                          <a:effectLst/>
                        </a:rPr>
                        <a:t>En dónde, con quíen y con qué</a:t>
                      </a: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sz="1200" dirty="0">
                        <a:effectLst/>
                      </a:endParaRPr>
                    </a:p>
                  </a:txBody>
                  <a:tcPr marL="19751" marR="19751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49016"/>
              </p:ext>
            </p:extLst>
          </p:nvPr>
        </p:nvGraphicFramePr>
        <p:xfrm>
          <a:off x="755576" y="2708920"/>
          <a:ext cx="8136904" cy="2982855"/>
        </p:xfrm>
        <a:graphic>
          <a:graphicData uri="http://schemas.openxmlformats.org/drawingml/2006/table">
            <a:tbl>
              <a:tblPr/>
              <a:tblGrid>
                <a:gridCol w="868876"/>
                <a:gridCol w="1808201"/>
                <a:gridCol w="1796459"/>
                <a:gridCol w="1831684"/>
                <a:gridCol w="1831684"/>
              </a:tblGrid>
              <a:tr h="218888"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s-CO" dirty="0">
                          <a:effectLst/>
                        </a:rPr>
                        <a:t>CUADRO D.O.F.A.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C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18888">
                <a:tc gridSpan="2">
                  <a:txBody>
                    <a:bodyPr/>
                    <a:lstStyle/>
                    <a:p>
                      <a:pPr rtl="0" fontAlgn="ctr"/>
                      <a:r>
                        <a:rPr lang="es-CO" dirty="0">
                          <a:effectLst/>
                        </a:rPr>
                        <a:t>Código: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ctr"/>
                      <a:r>
                        <a:rPr lang="es-CO">
                          <a:effectLst/>
                        </a:rPr>
                        <a:t>Grupo: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218888"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D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O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F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A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</a:tr>
              <a:tr h="3192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PI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IC/ICOOP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PNC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PDTI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8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PASC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>
                          <a:effectLst/>
                        </a:rPr>
                        <a:t>PFRH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s-CO" dirty="0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7449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3434" y="620688"/>
            <a:ext cx="6858000" cy="938486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tx2"/>
                </a:solidFill>
              </a:rPr>
              <a:t>Reconocimiento</a:t>
            </a:r>
            <a:endParaRPr lang="es-CO" dirty="0">
              <a:solidFill>
                <a:schemeClr val="tx2"/>
              </a:solidFill>
            </a:endParaRPr>
          </a:p>
        </p:txBody>
      </p:sp>
      <p:pic>
        <p:nvPicPr>
          <p:cNvPr id="10242" name="Picture 2" descr="Resultado de imagen para sub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976" y="1628800"/>
            <a:ext cx="7376458" cy="409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86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72030"/>
            <a:ext cx="10260632" cy="450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3" y="1393903"/>
            <a:ext cx="4536043" cy="40590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846027" y="1988840"/>
            <a:ext cx="24839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Revista Publindex Categoría B</a:t>
            </a:r>
          </a:p>
          <a:p>
            <a:r>
              <a:rPr lang="es-CO" dirty="0" smtClean="0"/>
              <a:t>Directorios y Bases Bibliográficas:  25 </a:t>
            </a:r>
          </a:p>
          <a:p>
            <a:endParaRPr lang="es-CO" dirty="0"/>
          </a:p>
          <a:p>
            <a:r>
              <a:rPr lang="es-CO" dirty="0" smtClean="0"/>
              <a:t>Análisis publicaciones seriadas de la Sede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9663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811223641"/>
              </p:ext>
            </p:extLst>
          </p:nvPr>
        </p:nvGraphicFramePr>
        <p:xfrm>
          <a:off x="1537856" y="1390205"/>
          <a:ext cx="609600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Extracto"/>
          <p:cNvSpPr/>
          <p:nvPr/>
        </p:nvSpPr>
        <p:spPr>
          <a:xfrm rot="16200000">
            <a:off x="3992610" y="3311133"/>
            <a:ext cx="350104" cy="297805"/>
          </a:xfrm>
          <a:prstGeom prst="flowChartExtract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4 Extracto"/>
          <p:cNvSpPr/>
          <p:nvPr/>
        </p:nvSpPr>
        <p:spPr>
          <a:xfrm rot="5400000">
            <a:off x="4826000" y="3289635"/>
            <a:ext cx="350104" cy="297805"/>
          </a:xfrm>
          <a:prstGeom prst="flowChartExtract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5 CuadroTexto"/>
          <p:cNvSpPr txBox="1"/>
          <p:nvPr/>
        </p:nvSpPr>
        <p:spPr>
          <a:xfrm>
            <a:off x="1619672" y="4077072"/>
            <a:ext cx="5976664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2400" dirty="0" smtClean="0">
                <a:solidFill>
                  <a:schemeClr val="bg1"/>
                </a:solidFill>
              </a:rPr>
              <a:t>Retroalimentación y aprendizaje permanente</a:t>
            </a:r>
            <a:endParaRPr lang="es-CO" sz="2400" dirty="0">
              <a:solidFill>
                <a:schemeClr val="bg1"/>
              </a:solidFill>
            </a:endParaRPr>
          </a:p>
        </p:txBody>
      </p:sp>
      <p:sp>
        <p:nvSpPr>
          <p:cNvPr id="7" name="6 Extracto"/>
          <p:cNvSpPr/>
          <p:nvPr/>
        </p:nvSpPr>
        <p:spPr>
          <a:xfrm rot="16200000">
            <a:off x="6211809" y="3313743"/>
            <a:ext cx="350104" cy="297805"/>
          </a:xfrm>
          <a:prstGeom prst="flowChartExtract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7 Extracto"/>
          <p:cNvSpPr/>
          <p:nvPr/>
        </p:nvSpPr>
        <p:spPr>
          <a:xfrm rot="16200000">
            <a:off x="2025571" y="3486184"/>
            <a:ext cx="350104" cy="297805"/>
          </a:xfrm>
          <a:prstGeom prst="flowChartExtract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2855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395864" cy="1154509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Escenario internacional</a:t>
            </a:r>
            <a:endParaRPr lang="es-CO" dirty="0">
              <a:solidFill>
                <a:schemeClr val="tx2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6146" name="Picture 2" descr="Resultado de imagen para orc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0655"/>
            <a:ext cx="401417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para web of science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0"/>
          <a:stretch/>
        </p:blipFill>
        <p:spPr bwMode="auto">
          <a:xfrm>
            <a:off x="5552736" y="4293096"/>
            <a:ext cx="3591264" cy="109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gen para scop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042" y="4236422"/>
            <a:ext cx="175194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gen para scima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8" b="28864"/>
          <a:stretch/>
        </p:blipFill>
        <p:spPr bwMode="auto">
          <a:xfrm>
            <a:off x="251520" y="4236422"/>
            <a:ext cx="2933700" cy="97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openscienc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6792"/>
            <a:ext cx="5580112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3703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sultado de imagen para orc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76643"/>
            <a:ext cx="4032448" cy="186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esultado de imagen para doi doa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73284"/>
            <a:ext cx="56007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3745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Resultado de imagen para google scho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733" y="332656"/>
            <a:ext cx="542925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sultado de imagen para google scholar y 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7"/>
            <a:ext cx="5256584" cy="309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4331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Resultado de imagen para scima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6636"/>
            <a:ext cx="430092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Resultado de imagen para isi 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856778"/>
            <a:ext cx="268073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Resultado de imagen para scie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4992489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Resultado de imagen para redaly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AutoShape 12" descr="Resultado de imagen para redaly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14" descr="Resultado de imagen para redaly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AutoShape 16" descr="Resultado de imagen para redaly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AutoShape 18" descr="Resultado de imagen para redaly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9" name="AutoShape 20" descr="Resultado de imagen para redalyc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22675"/>
            <a:ext cx="414337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7" name="Picture 23" descr="Resultado de imagen para doaj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40" y="4221088"/>
            <a:ext cx="3028256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268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868</Words>
  <Application>Microsoft Office PowerPoint</Application>
  <PresentationFormat>Presentación en pantalla (4:3)</PresentationFormat>
  <Paragraphs>259</Paragraphs>
  <Slides>44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Arial</vt:lpstr>
      <vt:lpstr>Calibri</vt:lpstr>
      <vt:lpstr>Helvetica</vt:lpstr>
      <vt:lpstr>Helvetica</vt:lpstr>
      <vt:lpstr>Wingdings</vt:lpstr>
      <vt:lpstr>Tema de Office</vt:lpstr>
      <vt:lpstr>Presentación de PowerPoint</vt:lpstr>
      <vt:lpstr>Presentación de PowerPoint</vt:lpstr>
      <vt:lpstr>Sistema institucional de Investigación e innovación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Sostenibilidad y calidad:  CULTURA INSTITUCIONAL DE CALIDAD y BUENAS PRÀCTICAS CIENTÌFICAS</vt:lpstr>
      <vt:lpstr>Presentación de PowerPoint</vt:lpstr>
      <vt:lpstr>Presentación de PowerPoint</vt:lpstr>
      <vt:lpstr>Desarrollo de proyectos Investigación e innovación</vt:lpstr>
      <vt:lpstr>Presentación de PowerPoint</vt:lpstr>
      <vt:lpstr>Presentación de PowerPoint</vt:lpstr>
      <vt:lpstr>Presentación de PowerPoint</vt:lpstr>
      <vt:lpstr>Presentación de PowerPoint</vt:lpstr>
      <vt:lpstr>Producción académica</vt:lpstr>
      <vt:lpstr>Presentación de PowerPoint</vt:lpstr>
      <vt:lpstr>Líneas activas de investigación</vt:lpstr>
      <vt:lpstr>Transferencia del conocimiento USTA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Escenario nacional</vt:lpstr>
      <vt:lpstr>Presentación de PowerPoint</vt:lpstr>
      <vt:lpstr>Presentación de PowerPoint</vt:lpstr>
      <vt:lpstr>Presentación de PowerPoint</vt:lpstr>
      <vt:lpstr>Presentación de PowerPoint</vt:lpstr>
      <vt:lpstr>Planes estratégicos</vt:lpstr>
      <vt:lpstr>Presentación de PowerPoint</vt:lpstr>
      <vt:lpstr>Reconocimiento</vt:lpstr>
      <vt:lpstr>Presentación de PowerPoint</vt:lpstr>
      <vt:lpstr>Presentación de PowerPoint</vt:lpstr>
      <vt:lpstr>Presentación de PowerPoint</vt:lpstr>
      <vt:lpstr>Escenario internacional</vt:lpstr>
      <vt:lpstr>Presentación de PowerPoint</vt:lpstr>
      <vt:lpstr>Presentación de PowerPoint</vt:lpstr>
      <vt:lpstr>Presentación de PowerPoint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Olga Lucia</dc:creator>
  <cp:lastModifiedBy>janh duque</cp:lastModifiedBy>
  <cp:revision>88</cp:revision>
  <dcterms:created xsi:type="dcterms:W3CDTF">2018-06-15T14:46:18Z</dcterms:created>
  <dcterms:modified xsi:type="dcterms:W3CDTF">2020-07-27T18:00:53Z</dcterms:modified>
</cp:coreProperties>
</file>