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Primer encuentro espiritualidades para la resistencia y la esperanza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conversatorio la autora trabaja el tema de trata y venta de niños y niñas a partir del profeta Joel con el fin de pensar un mundo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pos-pandema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libre de violencia contra niños y niñas.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</a:t>
            </a:r>
            <a:r>
              <a:rPr lang="es-CO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https://www.youtube.com/watch?v=tUJlGE_VV2A</a:t>
            </a:r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2765</TotalTime>
  <Words>80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73</cp:revision>
  <dcterms:created xsi:type="dcterms:W3CDTF">2021-02-04T14:05:46Z</dcterms:created>
  <dcterms:modified xsi:type="dcterms:W3CDTF">2021-06-17T15:36:46Z</dcterms:modified>
</cp:coreProperties>
</file>