
<file path=[Content_Types].xml><?xml version="1.0" encoding="utf-8"?>
<Types xmlns="http://schemas.openxmlformats.org/package/2006/content-types">
  <Default Extension="png" ContentType="image/png"/>
  <Default Extension="png&amp;ehk=1QAcvglM5WRcLqVWWLU1vg&amp;r=0&amp;pid=OfficeInsert" ContentType="image/png"/>
  <Default Extension="png&amp;ehk=tZwmeb8O9VRg0bSURJJpdg&amp;r=0&amp;pid=OfficeInsert" ContentType="image/png"/>
  <Default Extension="png&amp;ehk=4goSqlprNN5vveyFc" ContentType="image/png"/>
  <Default Extension="jpeg" ContentType="image/jpeg"/>
  <Default Extension="rels" ContentType="application/vnd.openxmlformats-package.relationships+xml"/>
  <Default Extension="xml" ContentType="application/xml"/>
  <Default Extension="png&amp;ehk=Bl4zA" ContentType="image/png"/>
  <Default Extension="jpg&amp;ehk=OleCHJRBdRjG" ContentType="image/jpeg"/>
  <Default Extension="jpg" ContentType="image/jpeg"/>
  <Default Extension="png&amp;ehk=B3rUdG11nOorCBVClEmWpQ&amp;r=0&amp;pid=OfficeInsert" ContentType="image/png"/>
  <Default Extension="png&amp;ehk=pJ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281" r:id="rId4"/>
    <p:sldId id="257" r:id="rId5"/>
    <p:sldId id="288" r:id="rId6"/>
    <p:sldId id="262" r:id="rId7"/>
    <p:sldId id="263" r:id="rId8"/>
    <p:sldId id="277" r:id="rId9"/>
    <p:sldId id="264" r:id="rId10"/>
    <p:sldId id="278" r:id="rId11"/>
    <p:sldId id="265" r:id="rId12"/>
    <p:sldId id="283" r:id="rId13"/>
    <p:sldId id="266" r:id="rId14"/>
    <p:sldId id="287" r:id="rId15"/>
    <p:sldId id="282" r:id="rId16"/>
    <p:sldId id="284" r:id="rId17"/>
    <p:sldId id="285" r:id="rId18"/>
    <p:sldId id="290" r:id="rId19"/>
    <p:sldId id="289" r:id="rId20"/>
    <p:sldId id="291" r:id="rId21"/>
    <p:sldId id="292" r:id="rId22"/>
    <p:sldId id="293" r:id="rId23"/>
    <p:sldId id="294" r:id="rId24"/>
    <p:sldId id="295" r:id="rId25"/>
    <p:sldId id="286" r:id="rId26"/>
    <p:sldId id="296" r:id="rId27"/>
    <p:sldId id="297" r:id="rId28"/>
    <p:sldId id="280" r:id="rId29"/>
    <p:sldId id="279" r:id="rId30"/>
    <p:sldId id="298" r:id="rId31"/>
    <p:sldId id="299" r:id="rId3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7" autoAdjust="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&amp;ehk=B3rUdG11nOorCBVClEmWpQ&amp;r=0&amp;pid=OfficeInsert"/><Relationship Id="rId2" Type="http://schemas.openxmlformats.org/officeDocument/2006/relationships/hyperlink" Target="https://en.wikivoyage.org/wiki/File:Moskwa_Metro_Line_1.svg" TargetMode="External"/><Relationship Id="rId1" Type="http://schemas.openxmlformats.org/officeDocument/2006/relationships/image" Target="../media/image12.png&amp;ehk=4goSqlprNN5vveyFc"/><Relationship Id="rId5" Type="http://schemas.openxmlformats.org/officeDocument/2006/relationships/image" Target="../media/image15.png&amp;ehk=Bl4zA"/><Relationship Id="rId4" Type="http://schemas.openxmlformats.org/officeDocument/2006/relationships/image" Target="../media/image14.png&amp;ehk=tZwmeb8O9VRg0bSURJJpdg&amp;r=0&amp;pid=OfficeInsert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&amp;ehk=pJ"/><Relationship Id="rId2" Type="http://schemas.openxmlformats.org/officeDocument/2006/relationships/hyperlink" Target="https://pt.wikipedia.org/wiki/Am%C3%A9rica" TargetMode="External"/><Relationship Id="rId1" Type="http://schemas.openxmlformats.org/officeDocument/2006/relationships/image" Target="../media/image16.png&amp;ehk=1QAcvglM5WRcLqVWWLU1vg&amp;r=0&amp;pid=OfficeInsert"/><Relationship Id="rId6" Type="http://schemas.openxmlformats.org/officeDocument/2006/relationships/hyperlink" Target="https://en.wikipedia.org/wiki/Roman_Catholic_Archdiocese_of_Bogot%C3%A1" TargetMode="External"/><Relationship Id="rId5" Type="http://schemas.openxmlformats.org/officeDocument/2006/relationships/image" Target="../media/image18.jpg&amp;ehk=OleCHJRBdRjG"/><Relationship Id="rId4" Type="http://schemas.openxmlformats.org/officeDocument/2006/relationships/hyperlink" Target="https://es.wikipedia.org/wiki/Crisis_de_la_Corbeta_Caldas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&amp;ehk=B3rUdG11nOorCBVClEmWpQ&amp;r=0&amp;pid=OfficeInsert"/><Relationship Id="rId2" Type="http://schemas.openxmlformats.org/officeDocument/2006/relationships/hyperlink" Target="https://en.wikivoyage.org/wiki/File:Moskwa_Metro_Line_1.svg" TargetMode="External"/><Relationship Id="rId1" Type="http://schemas.openxmlformats.org/officeDocument/2006/relationships/image" Target="../media/image12.png&amp;ehk=4goSqlprNN5vveyFc"/><Relationship Id="rId5" Type="http://schemas.openxmlformats.org/officeDocument/2006/relationships/image" Target="../media/image15.png&amp;ehk=Bl4zA"/><Relationship Id="rId4" Type="http://schemas.openxmlformats.org/officeDocument/2006/relationships/image" Target="../media/image14.png&amp;ehk=tZwmeb8O9VRg0bSURJJpdg&amp;r=0&amp;pid=OfficeInsert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&amp;ehk=pJ"/><Relationship Id="rId2" Type="http://schemas.openxmlformats.org/officeDocument/2006/relationships/hyperlink" Target="https://pt.wikipedia.org/wiki/Am%C3%A9rica" TargetMode="External"/><Relationship Id="rId1" Type="http://schemas.openxmlformats.org/officeDocument/2006/relationships/image" Target="../media/image16.png&amp;ehk=1QAcvglM5WRcLqVWWLU1vg&amp;r=0&amp;pid=OfficeInsert"/><Relationship Id="rId6" Type="http://schemas.openxmlformats.org/officeDocument/2006/relationships/hyperlink" Target="https://en.wikipedia.org/wiki/Roman_Catholic_Archdiocese_of_Bogot%C3%A1" TargetMode="External"/><Relationship Id="rId5" Type="http://schemas.openxmlformats.org/officeDocument/2006/relationships/image" Target="../media/image18.jpg&amp;ehk=OleCHJRBdRjG"/><Relationship Id="rId4" Type="http://schemas.openxmlformats.org/officeDocument/2006/relationships/hyperlink" Target="https://es.wikipedia.org/wiki/Crisis_de_la_Corbeta_Caldas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3A2554-9881-4390-87FA-C4272D57A6F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3D935D8-1456-4966-8088-2BAA49C28640}">
      <dgm:prSet phldrT="[Texto]"/>
      <dgm:spPr>
        <a:ln>
          <a:solidFill>
            <a:schemeClr val="tx1"/>
          </a:solidFill>
        </a:ln>
      </dgm:spPr>
      <dgm:t>
        <a:bodyPr/>
        <a:lstStyle/>
        <a:p>
          <a:endParaRPr lang="es-CO" dirty="0">
            <a:solidFill>
              <a:schemeClr val="tx1"/>
            </a:solidFill>
          </a:endParaRPr>
        </a:p>
      </dgm:t>
    </dgm:pt>
    <dgm:pt modelId="{8ACE77E2-167A-4F66-AFD9-C57A373EA9D1}" type="parTrans" cxnId="{5864420F-434A-49D6-A86E-1F737003B670}">
      <dgm:prSet/>
      <dgm:spPr/>
      <dgm:t>
        <a:bodyPr/>
        <a:lstStyle/>
        <a:p>
          <a:endParaRPr lang="es-CO"/>
        </a:p>
      </dgm:t>
    </dgm:pt>
    <dgm:pt modelId="{A6CDB304-48FA-4E6E-98EE-4365205603EC}" type="sibTrans" cxnId="{5864420F-434A-49D6-A86E-1F737003B670}">
      <dgm:prSet/>
      <dgm:spPr/>
      <dgm:t>
        <a:bodyPr/>
        <a:lstStyle/>
        <a:p>
          <a:endParaRPr lang="es-CO"/>
        </a:p>
      </dgm:t>
    </dgm:pt>
    <dgm:pt modelId="{AEF35AAA-091D-4996-B512-7FEBD63CF136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Declaración Mundial sobre la Educación Superior en el Siglo XXI: Visón y acción. París, octubre 9 de 1998. Artículo 1: La Misión de educar, formar y realizar investigaciones</a:t>
          </a:r>
        </a:p>
      </dgm:t>
    </dgm:pt>
    <dgm:pt modelId="{E171511F-E137-4954-9B16-3DA804902DD6}" type="parTrans" cxnId="{53886D8D-92A3-4DBB-AC14-82D21925790C}">
      <dgm:prSet/>
      <dgm:spPr/>
      <dgm:t>
        <a:bodyPr/>
        <a:lstStyle/>
        <a:p>
          <a:endParaRPr lang="es-CO"/>
        </a:p>
      </dgm:t>
    </dgm:pt>
    <dgm:pt modelId="{36B421BF-9D31-41BF-A4CE-B366C4CDDBC8}" type="sibTrans" cxnId="{53886D8D-92A3-4DBB-AC14-82D21925790C}">
      <dgm:prSet/>
      <dgm:spPr/>
      <dgm:t>
        <a:bodyPr/>
        <a:lstStyle/>
        <a:p>
          <a:endParaRPr lang="es-CO"/>
        </a:p>
      </dgm:t>
    </dgm:pt>
    <dgm:pt modelId="{575C1F09-9905-489A-BB70-AD520C3F81D1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/>
            <a:t> </a:t>
          </a:r>
          <a:r>
            <a:rPr lang="es-CO" dirty="0">
              <a:solidFill>
                <a:schemeClr val="tx1"/>
              </a:solidFill>
            </a:rPr>
            <a:t>PIM (Plan Integral Multicampus), y PGD (Plan General de Desarrollo) : “Compromiso con el proyecto educativo” y “Proyección social e investigación”</a:t>
          </a:r>
        </a:p>
      </dgm:t>
    </dgm:pt>
    <dgm:pt modelId="{DE2DBD1E-AA20-4680-AE71-662E44B70A69}" type="parTrans" cxnId="{C1713FAF-F26E-4611-9574-873C9F206A36}">
      <dgm:prSet/>
      <dgm:spPr/>
      <dgm:t>
        <a:bodyPr/>
        <a:lstStyle/>
        <a:p>
          <a:endParaRPr lang="es-CO"/>
        </a:p>
      </dgm:t>
    </dgm:pt>
    <dgm:pt modelId="{E96A352B-3CD2-468B-A675-71DC02DDDA59}" type="sibTrans" cxnId="{C1713FAF-F26E-4611-9574-873C9F206A36}">
      <dgm:prSet/>
      <dgm:spPr/>
      <dgm:t>
        <a:bodyPr/>
        <a:lstStyle/>
        <a:p>
          <a:endParaRPr lang="es-CO"/>
        </a:p>
      </dgm:t>
    </dgm:pt>
    <dgm:pt modelId="{72758CD4-3678-4456-89A2-92A1AA0820D8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/>
            <a:t> </a:t>
          </a:r>
          <a:r>
            <a:rPr lang="es-CO" dirty="0">
              <a:solidFill>
                <a:schemeClr val="tx1"/>
              </a:solidFill>
            </a:rPr>
            <a:t>“La Articulación de la docencia, la investigación y la proyección mediante seminarios de integración” “La Integración de dos o más objetos disciplinares tendientes a la comprensión de los problemas propios de la profesión. (UPB, Proyecto Educativo Institucional 2017, p. 19). </a:t>
          </a:r>
        </a:p>
      </dgm:t>
    </dgm:pt>
    <dgm:pt modelId="{87D91ED9-EA07-4D3E-8B25-AA7D6B0B2932}" type="parTrans" cxnId="{0B29B76B-C560-4BF4-9F39-7A858D4B4B11}">
      <dgm:prSet/>
      <dgm:spPr/>
      <dgm:t>
        <a:bodyPr/>
        <a:lstStyle/>
        <a:p>
          <a:endParaRPr lang="es-CO"/>
        </a:p>
      </dgm:t>
    </dgm:pt>
    <dgm:pt modelId="{CB3D5167-A31F-4A26-9A65-324077F7D805}" type="sibTrans" cxnId="{0B29B76B-C560-4BF4-9F39-7A858D4B4B11}">
      <dgm:prSet/>
      <dgm:spPr/>
      <dgm:t>
        <a:bodyPr/>
        <a:lstStyle/>
        <a:p>
          <a:endParaRPr lang="es-CO"/>
        </a:p>
      </dgm:t>
    </dgm:pt>
    <dgm:pt modelId="{E6377B1D-6482-1D45-A906-518BF48F794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12B8FCBE-803E-814B-A1F8-53E385371424}" type="parTrans" cxnId="{3EAB8526-5C7B-5948-AB76-90F31403B7C1}">
      <dgm:prSet/>
      <dgm:spPr/>
      <dgm:t>
        <a:bodyPr/>
        <a:lstStyle/>
        <a:p>
          <a:endParaRPr lang="en-US"/>
        </a:p>
      </dgm:t>
    </dgm:pt>
    <dgm:pt modelId="{95B57C2B-CA5C-B54B-AD12-D3484E1978DB}" type="sibTrans" cxnId="{3EAB8526-5C7B-5948-AB76-90F31403B7C1}">
      <dgm:prSet/>
      <dgm:spPr/>
      <dgm:t>
        <a:bodyPr/>
        <a:lstStyle/>
        <a:p>
          <a:endParaRPr lang="en-US"/>
        </a:p>
      </dgm:t>
    </dgm:pt>
    <dgm:pt modelId="{522FFC55-B2A0-3A4B-836E-A6AB2D212C96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Ley 30 de 1992, artículo 38: Las funciones del Instituto Colombiano para el Fomento de la Educación Superior</a:t>
          </a:r>
          <a:endParaRPr lang="en-US" dirty="0">
            <a:solidFill>
              <a:schemeClr val="tx1"/>
            </a:solidFill>
          </a:endParaRPr>
        </a:p>
      </dgm:t>
    </dgm:pt>
    <dgm:pt modelId="{D9AD3BE5-72A9-1B42-B653-F86045E6B731}" type="parTrans" cxnId="{EBFDB332-0A83-4642-927C-CAC11A733337}">
      <dgm:prSet/>
      <dgm:spPr/>
      <dgm:t>
        <a:bodyPr/>
        <a:lstStyle/>
        <a:p>
          <a:endParaRPr lang="en-US"/>
        </a:p>
      </dgm:t>
    </dgm:pt>
    <dgm:pt modelId="{D618492A-B054-4C45-B733-D7F341952953}" type="sibTrans" cxnId="{EBFDB332-0A83-4642-927C-CAC11A733337}">
      <dgm:prSet/>
      <dgm:spPr/>
      <dgm:t>
        <a:bodyPr/>
        <a:lstStyle/>
        <a:p>
          <a:endParaRPr lang="en-US"/>
        </a:p>
      </dgm:t>
    </dgm:pt>
    <dgm:pt modelId="{C2BD5111-D3A5-4677-8260-3A7C4904E847}" type="pres">
      <dgm:prSet presAssocID="{753A2554-9881-4390-87FA-C4272D57A6F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3BE952E-8135-4D3F-A290-B4C79DB1C393}" type="pres">
      <dgm:prSet presAssocID="{73D935D8-1456-4966-8088-2BAA49C28640}" presName="comp" presStyleCnt="0"/>
      <dgm:spPr/>
    </dgm:pt>
    <dgm:pt modelId="{73F07543-4313-4867-8F43-C2D4B1ECA6C3}" type="pres">
      <dgm:prSet presAssocID="{73D935D8-1456-4966-8088-2BAA49C28640}" presName="box" presStyleLbl="node1" presStyleIdx="0" presStyleCnt="4" custScaleY="98972" custLinFactNeighborX="2830"/>
      <dgm:spPr/>
      <dgm:t>
        <a:bodyPr/>
        <a:lstStyle/>
        <a:p>
          <a:endParaRPr lang="es-CO"/>
        </a:p>
      </dgm:t>
    </dgm:pt>
    <dgm:pt modelId="{91A8B435-E313-407B-860F-746807DF7822}" type="pres">
      <dgm:prSet presAssocID="{73D935D8-1456-4966-8088-2BAA49C28640}" presName="img" presStyleLbl="fgImgPlace1" presStyleIdx="0" presStyleCnt="4" custScaleX="97635" custLinFactNeighborX="-7178" custLinFactNeighborY="-205"/>
      <dgm:spPr>
        <a:ln>
          <a:solidFill>
            <a:schemeClr val="tx1"/>
          </a:solidFill>
        </a:ln>
      </dgm:spPr>
    </dgm:pt>
    <dgm:pt modelId="{FA4168E2-E547-4C43-91DB-B2C3DBF0B22B}" type="pres">
      <dgm:prSet presAssocID="{73D935D8-1456-4966-8088-2BAA49C28640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F4A16DF-0C90-4B2F-A56C-4752202455F2}" type="pres">
      <dgm:prSet presAssocID="{A6CDB304-48FA-4E6E-98EE-4365205603EC}" presName="spacer" presStyleCnt="0"/>
      <dgm:spPr/>
    </dgm:pt>
    <dgm:pt modelId="{ABA5CEF0-838F-3846-B654-B968A1AC21CF}" type="pres">
      <dgm:prSet presAssocID="{522FFC55-B2A0-3A4B-836E-A6AB2D212C96}" presName="comp" presStyleCnt="0"/>
      <dgm:spPr/>
    </dgm:pt>
    <dgm:pt modelId="{C90AE135-3BBB-104A-A793-FB2F7A3BA68A}" type="pres">
      <dgm:prSet presAssocID="{522FFC55-B2A0-3A4B-836E-A6AB2D212C96}" presName="box" presStyleLbl="node1" presStyleIdx="1" presStyleCnt="4" custLinFactNeighborX="1850" custLinFactNeighborY="1371"/>
      <dgm:spPr/>
      <dgm:t>
        <a:bodyPr/>
        <a:lstStyle/>
        <a:p>
          <a:endParaRPr lang="es-CO"/>
        </a:p>
      </dgm:t>
    </dgm:pt>
    <dgm:pt modelId="{A652F680-67A2-7044-B9EB-E715339E300A}" type="pres">
      <dgm:prSet presAssocID="{522FFC55-B2A0-3A4B-836E-A6AB2D212C96}" presName="img" presStyleLbl="fgImgPlace1" presStyleIdx="1" presStyleCnt="4"/>
      <dgm:spPr>
        <a:ln>
          <a:solidFill>
            <a:schemeClr val="tx1"/>
          </a:solidFill>
        </a:ln>
      </dgm:spPr>
    </dgm:pt>
    <dgm:pt modelId="{9F9DB895-4084-9F4A-92CF-55B7DDD2E5FA}" type="pres">
      <dgm:prSet presAssocID="{522FFC55-B2A0-3A4B-836E-A6AB2D212C96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F30426A-9498-4C4A-924B-AD98FE360F80}" type="pres">
      <dgm:prSet presAssocID="{D618492A-B054-4C45-B733-D7F341952953}" presName="spacer" presStyleCnt="0"/>
      <dgm:spPr/>
    </dgm:pt>
    <dgm:pt modelId="{C27C98A4-6189-4820-AFFC-4F38E5F04642}" type="pres">
      <dgm:prSet presAssocID="{575C1F09-9905-489A-BB70-AD520C3F81D1}" presName="comp" presStyleCnt="0"/>
      <dgm:spPr/>
    </dgm:pt>
    <dgm:pt modelId="{92D4ABCF-008A-4CEB-99FC-C24EEC3CAEE2}" type="pres">
      <dgm:prSet presAssocID="{575C1F09-9905-489A-BB70-AD520C3F81D1}" presName="box" presStyleLbl="node1" presStyleIdx="2" presStyleCnt="4"/>
      <dgm:spPr/>
      <dgm:t>
        <a:bodyPr/>
        <a:lstStyle/>
        <a:p>
          <a:endParaRPr lang="es-CO"/>
        </a:p>
      </dgm:t>
    </dgm:pt>
    <dgm:pt modelId="{DD108532-88B2-4999-BBE4-560F0CD829B4}" type="pres">
      <dgm:prSet presAssocID="{575C1F09-9905-489A-BB70-AD520C3F81D1}" presName="img" presStyleLbl="fgImgPlace1" presStyleIdx="2" presStyleCnt="4" custScaleX="104578"/>
      <dgm:spPr>
        <a:ln>
          <a:solidFill>
            <a:schemeClr val="tx1"/>
          </a:solidFill>
        </a:ln>
      </dgm:spPr>
    </dgm:pt>
    <dgm:pt modelId="{BDC23405-142D-4ED8-9069-BFFB2CD06BAA}" type="pres">
      <dgm:prSet presAssocID="{575C1F09-9905-489A-BB70-AD520C3F81D1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D5F49F-E673-48D1-A614-8F2F57BF1F97}" type="pres">
      <dgm:prSet presAssocID="{E96A352B-3CD2-468B-A675-71DC02DDDA59}" presName="spacer" presStyleCnt="0"/>
      <dgm:spPr/>
    </dgm:pt>
    <dgm:pt modelId="{D2E35AFF-91E4-4B12-BE9B-D572DF0261FF}" type="pres">
      <dgm:prSet presAssocID="{72758CD4-3678-4456-89A2-92A1AA0820D8}" presName="comp" presStyleCnt="0"/>
      <dgm:spPr/>
    </dgm:pt>
    <dgm:pt modelId="{2FDCBA87-1C55-4C27-A6CF-E701374FD752}" type="pres">
      <dgm:prSet presAssocID="{72758CD4-3678-4456-89A2-92A1AA0820D8}" presName="box" presStyleLbl="node1" presStyleIdx="3" presStyleCnt="4"/>
      <dgm:spPr/>
      <dgm:t>
        <a:bodyPr/>
        <a:lstStyle/>
        <a:p>
          <a:endParaRPr lang="es-CO"/>
        </a:p>
      </dgm:t>
    </dgm:pt>
    <dgm:pt modelId="{40111B51-A07E-4856-966B-7C3312EDCEF3}" type="pres">
      <dgm:prSet presAssocID="{72758CD4-3678-4456-89A2-92A1AA0820D8}" presName="img" presStyleLbl="fgImgPlace1" presStyleIdx="3" presStyleCnt="4" custScaleX="104578" custLinFactNeighborY="1910"/>
      <dgm:spPr>
        <a:ln>
          <a:solidFill>
            <a:schemeClr val="tx1"/>
          </a:solidFill>
        </a:ln>
      </dgm:spPr>
    </dgm:pt>
    <dgm:pt modelId="{FCAF8B2F-CD75-45B3-89D7-DCF3646A1429}" type="pres">
      <dgm:prSet presAssocID="{72758CD4-3678-4456-89A2-92A1AA0820D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370203F-486D-480D-96CD-CB4DE1E3BBCE}" type="presOf" srcId="{AEF35AAA-091D-4996-B512-7FEBD63CF136}" destId="{FA4168E2-E547-4C43-91DB-B2C3DBF0B22B}" srcOrd="1" destOrd="1" presId="urn:microsoft.com/office/officeart/2005/8/layout/vList4"/>
    <dgm:cxn modelId="{3EAB8526-5C7B-5948-AB76-90F31403B7C1}" srcId="{73D935D8-1456-4966-8088-2BAA49C28640}" destId="{E6377B1D-6482-1D45-A906-518BF48F7942}" srcOrd="1" destOrd="0" parTransId="{12B8FCBE-803E-814B-A1F8-53E385371424}" sibTransId="{95B57C2B-CA5C-B54B-AD12-D3484E1978DB}"/>
    <dgm:cxn modelId="{3D9A9023-B8C2-4C22-9872-5B04C04DF6A6}" type="presOf" srcId="{753A2554-9881-4390-87FA-C4272D57A6FD}" destId="{C2BD5111-D3A5-4677-8260-3A7C4904E847}" srcOrd="0" destOrd="0" presId="urn:microsoft.com/office/officeart/2005/8/layout/vList4"/>
    <dgm:cxn modelId="{FDB438D9-D6E3-8446-BB98-C5FD75B90C10}" type="presOf" srcId="{522FFC55-B2A0-3A4B-836E-A6AB2D212C96}" destId="{9F9DB895-4084-9F4A-92CF-55B7DDD2E5FA}" srcOrd="1" destOrd="0" presId="urn:microsoft.com/office/officeart/2005/8/layout/vList4"/>
    <dgm:cxn modelId="{6455129E-F21C-4047-85A1-29AE1C4D7606}" type="presOf" srcId="{575C1F09-9905-489A-BB70-AD520C3F81D1}" destId="{92D4ABCF-008A-4CEB-99FC-C24EEC3CAEE2}" srcOrd="0" destOrd="0" presId="urn:microsoft.com/office/officeart/2005/8/layout/vList4"/>
    <dgm:cxn modelId="{5864420F-434A-49D6-A86E-1F737003B670}" srcId="{753A2554-9881-4390-87FA-C4272D57A6FD}" destId="{73D935D8-1456-4966-8088-2BAA49C28640}" srcOrd="0" destOrd="0" parTransId="{8ACE77E2-167A-4F66-AFD9-C57A373EA9D1}" sibTransId="{A6CDB304-48FA-4E6E-98EE-4365205603EC}"/>
    <dgm:cxn modelId="{7A19B0F8-6190-3941-8C40-69D12D9A9B43}" type="presOf" srcId="{522FFC55-B2A0-3A4B-836E-A6AB2D212C96}" destId="{C90AE135-3BBB-104A-A793-FB2F7A3BA68A}" srcOrd="0" destOrd="0" presId="urn:microsoft.com/office/officeart/2005/8/layout/vList4"/>
    <dgm:cxn modelId="{0D23B8A9-AD2B-4244-B6C6-5BF3A1531293}" type="presOf" srcId="{575C1F09-9905-489A-BB70-AD520C3F81D1}" destId="{BDC23405-142D-4ED8-9069-BFFB2CD06BAA}" srcOrd="1" destOrd="0" presId="urn:microsoft.com/office/officeart/2005/8/layout/vList4"/>
    <dgm:cxn modelId="{79976694-542E-694A-AB54-7F41A82F96C7}" type="presOf" srcId="{E6377B1D-6482-1D45-A906-518BF48F7942}" destId="{FA4168E2-E547-4C43-91DB-B2C3DBF0B22B}" srcOrd="1" destOrd="2" presId="urn:microsoft.com/office/officeart/2005/8/layout/vList4"/>
    <dgm:cxn modelId="{F93B6AD8-D573-4099-B389-A1C9EC7571A5}" type="presOf" srcId="{72758CD4-3678-4456-89A2-92A1AA0820D8}" destId="{2FDCBA87-1C55-4C27-A6CF-E701374FD752}" srcOrd="0" destOrd="0" presId="urn:microsoft.com/office/officeart/2005/8/layout/vList4"/>
    <dgm:cxn modelId="{CDBC5F0F-56FD-4CDC-9A39-F46485DF7B74}" type="presOf" srcId="{73D935D8-1456-4966-8088-2BAA49C28640}" destId="{FA4168E2-E547-4C43-91DB-B2C3DBF0B22B}" srcOrd="1" destOrd="0" presId="urn:microsoft.com/office/officeart/2005/8/layout/vList4"/>
    <dgm:cxn modelId="{4FD20C59-0186-40E4-A8F0-96FDF1E62B24}" type="presOf" srcId="{73D935D8-1456-4966-8088-2BAA49C28640}" destId="{73F07543-4313-4867-8F43-C2D4B1ECA6C3}" srcOrd="0" destOrd="0" presId="urn:microsoft.com/office/officeart/2005/8/layout/vList4"/>
    <dgm:cxn modelId="{53886D8D-92A3-4DBB-AC14-82D21925790C}" srcId="{73D935D8-1456-4966-8088-2BAA49C28640}" destId="{AEF35AAA-091D-4996-B512-7FEBD63CF136}" srcOrd="0" destOrd="0" parTransId="{E171511F-E137-4954-9B16-3DA804902DD6}" sibTransId="{36B421BF-9D31-41BF-A4CE-B366C4CDDBC8}"/>
    <dgm:cxn modelId="{A1DAE859-B597-0742-A722-B0B0CB849515}" type="presOf" srcId="{E6377B1D-6482-1D45-A906-518BF48F7942}" destId="{73F07543-4313-4867-8F43-C2D4B1ECA6C3}" srcOrd="0" destOrd="2" presId="urn:microsoft.com/office/officeart/2005/8/layout/vList4"/>
    <dgm:cxn modelId="{EBFDB332-0A83-4642-927C-CAC11A733337}" srcId="{753A2554-9881-4390-87FA-C4272D57A6FD}" destId="{522FFC55-B2A0-3A4B-836E-A6AB2D212C96}" srcOrd="1" destOrd="0" parTransId="{D9AD3BE5-72A9-1B42-B653-F86045E6B731}" sibTransId="{D618492A-B054-4C45-B733-D7F341952953}"/>
    <dgm:cxn modelId="{412BFC15-5917-42B2-A2D3-98D0817EEB5D}" type="presOf" srcId="{72758CD4-3678-4456-89A2-92A1AA0820D8}" destId="{FCAF8B2F-CD75-45B3-89D7-DCF3646A1429}" srcOrd="1" destOrd="0" presId="urn:microsoft.com/office/officeart/2005/8/layout/vList4"/>
    <dgm:cxn modelId="{6B8C98F2-4828-42BA-AD70-705F480C98C1}" type="presOf" srcId="{AEF35AAA-091D-4996-B512-7FEBD63CF136}" destId="{73F07543-4313-4867-8F43-C2D4B1ECA6C3}" srcOrd="0" destOrd="1" presId="urn:microsoft.com/office/officeart/2005/8/layout/vList4"/>
    <dgm:cxn modelId="{0B29B76B-C560-4BF4-9F39-7A858D4B4B11}" srcId="{753A2554-9881-4390-87FA-C4272D57A6FD}" destId="{72758CD4-3678-4456-89A2-92A1AA0820D8}" srcOrd="3" destOrd="0" parTransId="{87D91ED9-EA07-4D3E-8B25-AA7D6B0B2932}" sibTransId="{CB3D5167-A31F-4A26-9A65-324077F7D805}"/>
    <dgm:cxn modelId="{C1713FAF-F26E-4611-9574-873C9F206A36}" srcId="{753A2554-9881-4390-87FA-C4272D57A6FD}" destId="{575C1F09-9905-489A-BB70-AD520C3F81D1}" srcOrd="2" destOrd="0" parTransId="{DE2DBD1E-AA20-4680-AE71-662E44B70A69}" sibTransId="{E96A352B-3CD2-468B-A675-71DC02DDDA59}"/>
    <dgm:cxn modelId="{61F72E4C-B55E-4B66-865D-D52FF1FA2489}" type="presParOf" srcId="{C2BD5111-D3A5-4677-8260-3A7C4904E847}" destId="{63BE952E-8135-4D3F-A290-B4C79DB1C393}" srcOrd="0" destOrd="0" presId="urn:microsoft.com/office/officeart/2005/8/layout/vList4"/>
    <dgm:cxn modelId="{A6EF3075-D0BE-4B15-BC5E-9E3BA36EC626}" type="presParOf" srcId="{63BE952E-8135-4D3F-A290-B4C79DB1C393}" destId="{73F07543-4313-4867-8F43-C2D4B1ECA6C3}" srcOrd="0" destOrd="0" presId="urn:microsoft.com/office/officeart/2005/8/layout/vList4"/>
    <dgm:cxn modelId="{A30A296F-A04D-4779-B70C-AB5889C65CB8}" type="presParOf" srcId="{63BE952E-8135-4D3F-A290-B4C79DB1C393}" destId="{91A8B435-E313-407B-860F-746807DF7822}" srcOrd="1" destOrd="0" presId="urn:microsoft.com/office/officeart/2005/8/layout/vList4"/>
    <dgm:cxn modelId="{37385E05-7D6D-46EF-B9C8-C0D6D308FE7F}" type="presParOf" srcId="{63BE952E-8135-4D3F-A290-B4C79DB1C393}" destId="{FA4168E2-E547-4C43-91DB-B2C3DBF0B22B}" srcOrd="2" destOrd="0" presId="urn:microsoft.com/office/officeart/2005/8/layout/vList4"/>
    <dgm:cxn modelId="{C351EFA6-CA38-4BF7-993B-5ED53788FE3A}" type="presParOf" srcId="{C2BD5111-D3A5-4677-8260-3A7C4904E847}" destId="{8F4A16DF-0C90-4B2F-A56C-4752202455F2}" srcOrd="1" destOrd="0" presId="urn:microsoft.com/office/officeart/2005/8/layout/vList4"/>
    <dgm:cxn modelId="{6AF06D8A-5766-EE42-A5AD-9FED00B82DB1}" type="presParOf" srcId="{C2BD5111-D3A5-4677-8260-3A7C4904E847}" destId="{ABA5CEF0-838F-3846-B654-B968A1AC21CF}" srcOrd="2" destOrd="0" presId="urn:microsoft.com/office/officeart/2005/8/layout/vList4"/>
    <dgm:cxn modelId="{770D709F-48EC-9F42-9A31-1A3117204998}" type="presParOf" srcId="{ABA5CEF0-838F-3846-B654-B968A1AC21CF}" destId="{C90AE135-3BBB-104A-A793-FB2F7A3BA68A}" srcOrd="0" destOrd="0" presId="urn:microsoft.com/office/officeart/2005/8/layout/vList4"/>
    <dgm:cxn modelId="{1703379C-0D08-3B44-B9C5-3CADF7F78F64}" type="presParOf" srcId="{ABA5CEF0-838F-3846-B654-B968A1AC21CF}" destId="{A652F680-67A2-7044-B9EB-E715339E300A}" srcOrd="1" destOrd="0" presId="urn:microsoft.com/office/officeart/2005/8/layout/vList4"/>
    <dgm:cxn modelId="{E3686932-1007-2845-A9AD-12C438B5692E}" type="presParOf" srcId="{ABA5CEF0-838F-3846-B654-B968A1AC21CF}" destId="{9F9DB895-4084-9F4A-92CF-55B7DDD2E5FA}" srcOrd="2" destOrd="0" presId="urn:microsoft.com/office/officeart/2005/8/layout/vList4"/>
    <dgm:cxn modelId="{90E48324-B36B-204C-83E7-E5A48BE07785}" type="presParOf" srcId="{C2BD5111-D3A5-4677-8260-3A7C4904E847}" destId="{5F30426A-9498-4C4A-924B-AD98FE360F80}" srcOrd="3" destOrd="0" presId="urn:microsoft.com/office/officeart/2005/8/layout/vList4"/>
    <dgm:cxn modelId="{67774EE4-D2BC-4461-B534-118F444CAA34}" type="presParOf" srcId="{C2BD5111-D3A5-4677-8260-3A7C4904E847}" destId="{C27C98A4-6189-4820-AFFC-4F38E5F04642}" srcOrd="4" destOrd="0" presId="urn:microsoft.com/office/officeart/2005/8/layout/vList4"/>
    <dgm:cxn modelId="{DFEA861F-5755-4279-8D0D-88F76400B0F9}" type="presParOf" srcId="{C27C98A4-6189-4820-AFFC-4F38E5F04642}" destId="{92D4ABCF-008A-4CEB-99FC-C24EEC3CAEE2}" srcOrd="0" destOrd="0" presId="urn:microsoft.com/office/officeart/2005/8/layout/vList4"/>
    <dgm:cxn modelId="{BCAFCD9F-CE5A-407D-A8AD-F718E6ADBF42}" type="presParOf" srcId="{C27C98A4-6189-4820-AFFC-4F38E5F04642}" destId="{DD108532-88B2-4999-BBE4-560F0CD829B4}" srcOrd="1" destOrd="0" presId="urn:microsoft.com/office/officeart/2005/8/layout/vList4"/>
    <dgm:cxn modelId="{FE2E1EB6-C73E-4AA8-BA72-249A9C4C3335}" type="presParOf" srcId="{C27C98A4-6189-4820-AFFC-4F38E5F04642}" destId="{BDC23405-142D-4ED8-9069-BFFB2CD06BAA}" srcOrd="2" destOrd="0" presId="urn:microsoft.com/office/officeart/2005/8/layout/vList4"/>
    <dgm:cxn modelId="{441DC545-455B-4050-9987-38D6B9DCCC68}" type="presParOf" srcId="{C2BD5111-D3A5-4677-8260-3A7C4904E847}" destId="{29D5F49F-E673-48D1-A614-8F2F57BF1F97}" srcOrd="5" destOrd="0" presId="urn:microsoft.com/office/officeart/2005/8/layout/vList4"/>
    <dgm:cxn modelId="{4CBC6EE2-E0CE-4687-B936-A6BBDFA506EF}" type="presParOf" srcId="{C2BD5111-D3A5-4677-8260-3A7C4904E847}" destId="{D2E35AFF-91E4-4B12-BE9B-D572DF0261FF}" srcOrd="6" destOrd="0" presId="urn:microsoft.com/office/officeart/2005/8/layout/vList4"/>
    <dgm:cxn modelId="{0D024E9D-9E4F-4B07-A286-569ED2C3809E}" type="presParOf" srcId="{D2E35AFF-91E4-4B12-BE9B-D572DF0261FF}" destId="{2FDCBA87-1C55-4C27-A6CF-E701374FD752}" srcOrd="0" destOrd="0" presId="urn:microsoft.com/office/officeart/2005/8/layout/vList4"/>
    <dgm:cxn modelId="{5169E995-6B6F-47C0-875D-6D5F70213718}" type="presParOf" srcId="{D2E35AFF-91E4-4B12-BE9B-D572DF0261FF}" destId="{40111B51-A07E-4856-966B-7C3312EDCEF3}" srcOrd="1" destOrd="0" presId="urn:microsoft.com/office/officeart/2005/8/layout/vList4"/>
    <dgm:cxn modelId="{E2C8BE08-459F-4B43-B068-59B41682EA5D}" type="presParOf" srcId="{D2E35AFF-91E4-4B12-BE9B-D572DF0261FF}" destId="{FCAF8B2F-CD75-45B3-89D7-DCF3646A1429}" srcOrd="2" destOrd="0" presId="urn:microsoft.com/office/officeart/2005/8/layout/vList4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52A9E4-FA3B-4576-809B-75ABB32F7FE9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D882F352-2996-4358-95EF-36BFDF5354D6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Esta Investigación cooperativa: USTA / UPB es una contribución sobre las implicaciones de las prácticas pedagógicas, uso de recursos didácticos, e inclusión del componente cultural colombiano en las clases de ELE</a:t>
          </a:r>
        </a:p>
      </dgm:t>
    </dgm:pt>
    <dgm:pt modelId="{588CC254-4643-4B42-A586-CDE295884B32}" type="parTrans" cxnId="{E6E05E81-812A-4203-A41E-587C093F63D7}">
      <dgm:prSet/>
      <dgm:spPr/>
      <dgm:t>
        <a:bodyPr/>
        <a:lstStyle/>
        <a:p>
          <a:endParaRPr lang="es-CO"/>
        </a:p>
      </dgm:t>
    </dgm:pt>
    <dgm:pt modelId="{DEAEAA2D-6FCD-47EB-8E60-27E81FCE5C02}" type="sibTrans" cxnId="{E6E05E81-812A-4203-A41E-587C093F63D7}">
      <dgm:prSet/>
      <dgm:spPr/>
      <dgm:t>
        <a:bodyPr/>
        <a:lstStyle/>
        <a:p>
          <a:endParaRPr lang="es-CO"/>
        </a:p>
      </dgm:t>
    </dgm:pt>
    <dgm:pt modelId="{9C6D3500-813E-4D9D-80C6-800284EA779C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Falta de sistematización de los recursos didácticos que se emplean en los contextos de enseñanza de ELE. (UPN 2011)</a:t>
          </a:r>
        </a:p>
      </dgm:t>
    </dgm:pt>
    <dgm:pt modelId="{618D8A30-0AE5-49D1-8C90-F0C5D102AF20}" type="parTrans" cxnId="{F18AB7F8-D1DC-4058-9900-C84138AD5270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/>
        </a:p>
      </dgm:t>
    </dgm:pt>
    <dgm:pt modelId="{C295C597-14ED-4CEB-9190-AE3A1CE3750C}" type="sibTrans" cxnId="{F18AB7F8-D1DC-4058-9900-C84138AD5270}">
      <dgm:prSet/>
      <dgm:spPr/>
      <dgm:t>
        <a:bodyPr/>
        <a:lstStyle/>
        <a:p>
          <a:endParaRPr lang="es-CO"/>
        </a:p>
      </dgm:t>
    </dgm:pt>
    <dgm:pt modelId="{1B53930B-283A-457D-A5FC-0053473966DC}">
      <dgm:prSet phldrT="[Texto]"/>
      <dgm:spPr/>
      <dgm:t>
        <a:bodyPr/>
        <a:lstStyle/>
        <a:p>
          <a:endParaRPr lang="es-CO"/>
        </a:p>
      </dgm:t>
    </dgm:pt>
    <dgm:pt modelId="{CF9AF3D8-DE9D-4B2E-8CB3-31D18AAA31CD}" type="parTrans" cxnId="{0EB4805F-805C-4AF6-92A9-9AD10FF54269}">
      <dgm:prSet/>
      <dgm:spPr/>
      <dgm:t>
        <a:bodyPr/>
        <a:lstStyle/>
        <a:p>
          <a:endParaRPr lang="es-CO"/>
        </a:p>
      </dgm:t>
    </dgm:pt>
    <dgm:pt modelId="{FC168141-078D-46A5-ABF3-8BF3B31D3871}" type="sibTrans" cxnId="{0EB4805F-805C-4AF6-92A9-9AD10FF54269}">
      <dgm:prSet/>
      <dgm:spPr/>
      <dgm:t>
        <a:bodyPr/>
        <a:lstStyle/>
        <a:p>
          <a:endParaRPr lang="es-CO"/>
        </a:p>
      </dgm:t>
    </dgm:pt>
    <dgm:pt modelId="{7920819A-57B5-422A-BB21-9C12481CB1F8}">
      <dgm:prSet phldrT="[Texto]"/>
      <dgm:spPr/>
      <dgm:t>
        <a:bodyPr/>
        <a:lstStyle/>
        <a:p>
          <a:endParaRPr lang="es-CO"/>
        </a:p>
      </dgm:t>
    </dgm:pt>
    <dgm:pt modelId="{AFF6BBDF-5206-47B3-B78C-69F87389C067}" type="parTrans" cxnId="{ED136B5E-2CC9-4969-A34C-A7542F621539}">
      <dgm:prSet/>
      <dgm:spPr/>
      <dgm:t>
        <a:bodyPr/>
        <a:lstStyle/>
        <a:p>
          <a:endParaRPr lang="es-CO"/>
        </a:p>
      </dgm:t>
    </dgm:pt>
    <dgm:pt modelId="{28FF79F3-D966-40ED-9F06-696CDAEB77CF}" type="sibTrans" cxnId="{ED136B5E-2CC9-4969-A34C-A7542F621539}">
      <dgm:prSet/>
      <dgm:spPr/>
      <dgm:t>
        <a:bodyPr/>
        <a:lstStyle/>
        <a:p>
          <a:endParaRPr lang="es-CO"/>
        </a:p>
      </dgm:t>
    </dgm:pt>
    <dgm:pt modelId="{9A8C6A46-37B6-483C-920E-12B6CB04C7FD}">
      <dgm:prSet phldrT="[Texto]"/>
      <dgm:spPr/>
      <dgm:t>
        <a:bodyPr/>
        <a:lstStyle/>
        <a:p>
          <a:endParaRPr lang="es-CO"/>
        </a:p>
      </dgm:t>
    </dgm:pt>
    <dgm:pt modelId="{ABDBBA83-C5F9-411B-9C02-2C4E5E64E469}" type="parTrans" cxnId="{EFBB26AC-049C-4C03-825C-3752F0126011}">
      <dgm:prSet/>
      <dgm:spPr/>
      <dgm:t>
        <a:bodyPr/>
        <a:lstStyle/>
        <a:p>
          <a:endParaRPr lang="es-CO"/>
        </a:p>
      </dgm:t>
    </dgm:pt>
    <dgm:pt modelId="{3C6EF55B-F5A4-434C-BEBF-66B606D8C035}" type="sibTrans" cxnId="{EFBB26AC-049C-4C03-825C-3752F0126011}">
      <dgm:prSet/>
      <dgm:spPr/>
      <dgm:t>
        <a:bodyPr/>
        <a:lstStyle/>
        <a:p>
          <a:endParaRPr lang="es-CO"/>
        </a:p>
      </dgm:t>
    </dgm:pt>
    <dgm:pt modelId="{A6826F30-4474-40FC-812D-D5A4CE2540FF}">
      <dgm:prSet phldrT="[Texto]"/>
      <dgm:spPr/>
      <dgm:t>
        <a:bodyPr/>
        <a:lstStyle/>
        <a:p>
          <a:endParaRPr lang="es-CO"/>
        </a:p>
      </dgm:t>
    </dgm:pt>
    <dgm:pt modelId="{8C245BDA-9019-4035-89AE-8F0F0E17B927}" type="parTrans" cxnId="{7AAF57C0-2A59-474E-926C-959CDFFCE289}">
      <dgm:prSet/>
      <dgm:spPr/>
      <dgm:t>
        <a:bodyPr/>
        <a:lstStyle/>
        <a:p>
          <a:endParaRPr lang="es-CO"/>
        </a:p>
      </dgm:t>
    </dgm:pt>
    <dgm:pt modelId="{27394FFB-11D0-4993-B3D0-10693E0AD687}" type="sibTrans" cxnId="{7AAF57C0-2A59-474E-926C-959CDFFCE289}">
      <dgm:prSet/>
      <dgm:spPr/>
      <dgm:t>
        <a:bodyPr/>
        <a:lstStyle/>
        <a:p>
          <a:endParaRPr lang="es-CO"/>
        </a:p>
      </dgm:t>
    </dgm:pt>
    <dgm:pt modelId="{2870E84D-A271-4283-B67E-B6DCBA6297F1}">
      <dgm:prSet phldrT="[Texto]"/>
      <dgm:spPr/>
      <dgm:t>
        <a:bodyPr/>
        <a:lstStyle/>
        <a:p>
          <a:endParaRPr lang="es-CO"/>
        </a:p>
      </dgm:t>
    </dgm:pt>
    <dgm:pt modelId="{244CF8E2-12BB-468E-B05F-6C4BED379B9D}" type="parTrans" cxnId="{257C417D-E1F4-4821-9057-9C6089DA8396}">
      <dgm:prSet/>
      <dgm:spPr/>
      <dgm:t>
        <a:bodyPr/>
        <a:lstStyle/>
        <a:p>
          <a:endParaRPr lang="es-CO"/>
        </a:p>
      </dgm:t>
    </dgm:pt>
    <dgm:pt modelId="{67378B0A-F4A3-4874-8D55-0410ADA16D68}" type="sibTrans" cxnId="{257C417D-E1F4-4821-9057-9C6089DA8396}">
      <dgm:prSet/>
      <dgm:spPr/>
      <dgm:t>
        <a:bodyPr/>
        <a:lstStyle/>
        <a:p>
          <a:endParaRPr lang="es-CO"/>
        </a:p>
      </dgm:t>
    </dgm:pt>
    <dgm:pt modelId="{9F140A8D-857F-4176-882D-404DF2620C7B}">
      <dgm:prSet phldrT="[Texto]"/>
      <dgm:spPr/>
      <dgm:t>
        <a:bodyPr/>
        <a:lstStyle/>
        <a:p>
          <a:endParaRPr lang="es-CO"/>
        </a:p>
      </dgm:t>
    </dgm:pt>
    <dgm:pt modelId="{BD764F28-A612-4273-8FD5-7896299702B2}" type="parTrans" cxnId="{C5FC41F2-03CC-4496-A707-C2063AC0C702}">
      <dgm:prSet/>
      <dgm:spPr/>
      <dgm:t>
        <a:bodyPr/>
        <a:lstStyle/>
        <a:p>
          <a:endParaRPr lang="es-CO"/>
        </a:p>
      </dgm:t>
    </dgm:pt>
    <dgm:pt modelId="{D634CF8D-E766-43DF-90FB-6FBF89EC0EB4}" type="sibTrans" cxnId="{C5FC41F2-03CC-4496-A707-C2063AC0C702}">
      <dgm:prSet/>
      <dgm:spPr/>
      <dgm:t>
        <a:bodyPr/>
        <a:lstStyle/>
        <a:p>
          <a:endParaRPr lang="es-CO"/>
        </a:p>
      </dgm:t>
    </dgm:pt>
    <dgm:pt modelId="{8D224DB2-9C08-4659-BCE0-4A11968F4FED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Alto porcentaje de las propuestas que provienen de España (García y otros 2011). Carecen de material para el profesor.</a:t>
          </a:r>
        </a:p>
      </dgm:t>
    </dgm:pt>
    <dgm:pt modelId="{14933A64-FAEB-4324-B977-566F570F49D1}" type="parTrans" cxnId="{165E8B6C-2B2C-46D4-8A86-243BD3BAFC8D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/>
        </a:p>
      </dgm:t>
    </dgm:pt>
    <dgm:pt modelId="{B21F41C7-A2C6-4078-BE5D-446F86F6316B}" type="sibTrans" cxnId="{165E8B6C-2B2C-46D4-8A86-243BD3BAFC8D}">
      <dgm:prSet/>
      <dgm:spPr/>
      <dgm:t>
        <a:bodyPr/>
        <a:lstStyle/>
        <a:p>
          <a:endParaRPr lang="es-CO"/>
        </a:p>
      </dgm:t>
    </dgm:pt>
    <dgm:pt modelId="{1F64FFFE-FA90-42DF-B9CE-97EA64205B44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Falta de contenidos culturales colombianos en los recursos didácticos (Por Ej. Buscadores TODOELE.NET y </a:t>
          </a:r>
          <a:r>
            <a:rPr lang="es-CO" dirty="0" err="1">
              <a:solidFill>
                <a:schemeClr val="tx1"/>
              </a:solidFill>
            </a:rPr>
            <a:t>ProfeDeELE</a:t>
          </a:r>
          <a:r>
            <a:rPr lang="es-CO" dirty="0">
              <a:solidFill>
                <a:schemeClr val="tx1"/>
              </a:solidFill>
            </a:rPr>
            <a:t>)</a:t>
          </a:r>
        </a:p>
      </dgm:t>
    </dgm:pt>
    <dgm:pt modelId="{89B0D988-2C5D-4697-A04D-1DE26D449CB2}" type="parTrans" cxnId="{7C35B460-5B27-4DD8-B4F2-536F4AEA7BCF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/>
        </a:p>
      </dgm:t>
    </dgm:pt>
    <dgm:pt modelId="{7D0D584A-125A-42A3-853A-C27F5695CE3F}" type="sibTrans" cxnId="{7C35B460-5B27-4DD8-B4F2-536F4AEA7BCF}">
      <dgm:prSet/>
      <dgm:spPr/>
      <dgm:t>
        <a:bodyPr/>
        <a:lstStyle/>
        <a:p>
          <a:endParaRPr lang="es-CO"/>
        </a:p>
      </dgm:t>
    </dgm:pt>
    <dgm:pt modelId="{FE454214-1B69-4CF2-BC89-9C3AEAE01F85}">
      <dgm:prSet phldrT="[Texto]"/>
      <dgm:spPr/>
      <dgm:t>
        <a:bodyPr/>
        <a:lstStyle/>
        <a:p>
          <a:endParaRPr lang="es-CO"/>
        </a:p>
      </dgm:t>
    </dgm:pt>
    <dgm:pt modelId="{3A934A6C-BC7E-4955-AE31-17715609B870}" type="parTrans" cxnId="{69FC0C69-D6D5-4C47-A5D3-51AFA144E4BA}">
      <dgm:prSet/>
      <dgm:spPr/>
      <dgm:t>
        <a:bodyPr/>
        <a:lstStyle/>
        <a:p>
          <a:endParaRPr lang="es-CO"/>
        </a:p>
      </dgm:t>
    </dgm:pt>
    <dgm:pt modelId="{5FF06719-4305-4A20-8489-DC801167643B}" type="sibTrans" cxnId="{69FC0C69-D6D5-4C47-A5D3-51AFA144E4BA}">
      <dgm:prSet/>
      <dgm:spPr/>
      <dgm:t>
        <a:bodyPr/>
        <a:lstStyle/>
        <a:p>
          <a:endParaRPr lang="es-CO"/>
        </a:p>
      </dgm:t>
    </dgm:pt>
    <dgm:pt modelId="{33481BDF-533B-4268-9052-8C60C613EBEA}">
      <dgm:prSet/>
      <dgm:spPr/>
      <dgm:t>
        <a:bodyPr/>
        <a:lstStyle/>
        <a:p>
          <a:endParaRPr lang="es-CO"/>
        </a:p>
      </dgm:t>
    </dgm:pt>
    <dgm:pt modelId="{CE8A3235-43DC-4BEE-86E4-3E19F1C006BE}" type="parTrans" cxnId="{3DC252C1-6D9B-49EE-A850-E79687B3FEB5}">
      <dgm:prSet/>
      <dgm:spPr/>
      <dgm:t>
        <a:bodyPr/>
        <a:lstStyle/>
        <a:p>
          <a:endParaRPr lang="es-CO"/>
        </a:p>
      </dgm:t>
    </dgm:pt>
    <dgm:pt modelId="{AC3164BC-1F0A-4739-A49F-6F5E4748F8B5}" type="sibTrans" cxnId="{3DC252C1-6D9B-49EE-A850-E79687B3FEB5}">
      <dgm:prSet/>
      <dgm:spPr/>
      <dgm:t>
        <a:bodyPr/>
        <a:lstStyle/>
        <a:p>
          <a:endParaRPr lang="es-CO"/>
        </a:p>
      </dgm:t>
    </dgm:pt>
    <dgm:pt modelId="{6B69C859-3192-4ECC-8EFA-04A0BE088F4E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Establecer vínculos de cooperación entre IES e investigadores que compartan un mismo objeto de estudio.  </a:t>
          </a:r>
        </a:p>
      </dgm:t>
    </dgm:pt>
    <dgm:pt modelId="{419ECB1D-A681-4E4E-8B0C-5946D70E1F0C}" type="parTrans" cxnId="{141EBCDD-6F43-403A-BC23-B08984AE9F6C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/>
        </a:p>
      </dgm:t>
    </dgm:pt>
    <dgm:pt modelId="{38977D84-B6EF-4A5B-829B-AE4FB890AE2C}" type="sibTrans" cxnId="{141EBCDD-6F43-403A-BC23-B08984AE9F6C}">
      <dgm:prSet/>
      <dgm:spPr/>
      <dgm:t>
        <a:bodyPr/>
        <a:lstStyle/>
        <a:p>
          <a:endParaRPr lang="es-CO"/>
        </a:p>
      </dgm:t>
    </dgm:pt>
    <dgm:pt modelId="{1EF1AC2B-3E00-4C22-86C4-361FE4E9BFEF}" type="pres">
      <dgm:prSet presAssocID="{7D52A9E4-FA3B-4576-809B-75ABB32F7FE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BD0F3B7-027B-41DB-ABA6-ACEABDCB0466}" type="pres">
      <dgm:prSet presAssocID="{D882F352-2996-4358-95EF-36BFDF5354D6}" presName="centerShape" presStyleLbl="node0" presStyleIdx="0" presStyleCnt="1"/>
      <dgm:spPr/>
      <dgm:t>
        <a:bodyPr/>
        <a:lstStyle/>
        <a:p>
          <a:endParaRPr lang="es-CO"/>
        </a:p>
      </dgm:t>
    </dgm:pt>
    <dgm:pt modelId="{1E5F11F1-2139-4E69-B0E6-083B250620DF}" type="pres">
      <dgm:prSet presAssocID="{618D8A30-0AE5-49D1-8C90-F0C5D102AF20}" presName="parTrans" presStyleLbl="bgSibTrans2D1" presStyleIdx="0" presStyleCnt="4"/>
      <dgm:spPr/>
      <dgm:t>
        <a:bodyPr/>
        <a:lstStyle/>
        <a:p>
          <a:endParaRPr lang="es-CO"/>
        </a:p>
      </dgm:t>
    </dgm:pt>
    <dgm:pt modelId="{D14E8240-9EA7-4A8C-B2EC-5A2211AA45DB}" type="pres">
      <dgm:prSet presAssocID="{9C6D3500-813E-4D9D-80C6-800284EA779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BAE60F1-BA7B-4DAE-9B04-F4BFF3BB61F8}" type="pres">
      <dgm:prSet presAssocID="{14933A64-FAEB-4324-B977-566F570F49D1}" presName="parTrans" presStyleLbl="bgSibTrans2D1" presStyleIdx="1" presStyleCnt="4"/>
      <dgm:spPr/>
      <dgm:t>
        <a:bodyPr/>
        <a:lstStyle/>
        <a:p>
          <a:endParaRPr lang="es-CO"/>
        </a:p>
      </dgm:t>
    </dgm:pt>
    <dgm:pt modelId="{39F8F3C0-24F1-4FD6-9C04-345449C042F2}" type="pres">
      <dgm:prSet presAssocID="{8D224DB2-9C08-4659-BCE0-4A11968F4FE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BF46BA0-6CAA-4D47-8902-0F1A649A319D}" type="pres">
      <dgm:prSet presAssocID="{419ECB1D-A681-4E4E-8B0C-5946D70E1F0C}" presName="parTrans" presStyleLbl="bgSibTrans2D1" presStyleIdx="2" presStyleCnt="4"/>
      <dgm:spPr/>
      <dgm:t>
        <a:bodyPr/>
        <a:lstStyle/>
        <a:p>
          <a:endParaRPr lang="es-CO"/>
        </a:p>
      </dgm:t>
    </dgm:pt>
    <dgm:pt modelId="{372B6459-9549-4E83-83E2-0E571436AA93}" type="pres">
      <dgm:prSet presAssocID="{6B69C859-3192-4ECC-8EFA-04A0BE088F4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E481E2C-DF70-4EB4-972D-A7F89B1115D6}" type="pres">
      <dgm:prSet presAssocID="{89B0D988-2C5D-4697-A04D-1DE26D449CB2}" presName="parTrans" presStyleLbl="bgSibTrans2D1" presStyleIdx="3" presStyleCnt="4"/>
      <dgm:spPr/>
      <dgm:t>
        <a:bodyPr/>
        <a:lstStyle/>
        <a:p>
          <a:endParaRPr lang="es-CO"/>
        </a:p>
      </dgm:t>
    </dgm:pt>
    <dgm:pt modelId="{C09585D8-1BC4-40B3-A969-F8F266A103C5}" type="pres">
      <dgm:prSet presAssocID="{1F64FFFE-FA90-42DF-B9CE-97EA64205B4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41EBCDD-6F43-403A-BC23-B08984AE9F6C}" srcId="{D882F352-2996-4358-95EF-36BFDF5354D6}" destId="{6B69C859-3192-4ECC-8EFA-04A0BE088F4E}" srcOrd="2" destOrd="0" parTransId="{419ECB1D-A681-4E4E-8B0C-5946D70E1F0C}" sibTransId="{38977D84-B6EF-4A5B-829B-AE4FB890AE2C}"/>
    <dgm:cxn modelId="{93E1BD7C-BB57-4739-B790-D02FB9DA0637}" type="presOf" srcId="{7D52A9E4-FA3B-4576-809B-75ABB32F7FE9}" destId="{1EF1AC2B-3E00-4C22-86C4-361FE4E9BFEF}" srcOrd="0" destOrd="0" presId="urn:microsoft.com/office/officeart/2005/8/layout/radial4"/>
    <dgm:cxn modelId="{D43632A6-46BC-40FE-AF97-2B4BFA4CCD04}" type="presOf" srcId="{419ECB1D-A681-4E4E-8B0C-5946D70E1F0C}" destId="{9BF46BA0-6CAA-4D47-8902-0F1A649A319D}" srcOrd="0" destOrd="0" presId="urn:microsoft.com/office/officeart/2005/8/layout/radial4"/>
    <dgm:cxn modelId="{3DC252C1-6D9B-49EE-A850-E79687B3FEB5}" srcId="{7D52A9E4-FA3B-4576-809B-75ABB32F7FE9}" destId="{33481BDF-533B-4268-9052-8C60C613EBEA}" srcOrd="1" destOrd="0" parTransId="{CE8A3235-43DC-4BEE-86E4-3E19F1C006BE}" sibTransId="{AC3164BC-1F0A-4739-A49F-6F5E4748F8B5}"/>
    <dgm:cxn modelId="{EFBB26AC-049C-4C03-825C-3752F0126011}" srcId="{1B53930B-283A-457D-A5FC-0053473966DC}" destId="{9A8C6A46-37B6-483C-920E-12B6CB04C7FD}" srcOrd="1" destOrd="0" parTransId="{ABDBBA83-C5F9-411B-9C02-2C4E5E64E469}" sibTransId="{3C6EF55B-F5A4-434C-BEBF-66B606D8C035}"/>
    <dgm:cxn modelId="{7AAF57C0-2A59-474E-926C-959CDFFCE289}" srcId="{7D52A9E4-FA3B-4576-809B-75ABB32F7FE9}" destId="{A6826F30-4474-40FC-812D-D5A4CE2540FF}" srcOrd="3" destOrd="0" parTransId="{8C245BDA-9019-4035-89AE-8F0F0E17B927}" sibTransId="{27394FFB-11D0-4993-B3D0-10693E0AD687}"/>
    <dgm:cxn modelId="{E6E05E81-812A-4203-A41E-587C093F63D7}" srcId="{7D52A9E4-FA3B-4576-809B-75ABB32F7FE9}" destId="{D882F352-2996-4358-95EF-36BFDF5354D6}" srcOrd="0" destOrd="0" parTransId="{588CC254-4643-4B42-A586-CDE295884B32}" sibTransId="{DEAEAA2D-6FCD-47EB-8E60-27E81FCE5C02}"/>
    <dgm:cxn modelId="{7059C9A4-382E-4AC0-95CF-654C864F1767}" type="presOf" srcId="{1F64FFFE-FA90-42DF-B9CE-97EA64205B44}" destId="{C09585D8-1BC4-40B3-A969-F8F266A103C5}" srcOrd="0" destOrd="0" presId="urn:microsoft.com/office/officeart/2005/8/layout/radial4"/>
    <dgm:cxn modelId="{165E8B6C-2B2C-46D4-8A86-243BD3BAFC8D}" srcId="{D882F352-2996-4358-95EF-36BFDF5354D6}" destId="{8D224DB2-9C08-4659-BCE0-4A11968F4FED}" srcOrd="1" destOrd="0" parTransId="{14933A64-FAEB-4324-B977-566F570F49D1}" sibTransId="{B21F41C7-A2C6-4078-BE5D-446F86F6316B}"/>
    <dgm:cxn modelId="{3994B644-988C-4AA5-A4AD-A49CD52BEB9E}" type="presOf" srcId="{618D8A30-0AE5-49D1-8C90-F0C5D102AF20}" destId="{1E5F11F1-2139-4E69-B0E6-083B250620DF}" srcOrd="0" destOrd="0" presId="urn:microsoft.com/office/officeart/2005/8/layout/radial4"/>
    <dgm:cxn modelId="{0EB4805F-805C-4AF6-92A9-9AD10FF54269}" srcId="{7D52A9E4-FA3B-4576-809B-75ABB32F7FE9}" destId="{1B53930B-283A-457D-A5FC-0053473966DC}" srcOrd="2" destOrd="0" parTransId="{CF9AF3D8-DE9D-4B2E-8CB3-31D18AAA31CD}" sibTransId="{FC168141-078D-46A5-ABF3-8BF3B31D3871}"/>
    <dgm:cxn modelId="{EF9FFE71-A397-4755-8105-3C7054F1BDF1}" type="presOf" srcId="{D882F352-2996-4358-95EF-36BFDF5354D6}" destId="{ABD0F3B7-027B-41DB-ABA6-ACEABDCB0466}" srcOrd="0" destOrd="0" presId="urn:microsoft.com/office/officeart/2005/8/layout/radial4"/>
    <dgm:cxn modelId="{F18AB7F8-D1DC-4058-9900-C84138AD5270}" srcId="{D882F352-2996-4358-95EF-36BFDF5354D6}" destId="{9C6D3500-813E-4D9D-80C6-800284EA779C}" srcOrd="0" destOrd="0" parTransId="{618D8A30-0AE5-49D1-8C90-F0C5D102AF20}" sibTransId="{C295C597-14ED-4CEB-9190-AE3A1CE3750C}"/>
    <dgm:cxn modelId="{7C35B460-5B27-4DD8-B4F2-536F4AEA7BCF}" srcId="{D882F352-2996-4358-95EF-36BFDF5354D6}" destId="{1F64FFFE-FA90-42DF-B9CE-97EA64205B44}" srcOrd="3" destOrd="0" parTransId="{89B0D988-2C5D-4697-A04D-1DE26D449CB2}" sibTransId="{7D0D584A-125A-42A3-853A-C27F5695CE3F}"/>
    <dgm:cxn modelId="{A29BF8A9-FB18-479A-9B88-95CAB90ED4A2}" type="presOf" srcId="{14933A64-FAEB-4324-B977-566F570F49D1}" destId="{EBAE60F1-BA7B-4DAE-9B04-F4BFF3BB61F8}" srcOrd="0" destOrd="0" presId="urn:microsoft.com/office/officeart/2005/8/layout/radial4"/>
    <dgm:cxn modelId="{5A7964F9-26E5-4ED6-ADA1-5EFAA55C72A2}" type="presOf" srcId="{6B69C859-3192-4ECC-8EFA-04A0BE088F4E}" destId="{372B6459-9549-4E83-83E2-0E571436AA93}" srcOrd="0" destOrd="0" presId="urn:microsoft.com/office/officeart/2005/8/layout/radial4"/>
    <dgm:cxn modelId="{ED136B5E-2CC9-4969-A34C-A7542F621539}" srcId="{1B53930B-283A-457D-A5FC-0053473966DC}" destId="{7920819A-57B5-422A-BB21-9C12481CB1F8}" srcOrd="0" destOrd="0" parTransId="{AFF6BBDF-5206-47B3-B78C-69F87389C067}" sibTransId="{28FF79F3-D966-40ED-9F06-696CDAEB77CF}"/>
    <dgm:cxn modelId="{9E64C23E-A95B-4141-9674-11EA0D2C80DA}" type="presOf" srcId="{8D224DB2-9C08-4659-BCE0-4A11968F4FED}" destId="{39F8F3C0-24F1-4FD6-9C04-345449C042F2}" srcOrd="0" destOrd="0" presId="urn:microsoft.com/office/officeart/2005/8/layout/radial4"/>
    <dgm:cxn modelId="{69FC0C69-D6D5-4C47-A5D3-51AFA144E4BA}" srcId="{A6826F30-4474-40FC-812D-D5A4CE2540FF}" destId="{FE454214-1B69-4CF2-BC89-9C3AEAE01F85}" srcOrd="2" destOrd="0" parTransId="{3A934A6C-BC7E-4955-AE31-17715609B870}" sibTransId="{5FF06719-4305-4A20-8489-DC801167643B}"/>
    <dgm:cxn modelId="{5366D16F-CBF3-45A2-AA8D-461329001E6F}" type="presOf" srcId="{9C6D3500-813E-4D9D-80C6-800284EA779C}" destId="{D14E8240-9EA7-4A8C-B2EC-5A2211AA45DB}" srcOrd="0" destOrd="0" presId="urn:microsoft.com/office/officeart/2005/8/layout/radial4"/>
    <dgm:cxn modelId="{5F12710E-4F95-4DA2-8F98-41A22135B960}" type="presOf" srcId="{89B0D988-2C5D-4697-A04D-1DE26D449CB2}" destId="{DE481E2C-DF70-4EB4-972D-A7F89B1115D6}" srcOrd="0" destOrd="0" presId="urn:microsoft.com/office/officeart/2005/8/layout/radial4"/>
    <dgm:cxn modelId="{257C417D-E1F4-4821-9057-9C6089DA8396}" srcId="{A6826F30-4474-40FC-812D-D5A4CE2540FF}" destId="{2870E84D-A271-4283-B67E-B6DCBA6297F1}" srcOrd="0" destOrd="0" parTransId="{244CF8E2-12BB-468E-B05F-6C4BED379B9D}" sibTransId="{67378B0A-F4A3-4874-8D55-0410ADA16D68}"/>
    <dgm:cxn modelId="{C5FC41F2-03CC-4496-A707-C2063AC0C702}" srcId="{A6826F30-4474-40FC-812D-D5A4CE2540FF}" destId="{9F140A8D-857F-4176-882D-404DF2620C7B}" srcOrd="1" destOrd="0" parTransId="{BD764F28-A612-4273-8FD5-7896299702B2}" sibTransId="{D634CF8D-E766-43DF-90FB-6FBF89EC0EB4}"/>
    <dgm:cxn modelId="{C8038D2E-E2C3-4AD7-9ED3-B58DB34716A5}" type="presParOf" srcId="{1EF1AC2B-3E00-4C22-86C4-361FE4E9BFEF}" destId="{ABD0F3B7-027B-41DB-ABA6-ACEABDCB0466}" srcOrd="0" destOrd="0" presId="urn:microsoft.com/office/officeart/2005/8/layout/radial4"/>
    <dgm:cxn modelId="{AD69E093-91B2-48F2-8B27-11D516CE364F}" type="presParOf" srcId="{1EF1AC2B-3E00-4C22-86C4-361FE4E9BFEF}" destId="{1E5F11F1-2139-4E69-B0E6-083B250620DF}" srcOrd="1" destOrd="0" presId="urn:microsoft.com/office/officeart/2005/8/layout/radial4"/>
    <dgm:cxn modelId="{1213AA33-404C-4E27-A2E2-3033D41C3E7B}" type="presParOf" srcId="{1EF1AC2B-3E00-4C22-86C4-361FE4E9BFEF}" destId="{D14E8240-9EA7-4A8C-B2EC-5A2211AA45DB}" srcOrd="2" destOrd="0" presId="urn:microsoft.com/office/officeart/2005/8/layout/radial4"/>
    <dgm:cxn modelId="{B1400640-C0B2-4D0D-99DB-BA1A8918669B}" type="presParOf" srcId="{1EF1AC2B-3E00-4C22-86C4-361FE4E9BFEF}" destId="{EBAE60F1-BA7B-4DAE-9B04-F4BFF3BB61F8}" srcOrd="3" destOrd="0" presId="urn:microsoft.com/office/officeart/2005/8/layout/radial4"/>
    <dgm:cxn modelId="{12B3160B-3F79-469E-92CF-7EDB0255A005}" type="presParOf" srcId="{1EF1AC2B-3E00-4C22-86C4-361FE4E9BFEF}" destId="{39F8F3C0-24F1-4FD6-9C04-345449C042F2}" srcOrd="4" destOrd="0" presId="urn:microsoft.com/office/officeart/2005/8/layout/radial4"/>
    <dgm:cxn modelId="{D37DEA3E-EA11-452F-B1FF-9359C87B29BB}" type="presParOf" srcId="{1EF1AC2B-3E00-4C22-86C4-361FE4E9BFEF}" destId="{9BF46BA0-6CAA-4D47-8902-0F1A649A319D}" srcOrd="5" destOrd="0" presId="urn:microsoft.com/office/officeart/2005/8/layout/radial4"/>
    <dgm:cxn modelId="{D6830CAC-34F2-4F8A-84FC-4D722C7C2AEF}" type="presParOf" srcId="{1EF1AC2B-3E00-4C22-86C4-361FE4E9BFEF}" destId="{372B6459-9549-4E83-83E2-0E571436AA93}" srcOrd="6" destOrd="0" presId="urn:microsoft.com/office/officeart/2005/8/layout/radial4"/>
    <dgm:cxn modelId="{DEA2FAC1-A89E-4795-80C2-B5FF3F8E875E}" type="presParOf" srcId="{1EF1AC2B-3E00-4C22-86C4-361FE4E9BFEF}" destId="{DE481E2C-DF70-4EB4-972D-A7F89B1115D6}" srcOrd="7" destOrd="0" presId="urn:microsoft.com/office/officeart/2005/8/layout/radial4"/>
    <dgm:cxn modelId="{044DD370-168D-4B4F-8AA4-E40A089DCD94}" type="presParOf" srcId="{1EF1AC2B-3E00-4C22-86C4-361FE4E9BFEF}" destId="{C09585D8-1BC4-40B3-A969-F8F266A103C5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DCA039-C231-44AC-A67E-F99E14B35347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23ED0EF8-930F-4E6D-BBE1-ABD7E5A7361B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GENERAL</a:t>
          </a:r>
        </a:p>
      </dgm:t>
    </dgm:pt>
    <dgm:pt modelId="{31DA3526-6FCA-4A4A-94BF-82A3DB4C88D9}" type="parTrans" cxnId="{669BD78D-DA5F-4024-A2BD-0E7ED9667058}">
      <dgm:prSet/>
      <dgm:spPr/>
      <dgm:t>
        <a:bodyPr/>
        <a:lstStyle/>
        <a:p>
          <a:endParaRPr lang="es-CO"/>
        </a:p>
      </dgm:t>
    </dgm:pt>
    <dgm:pt modelId="{6CF9939C-3FBF-4A6E-B40E-1A52F0D471A1}" type="sibTrans" cxnId="{669BD78D-DA5F-4024-A2BD-0E7ED9667058}">
      <dgm:prSet/>
      <dgm:spPr/>
      <dgm:t>
        <a:bodyPr/>
        <a:lstStyle/>
        <a:p>
          <a:endParaRPr lang="es-CO"/>
        </a:p>
      </dgm:t>
    </dgm:pt>
    <dgm:pt modelId="{1D513566-5130-43D1-948E-FA2B6019AA77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ESPECÍFICOS</a:t>
          </a:r>
        </a:p>
      </dgm:t>
    </dgm:pt>
    <dgm:pt modelId="{431B3EDC-2B85-4B8E-B28D-64549A9ABC18}" type="parTrans" cxnId="{63F8021B-9332-42F9-BA1B-1CC39E986661}">
      <dgm:prSet/>
      <dgm:spPr/>
      <dgm:t>
        <a:bodyPr/>
        <a:lstStyle/>
        <a:p>
          <a:endParaRPr lang="es-CO"/>
        </a:p>
      </dgm:t>
    </dgm:pt>
    <dgm:pt modelId="{6DF03342-6F7A-412F-B95C-1DF75BEBF650}" type="sibTrans" cxnId="{63F8021B-9332-42F9-BA1B-1CC39E986661}">
      <dgm:prSet/>
      <dgm:spPr/>
      <dgm:t>
        <a:bodyPr/>
        <a:lstStyle/>
        <a:p>
          <a:endParaRPr lang="es-CO"/>
        </a:p>
      </dgm:t>
    </dgm:pt>
    <dgm:pt modelId="{8A03ADA2-2F9D-4DE8-8009-1E6BA349BB4C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500" dirty="0"/>
            <a:t> Identificar qué prácticas pedagógicas utilizadas por los docentes de ELE están encaminadas al uso de recursos didácticos.</a:t>
          </a:r>
        </a:p>
      </dgm:t>
    </dgm:pt>
    <dgm:pt modelId="{8575EA40-9EE9-4598-AE72-8582FC0602AC}" type="parTrans" cxnId="{82CE0D89-8347-4FE2-84BC-2ABD3D527731}">
      <dgm:prSet/>
      <dgm:spPr/>
      <dgm:t>
        <a:bodyPr/>
        <a:lstStyle/>
        <a:p>
          <a:endParaRPr lang="es-CO"/>
        </a:p>
      </dgm:t>
    </dgm:pt>
    <dgm:pt modelId="{DC95F24A-E01E-4BF7-B12E-DA3A9ABF52B1}" type="sibTrans" cxnId="{82CE0D89-8347-4FE2-84BC-2ABD3D527731}">
      <dgm:prSet/>
      <dgm:spPr/>
      <dgm:t>
        <a:bodyPr/>
        <a:lstStyle/>
        <a:p>
          <a:endParaRPr lang="es-CO"/>
        </a:p>
      </dgm:t>
    </dgm:pt>
    <dgm:pt modelId="{EE8FED40-D8F8-49D2-BE4B-24CD2A0E63F3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600" dirty="0"/>
            <a:t>Caracterizar las prácticas pedagógicas y los recursos didácticos que contribuyen a incluir el componente cultural colombiano en la enseñanza de ELE en los programas de la USTA y la UPB.</a:t>
          </a:r>
        </a:p>
      </dgm:t>
    </dgm:pt>
    <dgm:pt modelId="{9BC23D13-C45B-4F75-BA3D-09245284289B}" type="parTrans" cxnId="{07310EFB-FB77-42EF-9E1C-89AB48CFB44C}">
      <dgm:prSet/>
      <dgm:spPr/>
      <dgm:t>
        <a:bodyPr/>
        <a:lstStyle/>
        <a:p>
          <a:endParaRPr lang="es-CO"/>
        </a:p>
      </dgm:t>
    </dgm:pt>
    <dgm:pt modelId="{AF8F2287-656D-498C-9308-C72C1692F8AB}" type="sibTrans" cxnId="{07310EFB-FB77-42EF-9E1C-89AB48CFB44C}">
      <dgm:prSet/>
      <dgm:spPr/>
      <dgm:t>
        <a:bodyPr/>
        <a:lstStyle/>
        <a:p>
          <a:endParaRPr lang="es-CO"/>
        </a:p>
      </dgm:t>
    </dgm:pt>
    <dgm:pt modelId="{9A07B78A-EE44-4B53-94F7-E1F22540BB73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500" dirty="0"/>
            <a:t> Analizar el uso los recursos didácticos que se emplean en el aula de ELE en las dos instituciones.</a:t>
          </a:r>
        </a:p>
      </dgm:t>
    </dgm:pt>
    <dgm:pt modelId="{3EFF546D-84C2-4009-BBEA-8DFB5D2A98EF}" type="parTrans" cxnId="{6B1BB892-408C-4598-9D3D-9FB8D4FE69AD}">
      <dgm:prSet/>
      <dgm:spPr/>
      <dgm:t>
        <a:bodyPr/>
        <a:lstStyle/>
        <a:p>
          <a:endParaRPr lang="es-CO"/>
        </a:p>
      </dgm:t>
    </dgm:pt>
    <dgm:pt modelId="{95981EC1-AFB5-4680-99F6-F63D37384BEE}" type="sibTrans" cxnId="{6B1BB892-408C-4598-9D3D-9FB8D4FE69AD}">
      <dgm:prSet/>
      <dgm:spPr/>
      <dgm:t>
        <a:bodyPr/>
        <a:lstStyle/>
        <a:p>
          <a:endParaRPr lang="es-CO"/>
        </a:p>
      </dgm:t>
    </dgm:pt>
    <dgm:pt modelId="{C3CC6583-A3D2-4833-9A0C-845DBCF640A6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500" dirty="0"/>
            <a:t> Determinar cómo las prácticas y recursos observados y empleados por el docente contribuyen en la inclusión del componente cultural colombiano.</a:t>
          </a:r>
        </a:p>
      </dgm:t>
    </dgm:pt>
    <dgm:pt modelId="{16E1307F-7AA4-487C-9D90-9FE65B33B95C}" type="parTrans" cxnId="{2066D66E-B18E-40A2-9204-46F1D06B0B42}">
      <dgm:prSet/>
      <dgm:spPr/>
      <dgm:t>
        <a:bodyPr/>
        <a:lstStyle/>
        <a:p>
          <a:endParaRPr lang="es-CO"/>
        </a:p>
      </dgm:t>
    </dgm:pt>
    <dgm:pt modelId="{BBFD8688-21D0-425B-86FB-1104506233F5}" type="sibTrans" cxnId="{2066D66E-B18E-40A2-9204-46F1D06B0B42}">
      <dgm:prSet/>
      <dgm:spPr/>
      <dgm:t>
        <a:bodyPr/>
        <a:lstStyle/>
        <a:p>
          <a:endParaRPr lang="es-CO"/>
        </a:p>
      </dgm:t>
    </dgm:pt>
    <dgm:pt modelId="{2906416E-F5FB-4EBD-8629-95054CDF0242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500" dirty="0"/>
            <a:t> Elaborar la propuesta del diseño de una guía de recursos didácticos con componente cultural colombiano.</a:t>
          </a:r>
        </a:p>
      </dgm:t>
    </dgm:pt>
    <dgm:pt modelId="{C38BF8DF-FA0F-4218-A332-EC79F8D0CC78}" type="parTrans" cxnId="{A31FBDDF-09CE-44F3-9B44-5E6A6853CF1A}">
      <dgm:prSet/>
      <dgm:spPr/>
      <dgm:t>
        <a:bodyPr/>
        <a:lstStyle/>
        <a:p>
          <a:endParaRPr lang="es-CO"/>
        </a:p>
      </dgm:t>
    </dgm:pt>
    <dgm:pt modelId="{E6080491-EE51-43DE-9D9D-FFA26884A5B9}" type="sibTrans" cxnId="{A31FBDDF-09CE-44F3-9B44-5E6A6853CF1A}">
      <dgm:prSet/>
      <dgm:spPr/>
      <dgm:t>
        <a:bodyPr/>
        <a:lstStyle/>
        <a:p>
          <a:endParaRPr lang="es-CO"/>
        </a:p>
      </dgm:t>
    </dgm:pt>
    <dgm:pt modelId="{8CBFDE28-8981-42BE-8EF0-2418F4606720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 sz="1300" dirty="0"/>
        </a:p>
      </dgm:t>
    </dgm:pt>
    <dgm:pt modelId="{4BE1C499-AFB8-48DE-9140-B752BD61520F}" type="parTrans" cxnId="{3DCF3C6B-B304-4C2C-9AA4-E258A40B11D6}">
      <dgm:prSet/>
      <dgm:spPr/>
      <dgm:t>
        <a:bodyPr/>
        <a:lstStyle/>
        <a:p>
          <a:endParaRPr lang="es-CO"/>
        </a:p>
      </dgm:t>
    </dgm:pt>
    <dgm:pt modelId="{613E3FC3-FE89-4907-9991-3A163FAF68C4}" type="sibTrans" cxnId="{3DCF3C6B-B304-4C2C-9AA4-E258A40B11D6}">
      <dgm:prSet/>
      <dgm:spPr/>
      <dgm:t>
        <a:bodyPr/>
        <a:lstStyle/>
        <a:p>
          <a:endParaRPr lang="es-CO"/>
        </a:p>
      </dgm:t>
    </dgm:pt>
    <dgm:pt modelId="{11B219E8-FA62-4ACF-8D12-F2F249748F56}" type="pres">
      <dgm:prSet presAssocID="{66DCA039-C231-44AC-A67E-F99E14B353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CBCE312-E31A-4479-8152-3E945E76ACDF}" type="pres">
      <dgm:prSet presAssocID="{23ED0EF8-930F-4E6D-BBE1-ABD7E5A7361B}" presName="composite" presStyleCnt="0"/>
      <dgm:spPr/>
    </dgm:pt>
    <dgm:pt modelId="{1876897F-3760-4081-9F94-C065B3F1F9A7}" type="pres">
      <dgm:prSet presAssocID="{23ED0EF8-930F-4E6D-BBE1-ABD7E5A7361B}" presName="parentText" presStyleLbl="alignNode1" presStyleIdx="0" presStyleCnt="2" custLinFactNeighborY="-21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79A0E42-9F86-461F-AAE7-3DC1F9B30C14}" type="pres">
      <dgm:prSet presAssocID="{23ED0EF8-930F-4E6D-BBE1-ABD7E5A7361B}" presName="descendantText" presStyleLbl="alignAcc1" presStyleIdx="0" presStyleCnt="2" custLinFactNeighborX="0" custLinFactNeighborY="-35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C7E9C03-8B28-4D3B-AC61-BA558F43DD0A}" type="pres">
      <dgm:prSet presAssocID="{6CF9939C-3FBF-4A6E-B40E-1A52F0D471A1}" presName="sp" presStyleCnt="0"/>
      <dgm:spPr/>
    </dgm:pt>
    <dgm:pt modelId="{88280805-E282-43ED-8706-7B6EB5D58709}" type="pres">
      <dgm:prSet presAssocID="{1D513566-5130-43D1-948E-FA2B6019AA77}" presName="composite" presStyleCnt="0"/>
      <dgm:spPr/>
    </dgm:pt>
    <dgm:pt modelId="{7F506CB5-B833-4F8A-99F3-6AFE42B0A10E}" type="pres">
      <dgm:prSet presAssocID="{1D513566-5130-43D1-948E-FA2B6019AA7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613B220-012A-4D18-A173-F3BA3475FC70}" type="pres">
      <dgm:prSet presAssocID="{1D513566-5130-43D1-948E-FA2B6019AA77}" presName="descendantText" presStyleLbl="alignAcc1" presStyleIdx="1" presStyleCnt="2" custScaleY="195972" custLinFactNeighborX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A90D1D3-60B6-4EDE-87ED-3A0D26BD6FF4}" type="presOf" srcId="{23ED0EF8-930F-4E6D-BBE1-ABD7E5A7361B}" destId="{1876897F-3760-4081-9F94-C065B3F1F9A7}" srcOrd="0" destOrd="0" presId="urn:microsoft.com/office/officeart/2005/8/layout/chevron2"/>
    <dgm:cxn modelId="{2066D66E-B18E-40A2-9204-46F1D06B0B42}" srcId="{1D513566-5130-43D1-948E-FA2B6019AA77}" destId="{C3CC6583-A3D2-4833-9A0C-845DBCF640A6}" srcOrd="2" destOrd="0" parTransId="{16E1307F-7AA4-487C-9D90-9FE65B33B95C}" sibTransId="{BBFD8688-21D0-425B-86FB-1104506233F5}"/>
    <dgm:cxn modelId="{63F8021B-9332-42F9-BA1B-1CC39E986661}" srcId="{66DCA039-C231-44AC-A67E-F99E14B35347}" destId="{1D513566-5130-43D1-948E-FA2B6019AA77}" srcOrd="1" destOrd="0" parTransId="{431B3EDC-2B85-4B8E-B28D-64549A9ABC18}" sibTransId="{6DF03342-6F7A-412F-B95C-1DF75BEBF650}"/>
    <dgm:cxn modelId="{0607EDA8-A378-4C95-B06C-E0D73C139F2C}" type="presOf" srcId="{8A03ADA2-2F9D-4DE8-8009-1E6BA349BB4C}" destId="{8613B220-012A-4D18-A173-F3BA3475FC70}" srcOrd="0" destOrd="0" presId="urn:microsoft.com/office/officeart/2005/8/layout/chevron2"/>
    <dgm:cxn modelId="{07310EFB-FB77-42EF-9E1C-89AB48CFB44C}" srcId="{23ED0EF8-930F-4E6D-BBE1-ABD7E5A7361B}" destId="{EE8FED40-D8F8-49D2-BE4B-24CD2A0E63F3}" srcOrd="0" destOrd="0" parTransId="{9BC23D13-C45B-4F75-BA3D-09245284289B}" sibTransId="{AF8F2287-656D-498C-9308-C72C1692F8AB}"/>
    <dgm:cxn modelId="{6B1BB892-408C-4598-9D3D-9FB8D4FE69AD}" srcId="{1D513566-5130-43D1-948E-FA2B6019AA77}" destId="{9A07B78A-EE44-4B53-94F7-E1F22540BB73}" srcOrd="1" destOrd="0" parTransId="{3EFF546D-84C2-4009-BBEA-8DFB5D2A98EF}" sibTransId="{95981EC1-AFB5-4680-99F6-F63D37384BEE}"/>
    <dgm:cxn modelId="{773F60B5-84E1-4F7E-8D2A-B936717553CA}" type="presOf" srcId="{1D513566-5130-43D1-948E-FA2B6019AA77}" destId="{7F506CB5-B833-4F8A-99F3-6AFE42B0A10E}" srcOrd="0" destOrd="0" presId="urn:microsoft.com/office/officeart/2005/8/layout/chevron2"/>
    <dgm:cxn modelId="{85738676-38DA-428F-A6AA-B672B2C42487}" type="presOf" srcId="{9A07B78A-EE44-4B53-94F7-E1F22540BB73}" destId="{8613B220-012A-4D18-A173-F3BA3475FC70}" srcOrd="0" destOrd="1" presId="urn:microsoft.com/office/officeart/2005/8/layout/chevron2"/>
    <dgm:cxn modelId="{82CE0D89-8347-4FE2-84BC-2ABD3D527731}" srcId="{1D513566-5130-43D1-948E-FA2B6019AA77}" destId="{8A03ADA2-2F9D-4DE8-8009-1E6BA349BB4C}" srcOrd="0" destOrd="0" parTransId="{8575EA40-9EE9-4598-AE72-8582FC0602AC}" sibTransId="{DC95F24A-E01E-4BF7-B12E-DA3A9ABF52B1}"/>
    <dgm:cxn modelId="{A034ADC4-1FED-4EB0-920B-25D100E0355B}" type="presOf" srcId="{2906416E-F5FB-4EBD-8629-95054CDF0242}" destId="{8613B220-012A-4D18-A173-F3BA3475FC70}" srcOrd="0" destOrd="3" presId="urn:microsoft.com/office/officeart/2005/8/layout/chevron2"/>
    <dgm:cxn modelId="{3DCF3C6B-B304-4C2C-9AA4-E258A40B11D6}" srcId="{1D513566-5130-43D1-948E-FA2B6019AA77}" destId="{8CBFDE28-8981-42BE-8EF0-2418F4606720}" srcOrd="4" destOrd="0" parTransId="{4BE1C499-AFB8-48DE-9140-B752BD61520F}" sibTransId="{613E3FC3-FE89-4907-9991-3A163FAF68C4}"/>
    <dgm:cxn modelId="{23267A39-54B1-4264-90AD-E3D94738BB12}" type="presOf" srcId="{C3CC6583-A3D2-4833-9A0C-845DBCF640A6}" destId="{8613B220-012A-4D18-A173-F3BA3475FC70}" srcOrd="0" destOrd="2" presId="urn:microsoft.com/office/officeart/2005/8/layout/chevron2"/>
    <dgm:cxn modelId="{669BD78D-DA5F-4024-A2BD-0E7ED9667058}" srcId="{66DCA039-C231-44AC-A67E-F99E14B35347}" destId="{23ED0EF8-930F-4E6D-BBE1-ABD7E5A7361B}" srcOrd="0" destOrd="0" parTransId="{31DA3526-6FCA-4A4A-94BF-82A3DB4C88D9}" sibTransId="{6CF9939C-3FBF-4A6E-B40E-1A52F0D471A1}"/>
    <dgm:cxn modelId="{51617387-4308-42B1-B567-3A8A55F58F60}" type="presOf" srcId="{EE8FED40-D8F8-49D2-BE4B-24CD2A0E63F3}" destId="{879A0E42-9F86-461F-AAE7-3DC1F9B30C14}" srcOrd="0" destOrd="0" presId="urn:microsoft.com/office/officeart/2005/8/layout/chevron2"/>
    <dgm:cxn modelId="{BC17EA99-0EF0-49B4-AAA0-5C7CBD5F2162}" type="presOf" srcId="{66DCA039-C231-44AC-A67E-F99E14B35347}" destId="{11B219E8-FA62-4ACF-8D12-F2F249748F56}" srcOrd="0" destOrd="0" presId="urn:microsoft.com/office/officeart/2005/8/layout/chevron2"/>
    <dgm:cxn modelId="{A57C34C0-D884-4249-AD68-0B65C564D250}" type="presOf" srcId="{8CBFDE28-8981-42BE-8EF0-2418F4606720}" destId="{8613B220-012A-4D18-A173-F3BA3475FC70}" srcOrd="0" destOrd="4" presId="urn:microsoft.com/office/officeart/2005/8/layout/chevron2"/>
    <dgm:cxn modelId="{A31FBDDF-09CE-44F3-9B44-5E6A6853CF1A}" srcId="{1D513566-5130-43D1-948E-FA2B6019AA77}" destId="{2906416E-F5FB-4EBD-8629-95054CDF0242}" srcOrd="3" destOrd="0" parTransId="{C38BF8DF-FA0F-4218-A332-EC79F8D0CC78}" sibTransId="{E6080491-EE51-43DE-9D9D-FFA26884A5B9}"/>
    <dgm:cxn modelId="{81703B93-12B2-4A14-85EA-FDF26166D20A}" type="presParOf" srcId="{11B219E8-FA62-4ACF-8D12-F2F249748F56}" destId="{FCBCE312-E31A-4479-8152-3E945E76ACDF}" srcOrd="0" destOrd="0" presId="urn:microsoft.com/office/officeart/2005/8/layout/chevron2"/>
    <dgm:cxn modelId="{BB007409-6299-4CDD-8A1F-2A8BCDB5EAFF}" type="presParOf" srcId="{FCBCE312-E31A-4479-8152-3E945E76ACDF}" destId="{1876897F-3760-4081-9F94-C065B3F1F9A7}" srcOrd="0" destOrd="0" presId="urn:microsoft.com/office/officeart/2005/8/layout/chevron2"/>
    <dgm:cxn modelId="{8CBBC0DF-D940-4F9D-B5BB-08BDCB7C632A}" type="presParOf" srcId="{FCBCE312-E31A-4479-8152-3E945E76ACDF}" destId="{879A0E42-9F86-461F-AAE7-3DC1F9B30C14}" srcOrd="1" destOrd="0" presId="urn:microsoft.com/office/officeart/2005/8/layout/chevron2"/>
    <dgm:cxn modelId="{E330E5D5-DEB6-46D2-9C22-E2AA0BAFC12B}" type="presParOf" srcId="{11B219E8-FA62-4ACF-8D12-F2F249748F56}" destId="{6C7E9C03-8B28-4D3B-AC61-BA558F43DD0A}" srcOrd="1" destOrd="0" presId="urn:microsoft.com/office/officeart/2005/8/layout/chevron2"/>
    <dgm:cxn modelId="{DE505785-DE8F-4EA4-A340-3A209BF11690}" type="presParOf" srcId="{11B219E8-FA62-4ACF-8D12-F2F249748F56}" destId="{88280805-E282-43ED-8706-7B6EB5D58709}" srcOrd="2" destOrd="0" presId="urn:microsoft.com/office/officeart/2005/8/layout/chevron2"/>
    <dgm:cxn modelId="{09964291-86E5-4DCA-8CD6-89700E0845AC}" type="presParOf" srcId="{88280805-E282-43ED-8706-7B6EB5D58709}" destId="{7F506CB5-B833-4F8A-99F3-6AFE42B0A10E}" srcOrd="0" destOrd="0" presId="urn:microsoft.com/office/officeart/2005/8/layout/chevron2"/>
    <dgm:cxn modelId="{450A41B2-7241-47FD-9E2D-79A0FA415BCD}" type="presParOf" srcId="{88280805-E282-43ED-8706-7B6EB5D58709}" destId="{8613B220-012A-4D18-A173-F3BA3475FC7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0E2284-3B93-4B26-A8B5-A9D43881EEDA}" type="doc">
      <dgm:prSet loTypeId="urn:microsoft.com/office/officeart/2005/8/layout/bList2" loCatId="list" qsTypeId="urn:microsoft.com/office/officeart/2005/8/quickstyle/simple1" qsCatId="simple" csTypeId="urn:microsoft.com/office/officeart/2005/8/colors/colorful4" csCatId="colorful" phldr="1"/>
      <dgm:spPr/>
    </dgm:pt>
    <dgm:pt modelId="{73349E55-2960-4E8B-89DD-D655CE97431B}">
      <dgm:prSet phldrT="[Texto]" custT="1"/>
      <dgm:spPr/>
      <dgm:t>
        <a:bodyPr/>
        <a:lstStyle/>
        <a:p>
          <a:r>
            <a:rPr lang="es-CO" sz="1200" dirty="0">
              <a:solidFill>
                <a:schemeClr val="tx1"/>
              </a:solidFill>
            </a:rPr>
            <a:t>Brown (2007)</a:t>
          </a:r>
        </a:p>
        <a:p>
          <a:r>
            <a:rPr lang="es-CO" sz="1200" dirty="0">
              <a:solidFill>
                <a:schemeClr val="tx1"/>
              </a:solidFill>
            </a:rPr>
            <a:t>Yang Ming (2004)</a:t>
          </a:r>
        </a:p>
        <a:p>
          <a:r>
            <a:rPr lang="es-CO" sz="1200" dirty="0" err="1">
              <a:solidFill>
                <a:schemeClr val="tx1"/>
              </a:solidFill>
            </a:rPr>
            <a:t>Canale</a:t>
          </a:r>
          <a:r>
            <a:rPr lang="es-CO" sz="1200" dirty="0">
              <a:solidFill>
                <a:schemeClr val="tx1"/>
              </a:solidFill>
            </a:rPr>
            <a:t> y </a:t>
          </a:r>
          <a:r>
            <a:rPr lang="es-CO" sz="1200" dirty="0" err="1">
              <a:solidFill>
                <a:schemeClr val="tx1"/>
              </a:solidFill>
            </a:rPr>
            <a:t>Swain</a:t>
          </a:r>
          <a:r>
            <a:rPr lang="es-CO" sz="1200" dirty="0">
              <a:solidFill>
                <a:schemeClr val="tx1"/>
              </a:solidFill>
            </a:rPr>
            <a:t> (1996)</a:t>
          </a:r>
        </a:p>
      </dgm:t>
    </dgm:pt>
    <dgm:pt modelId="{10DEA4CE-107A-4101-B462-71AD43103BB4}" type="parTrans" cxnId="{CBC48BBC-BB22-4551-A50C-D0C3CF02A76B}">
      <dgm:prSet/>
      <dgm:spPr/>
      <dgm:t>
        <a:bodyPr/>
        <a:lstStyle/>
        <a:p>
          <a:endParaRPr lang="es-CO"/>
        </a:p>
      </dgm:t>
    </dgm:pt>
    <dgm:pt modelId="{54C773B2-8993-4CD5-B604-69A867C82DD0}" type="sibTrans" cxnId="{CBC48BBC-BB22-4551-A50C-D0C3CF02A76B}">
      <dgm:prSet/>
      <dgm:spPr/>
      <dgm:t>
        <a:bodyPr/>
        <a:lstStyle/>
        <a:p>
          <a:endParaRPr lang="es-CO"/>
        </a:p>
      </dgm:t>
    </dgm:pt>
    <dgm:pt modelId="{D51A9CDC-84D4-4CFB-8391-8E572C6FB70C}">
      <dgm:prSet phldrT="[Texto]" custT="1"/>
      <dgm:spPr/>
      <dgm:t>
        <a:bodyPr/>
        <a:lstStyle/>
        <a:p>
          <a:r>
            <a:rPr lang="es-CO" sz="1200" dirty="0" err="1">
              <a:solidFill>
                <a:schemeClr val="tx1"/>
              </a:solidFill>
            </a:rPr>
            <a:t>Huberman</a:t>
          </a:r>
          <a:r>
            <a:rPr lang="es-CO" sz="1200" dirty="0">
              <a:solidFill>
                <a:schemeClr val="tx1"/>
              </a:solidFill>
            </a:rPr>
            <a:t> (1998)</a:t>
          </a:r>
        </a:p>
        <a:p>
          <a:r>
            <a:rPr lang="es-CO" sz="1200" dirty="0" err="1">
              <a:solidFill>
                <a:schemeClr val="tx1"/>
              </a:solidFill>
            </a:rPr>
            <a:t>Jaskot</a:t>
          </a:r>
          <a:r>
            <a:rPr lang="es-CO" sz="1200" dirty="0">
              <a:solidFill>
                <a:schemeClr val="tx1"/>
              </a:solidFill>
            </a:rPr>
            <a:t> (2016)</a:t>
          </a:r>
        </a:p>
        <a:p>
          <a:r>
            <a:rPr lang="es-CO" sz="1200" dirty="0" err="1">
              <a:solidFill>
                <a:schemeClr val="tx1"/>
              </a:solidFill>
            </a:rPr>
            <a:t>Santoianni</a:t>
          </a:r>
          <a:r>
            <a:rPr lang="es-CO" sz="1200" dirty="0">
              <a:solidFill>
                <a:schemeClr val="tx1"/>
              </a:solidFill>
            </a:rPr>
            <a:t> &amp; </a:t>
          </a:r>
          <a:r>
            <a:rPr lang="es-CO" sz="1200" dirty="0" err="1">
              <a:solidFill>
                <a:schemeClr val="tx1"/>
              </a:solidFill>
            </a:rPr>
            <a:t>Striano</a:t>
          </a:r>
          <a:r>
            <a:rPr lang="es-CO" sz="1200" dirty="0">
              <a:solidFill>
                <a:schemeClr val="tx1"/>
              </a:solidFill>
            </a:rPr>
            <a:t> (2006)</a:t>
          </a:r>
        </a:p>
      </dgm:t>
    </dgm:pt>
    <dgm:pt modelId="{3E7E259E-940A-4A9F-81AC-43B92C3AA367}" type="parTrans" cxnId="{9DC1C17E-6EFD-4F45-A0F6-CAD10157E775}">
      <dgm:prSet/>
      <dgm:spPr/>
      <dgm:t>
        <a:bodyPr/>
        <a:lstStyle/>
        <a:p>
          <a:endParaRPr lang="es-CO"/>
        </a:p>
      </dgm:t>
    </dgm:pt>
    <dgm:pt modelId="{F34300EF-3934-4E2F-90E1-6A04C5F076EC}" type="sibTrans" cxnId="{9DC1C17E-6EFD-4F45-A0F6-CAD10157E775}">
      <dgm:prSet/>
      <dgm:spPr/>
      <dgm:t>
        <a:bodyPr/>
        <a:lstStyle/>
        <a:p>
          <a:endParaRPr lang="es-CO"/>
        </a:p>
      </dgm:t>
    </dgm:pt>
    <dgm:pt modelId="{6AD8DB63-8047-43ED-86FC-82E235A51875}">
      <dgm:prSet phldrT="[Texto]" custT="1"/>
      <dgm:spPr/>
      <dgm:t>
        <a:bodyPr/>
        <a:lstStyle/>
        <a:p>
          <a:r>
            <a:rPr lang="es-CO" sz="1200" dirty="0">
              <a:solidFill>
                <a:schemeClr val="tx1"/>
              </a:solidFill>
            </a:rPr>
            <a:t>Madrid (2001)</a:t>
          </a:r>
        </a:p>
        <a:p>
          <a:r>
            <a:rPr lang="es-CO" sz="1200" dirty="0" err="1">
              <a:solidFill>
                <a:schemeClr val="tx1"/>
              </a:solidFill>
            </a:rPr>
            <a:t>Berwald</a:t>
          </a:r>
          <a:r>
            <a:rPr lang="es-CO" sz="1200" dirty="0">
              <a:solidFill>
                <a:schemeClr val="tx1"/>
              </a:solidFill>
            </a:rPr>
            <a:t> (1987)</a:t>
          </a:r>
        </a:p>
        <a:p>
          <a:r>
            <a:rPr lang="es-CO" sz="1200" dirty="0">
              <a:solidFill>
                <a:schemeClr val="tx1"/>
              </a:solidFill>
            </a:rPr>
            <a:t>Bravo (2004)</a:t>
          </a:r>
        </a:p>
      </dgm:t>
    </dgm:pt>
    <dgm:pt modelId="{2F8ACE78-0014-476E-9E4A-13CB8ABB934E}" type="parTrans" cxnId="{3F9CA949-9A17-4FE2-BEFE-EA32AE6FB10A}">
      <dgm:prSet/>
      <dgm:spPr/>
      <dgm:t>
        <a:bodyPr/>
        <a:lstStyle/>
        <a:p>
          <a:endParaRPr lang="es-CO"/>
        </a:p>
      </dgm:t>
    </dgm:pt>
    <dgm:pt modelId="{46154138-40AE-4BAA-9E2A-90E6097F36C3}" type="sibTrans" cxnId="{3F9CA949-9A17-4FE2-BEFE-EA32AE6FB10A}">
      <dgm:prSet/>
      <dgm:spPr/>
      <dgm:t>
        <a:bodyPr/>
        <a:lstStyle/>
        <a:p>
          <a:endParaRPr lang="es-CO"/>
        </a:p>
      </dgm:t>
    </dgm:pt>
    <dgm:pt modelId="{BCC47C21-7BED-4B80-9719-10F48D6FC0C3}">
      <dgm:prSet/>
      <dgm:spPr/>
      <dgm:t>
        <a:bodyPr/>
        <a:lstStyle/>
        <a:p>
          <a:r>
            <a:rPr lang="es-CO" dirty="0"/>
            <a:t>Proceso aprendizaje de una lengua</a:t>
          </a:r>
        </a:p>
      </dgm:t>
    </dgm:pt>
    <dgm:pt modelId="{4752D05D-C8DA-4B09-ACFC-A3EA550DD64A}" type="parTrans" cxnId="{6443EFA2-CC01-4F12-B225-31FE0BBD1A02}">
      <dgm:prSet/>
      <dgm:spPr/>
      <dgm:t>
        <a:bodyPr/>
        <a:lstStyle/>
        <a:p>
          <a:endParaRPr lang="es-CO"/>
        </a:p>
      </dgm:t>
    </dgm:pt>
    <dgm:pt modelId="{8BAF5023-DEA0-4138-A83D-3CA3AB38C640}" type="sibTrans" cxnId="{6443EFA2-CC01-4F12-B225-31FE0BBD1A02}">
      <dgm:prSet/>
      <dgm:spPr/>
      <dgm:t>
        <a:bodyPr/>
        <a:lstStyle/>
        <a:p>
          <a:endParaRPr lang="es-CO"/>
        </a:p>
      </dgm:t>
    </dgm:pt>
    <dgm:pt modelId="{CCC0AE96-706E-4559-8F97-75C134FDBE13}">
      <dgm:prSet/>
      <dgm:spPr/>
      <dgm:t>
        <a:bodyPr/>
        <a:lstStyle/>
        <a:p>
          <a:r>
            <a:rPr lang="es-CO" dirty="0"/>
            <a:t>Prácticas pedagógicas</a:t>
          </a:r>
        </a:p>
      </dgm:t>
    </dgm:pt>
    <dgm:pt modelId="{D43C2870-0A15-4E9D-B234-856A331A4E8C}" type="parTrans" cxnId="{897C40E8-0AA3-4C82-8CB9-F9122B34DFD0}">
      <dgm:prSet/>
      <dgm:spPr/>
      <dgm:t>
        <a:bodyPr/>
        <a:lstStyle/>
        <a:p>
          <a:endParaRPr lang="es-CO"/>
        </a:p>
      </dgm:t>
    </dgm:pt>
    <dgm:pt modelId="{68C5173A-95C8-41B3-844A-F821D5CD66EE}" type="sibTrans" cxnId="{897C40E8-0AA3-4C82-8CB9-F9122B34DFD0}">
      <dgm:prSet/>
      <dgm:spPr/>
      <dgm:t>
        <a:bodyPr/>
        <a:lstStyle/>
        <a:p>
          <a:endParaRPr lang="es-CO"/>
        </a:p>
      </dgm:t>
    </dgm:pt>
    <dgm:pt modelId="{C90DA02B-A435-4024-8FC8-32C424EDEC9C}">
      <dgm:prSet/>
      <dgm:spPr/>
      <dgm:t>
        <a:bodyPr/>
        <a:lstStyle/>
        <a:p>
          <a:r>
            <a:rPr lang="es-CO" dirty="0"/>
            <a:t>Recursos didácticos en el aula de lenguas extranjeras </a:t>
          </a:r>
        </a:p>
      </dgm:t>
    </dgm:pt>
    <dgm:pt modelId="{66294747-15FA-4387-A56E-8B2DF78BCF02}" type="parTrans" cxnId="{7FBA365A-12A8-4FA9-AFDD-BD71B7E970AF}">
      <dgm:prSet/>
      <dgm:spPr/>
      <dgm:t>
        <a:bodyPr/>
        <a:lstStyle/>
        <a:p>
          <a:endParaRPr lang="es-CO"/>
        </a:p>
      </dgm:t>
    </dgm:pt>
    <dgm:pt modelId="{7FE69F29-4327-4A30-92F3-6D62ECC3AD53}" type="sibTrans" cxnId="{7FBA365A-12A8-4FA9-AFDD-BD71B7E970AF}">
      <dgm:prSet/>
      <dgm:spPr/>
      <dgm:t>
        <a:bodyPr/>
        <a:lstStyle/>
        <a:p>
          <a:endParaRPr lang="es-CO"/>
        </a:p>
      </dgm:t>
    </dgm:pt>
    <dgm:pt modelId="{BC3B389D-D1FA-4358-84B4-8B2247171D5A}">
      <dgm:prSet/>
      <dgm:spPr/>
      <dgm:t>
        <a:bodyPr/>
        <a:lstStyle/>
        <a:p>
          <a:r>
            <a:rPr lang="es-CO" b="0" i="0" dirty="0">
              <a:solidFill>
                <a:schemeClr val="tx1"/>
              </a:solidFill>
            </a:rPr>
            <a:t>ICC - Ley 397 (1997)</a:t>
          </a:r>
          <a:endParaRPr lang="es-CO" dirty="0">
            <a:solidFill>
              <a:schemeClr val="tx1"/>
            </a:solidFill>
          </a:endParaRPr>
        </a:p>
        <a:p>
          <a:r>
            <a:rPr lang="es-CO" dirty="0">
              <a:solidFill>
                <a:schemeClr val="tx1"/>
              </a:solidFill>
            </a:rPr>
            <a:t>Peterson (2004)</a:t>
          </a:r>
        </a:p>
        <a:p>
          <a:r>
            <a:rPr lang="es-CO" altLang="es-CO" dirty="0">
              <a:solidFill>
                <a:schemeClr val="tx1"/>
              </a:solidFill>
            </a:rPr>
            <a:t>Molina (2014) </a:t>
          </a:r>
          <a:r>
            <a:rPr lang="es-CO" dirty="0">
              <a:solidFill>
                <a:schemeClr val="tx1"/>
              </a:solidFill>
            </a:rPr>
            <a:t> </a:t>
          </a:r>
        </a:p>
      </dgm:t>
    </dgm:pt>
    <dgm:pt modelId="{CB6F805B-FD3A-49BE-8C14-515A341897D7}" type="parTrans" cxnId="{A97C4551-0E01-4CA2-BBE6-DE9D4AD6B2F4}">
      <dgm:prSet/>
      <dgm:spPr/>
      <dgm:t>
        <a:bodyPr/>
        <a:lstStyle/>
        <a:p>
          <a:endParaRPr lang="es-CO"/>
        </a:p>
      </dgm:t>
    </dgm:pt>
    <dgm:pt modelId="{2A6BB1E1-DDA2-4EA1-B85D-C6D194E887E1}" type="sibTrans" cxnId="{A97C4551-0E01-4CA2-BBE6-DE9D4AD6B2F4}">
      <dgm:prSet/>
      <dgm:spPr/>
      <dgm:t>
        <a:bodyPr/>
        <a:lstStyle/>
        <a:p>
          <a:endParaRPr lang="es-CO"/>
        </a:p>
      </dgm:t>
    </dgm:pt>
    <dgm:pt modelId="{D6367C31-A657-49FA-8EE6-5718B670D869}">
      <dgm:prSet/>
      <dgm:spPr/>
      <dgm:t>
        <a:bodyPr/>
        <a:lstStyle/>
        <a:p>
          <a:r>
            <a:rPr lang="es-CO" dirty="0"/>
            <a:t>Cultura </a:t>
          </a:r>
        </a:p>
      </dgm:t>
    </dgm:pt>
    <dgm:pt modelId="{594847AA-05F3-42ED-8501-45C902B461C3}" type="parTrans" cxnId="{2C97B82E-CC4B-4183-B4FD-891D380FD1A0}">
      <dgm:prSet/>
      <dgm:spPr/>
      <dgm:t>
        <a:bodyPr/>
        <a:lstStyle/>
        <a:p>
          <a:endParaRPr lang="es-CO"/>
        </a:p>
      </dgm:t>
    </dgm:pt>
    <dgm:pt modelId="{4A8348B9-7D34-4A3F-AEF6-99B2B9B98409}" type="sibTrans" cxnId="{2C97B82E-CC4B-4183-B4FD-891D380FD1A0}">
      <dgm:prSet/>
      <dgm:spPr/>
      <dgm:t>
        <a:bodyPr/>
        <a:lstStyle/>
        <a:p>
          <a:endParaRPr lang="es-CO"/>
        </a:p>
      </dgm:t>
    </dgm:pt>
    <dgm:pt modelId="{1EA28A2C-7AF8-441C-A68F-F57DCD55F8B8}">
      <dgm:prSet phldrT="[Texto]"/>
      <dgm:spPr/>
      <dgm:t>
        <a:bodyPr/>
        <a:lstStyle/>
        <a:p>
          <a:r>
            <a:rPr lang="es-CO" dirty="0"/>
            <a:t>Interculturalidad</a:t>
          </a:r>
        </a:p>
      </dgm:t>
    </dgm:pt>
    <dgm:pt modelId="{B22558CD-3C7F-4C8A-B7E6-8DB98674E2EC}" type="parTrans" cxnId="{C527B698-1E1C-4B53-AAAF-CBA9CC509188}">
      <dgm:prSet/>
      <dgm:spPr/>
      <dgm:t>
        <a:bodyPr/>
        <a:lstStyle/>
        <a:p>
          <a:endParaRPr lang="en-GB"/>
        </a:p>
      </dgm:t>
    </dgm:pt>
    <dgm:pt modelId="{0BA956A7-487E-44F3-ACDC-36625C0DDE19}" type="sibTrans" cxnId="{C527B698-1E1C-4B53-AAAF-CBA9CC509188}">
      <dgm:prSet/>
      <dgm:spPr/>
      <dgm:t>
        <a:bodyPr/>
        <a:lstStyle/>
        <a:p>
          <a:endParaRPr lang="en-GB"/>
        </a:p>
      </dgm:t>
    </dgm:pt>
    <dgm:pt modelId="{0334A43B-4489-4E21-8461-A2D416419093}">
      <dgm:prSet phldrT="[Texto]"/>
      <dgm:spPr/>
      <dgm:t>
        <a:bodyPr/>
        <a:lstStyle/>
        <a:p>
          <a:r>
            <a:rPr lang="es-CO" dirty="0"/>
            <a:t>Multiculturalidad</a:t>
          </a:r>
        </a:p>
      </dgm:t>
    </dgm:pt>
    <dgm:pt modelId="{FAF53139-F858-4A66-8471-B22BC4DCB410}" type="parTrans" cxnId="{915BB441-7499-4C8A-9B5A-D67C0C250454}">
      <dgm:prSet/>
      <dgm:spPr/>
      <dgm:t>
        <a:bodyPr/>
        <a:lstStyle/>
        <a:p>
          <a:endParaRPr lang="en-GB"/>
        </a:p>
      </dgm:t>
    </dgm:pt>
    <dgm:pt modelId="{41AB620D-AA92-4214-8D42-8D3635F5C3B8}" type="sibTrans" cxnId="{915BB441-7499-4C8A-9B5A-D67C0C250454}">
      <dgm:prSet/>
      <dgm:spPr/>
      <dgm:t>
        <a:bodyPr/>
        <a:lstStyle/>
        <a:p>
          <a:endParaRPr lang="en-GB"/>
        </a:p>
      </dgm:t>
    </dgm:pt>
    <dgm:pt modelId="{CAA343EA-2E28-40E0-8646-CB766F4098EC}">
      <dgm:prSet phldrT="[Texto]"/>
      <dgm:spPr/>
      <dgm:t>
        <a:bodyPr/>
        <a:lstStyle/>
        <a:p>
          <a:r>
            <a:rPr lang="es-CO" dirty="0" err="1"/>
            <a:t>Transculturalidad</a:t>
          </a:r>
          <a:endParaRPr lang="es-CO" dirty="0"/>
        </a:p>
      </dgm:t>
    </dgm:pt>
    <dgm:pt modelId="{21593841-3061-4A39-ADCE-9658BBE64B9D}" type="parTrans" cxnId="{75FFBEA2-767C-4FFE-A721-30A0FB795301}">
      <dgm:prSet/>
      <dgm:spPr/>
      <dgm:t>
        <a:bodyPr/>
        <a:lstStyle/>
        <a:p>
          <a:endParaRPr lang="en-GB"/>
        </a:p>
      </dgm:t>
    </dgm:pt>
    <dgm:pt modelId="{4A8C848E-9A84-4DB3-B811-19438D1439C6}" type="sibTrans" cxnId="{75FFBEA2-767C-4FFE-A721-30A0FB795301}">
      <dgm:prSet/>
      <dgm:spPr/>
      <dgm:t>
        <a:bodyPr/>
        <a:lstStyle/>
        <a:p>
          <a:endParaRPr lang="en-GB"/>
        </a:p>
      </dgm:t>
    </dgm:pt>
    <dgm:pt modelId="{40F08FFE-80C4-4AB4-9FCA-832DAB1F5B01}" type="pres">
      <dgm:prSet presAssocID="{DB0E2284-3B93-4B26-A8B5-A9D43881EEDA}" presName="diagram" presStyleCnt="0">
        <dgm:presLayoutVars>
          <dgm:dir/>
          <dgm:animLvl val="lvl"/>
          <dgm:resizeHandles val="exact"/>
        </dgm:presLayoutVars>
      </dgm:prSet>
      <dgm:spPr/>
    </dgm:pt>
    <dgm:pt modelId="{1805B115-C2BF-4FC2-80D0-5BDC3F79B0C9}" type="pres">
      <dgm:prSet presAssocID="{73349E55-2960-4E8B-89DD-D655CE97431B}" presName="compNode" presStyleCnt="0"/>
      <dgm:spPr/>
    </dgm:pt>
    <dgm:pt modelId="{ECE4F131-CBB1-4D50-A681-A772A777E0B7}" type="pres">
      <dgm:prSet presAssocID="{73349E55-2960-4E8B-89DD-D655CE97431B}" presName="childRec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E8F6D24-D600-4349-8B2F-1DAC9BB47A37}" type="pres">
      <dgm:prSet presAssocID="{73349E55-2960-4E8B-89DD-D655CE97431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CC51F87-4AC9-45FE-A347-A6878614FDDF}" type="pres">
      <dgm:prSet presAssocID="{73349E55-2960-4E8B-89DD-D655CE97431B}" presName="parentRect" presStyleLbl="alignNode1" presStyleIdx="0" presStyleCnt="4" custScaleX="100180" custScaleY="160046"/>
      <dgm:spPr/>
      <dgm:t>
        <a:bodyPr/>
        <a:lstStyle/>
        <a:p>
          <a:endParaRPr lang="es-CO"/>
        </a:p>
      </dgm:t>
    </dgm:pt>
    <dgm:pt modelId="{E50405F2-7CBD-442C-9B9D-008C4B77B52B}" type="pres">
      <dgm:prSet presAssocID="{73349E55-2960-4E8B-89DD-D655CE97431B}" presName="adorn" presStyleLbl="fgAccFollow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/>
          </a:stretch>
        </a:blipFill>
      </dgm:spPr>
    </dgm:pt>
    <dgm:pt modelId="{92871295-A8B1-415A-B0EB-1D10BCF53880}" type="pres">
      <dgm:prSet presAssocID="{54C773B2-8993-4CD5-B604-69A867C82DD0}" presName="sibTrans" presStyleLbl="sibTrans2D1" presStyleIdx="0" presStyleCnt="0"/>
      <dgm:spPr/>
      <dgm:t>
        <a:bodyPr/>
        <a:lstStyle/>
        <a:p>
          <a:endParaRPr lang="es-CO"/>
        </a:p>
      </dgm:t>
    </dgm:pt>
    <dgm:pt modelId="{62A234BB-C0F0-4D90-9021-EF657919B942}" type="pres">
      <dgm:prSet presAssocID="{D51A9CDC-84D4-4CFB-8391-8E572C6FB70C}" presName="compNode" presStyleCnt="0"/>
      <dgm:spPr/>
    </dgm:pt>
    <dgm:pt modelId="{ED8D1008-63B4-4271-A374-E13DE18C18ED}" type="pres">
      <dgm:prSet presAssocID="{D51A9CDC-84D4-4CFB-8391-8E572C6FB70C}" presName="childRec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6FB4DC4-A89F-4678-9700-A78AF1325283}" type="pres">
      <dgm:prSet presAssocID="{D51A9CDC-84D4-4CFB-8391-8E572C6FB70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4C582D0-1D8A-4609-9FB4-B8489E60CD7D}" type="pres">
      <dgm:prSet presAssocID="{D51A9CDC-84D4-4CFB-8391-8E572C6FB70C}" presName="parentRect" presStyleLbl="alignNode1" presStyleIdx="1" presStyleCnt="4" custScaleX="99646" custScaleY="156801"/>
      <dgm:spPr/>
      <dgm:t>
        <a:bodyPr/>
        <a:lstStyle/>
        <a:p>
          <a:endParaRPr lang="es-CO"/>
        </a:p>
      </dgm:t>
    </dgm:pt>
    <dgm:pt modelId="{8040F1D4-E85D-441B-9A6A-3B015F48EDAB}" type="pres">
      <dgm:prSet presAssocID="{D51A9CDC-84D4-4CFB-8391-8E572C6FB70C}" presName="adorn" presStyleLbl="fgAccFollow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C55DC1B-CC13-41CC-9B2E-7C00EAEB4506}" type="pres">
      <dgm:prSet presAssocID="{F34300EF-3934-4E2F-90E1-6A04C5F076EC}" presName="sibTrans" presStyleLbl="sibTrans2D1" presStyleIdx="0" presStyleCnt="0"/>
      <dgm:spPr/>
      <dgm:t>
        <a:bodyPr/>
        <a:lstStyle/>
        <a:p>
          <a:endParaRPr lang="es-CO"/>
        </a:p>
      </dgm:t>
    </dgm:pt>
    <dgm:pt modelId="{D4FD464B-8DB6-4587-8E32-178A716D4604}" type="pres">
      <dgm:prSet presAssocID="{BC3B389D-D1FA-4358-84B4-8B2247171D5A}" presName="compNode" presStyleCnt="0"/>
      <dgm:spPr/>
    </dgm:pt>
    <dgm:pt modelId="{7BDDB9E0-2548-4022-A8F6-882423F14278}" type="pres">
      <dgm:prSet presAssocID="{BC3B389D-D1FA-4358-84B4-8B2247171D5A}" presName="childRec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E54CB91-9E95-4625-9EAE-8AF4AAA4DF74}" type="pres">
      <dgm:prSet presAssocID="{BC3B389D-D1FA-4358-84B4-8B2247171D5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1A3A940-10C6-4C37-85C3-68F592C348DC}" type="pres">
      <dgm:prSet presAssocID="{BC3B389D-D1FA-4358-84B4-8B2247171D5A}" presName="parentRect" presStyleLbl="alignNode1" presStyleIdx="2" presStyleCnt="4" custScaleY="143341"/>
      <dgm:spPr/>
      <dgm:t>
        <a:bodyPr/>
        <a:lstStyle/>
        <a:p>
          <a:endParaRPr lang="es-CO"/>
        </a:p>
      </dgm:t>
    </dgm:pt>
    <dgm:pt modelId="{2D3A2F9F-DB3A-4544-8B71-B8C3BA40C048}" type="pres">
      <dgm:prSet presAssocID="{BC3B389D-D1FA-4358-84B4-8B2247171D5A}" presName="adorn" presStyleLbl="fgAccFollowNode1" presStyleIdx="2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936A048-5DE5-499C-8E1A-441BD277163C}" type="pres">
      <dgm:prSet presAssocID="{2A6BB1E1-DDA2-4EA1-B85D-C6D194E887E1}" presName="sibTrans" presStyleLbl="sibTrans2D1" presStyleIdx="0" presStyleCnt="0"/>
      <dgm:spPr/>
      <dgm:t>
        <a:bodyPr/>
        <a:lstStyle/>
        <a:p>
          <a:endParaRPr lang="es-CO"/>
        </a:p>
      </dgm:t>
    </dgm:pt>
    <dgm:pt modelId="{2205C588-CE80-44A4-9646-51889A2844DC}" type="pres">
      <dgm:prSet presAssocID="{6AD8DB63-8047-43ED-86FC-82E235A51875}" presName="compNode" presStyleCnt="0"/>
      <dgm:spPr/>
    </dgm:pt>
    <dgm:pt modelId="{57003B73-40D0-4816-929C-BA2C59896505}" type="pres">
      <dgm:prSet presAssocID="{6AD8DB63-8047-43ED-86FC-82E235A51875}" presName="childRec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CC876AF-87D2-4076-92E9-FE6E76B82404}" type="pres">
      <dgm:prSet presAssocID="{6AD8DB63-8047-43ED-86FC-82E235A518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35164C0-3AD5-44F3-BE6A-6A86CA7D2DFE}" type="pres">
      <dgm:prSet presAssocID="{6AD8DB63-8047-43ED-86FC-82E235A51875}" presName="parentRect" presStyleLbl="alignNode1" presStyleIdx="3" presStyleCnt="4" custScaleX="99341" custScaleY="140575"/>
      <dgm:spPr/>
      <dgm:t>
        <a:bodyPr/>
        <a:lstStyle/>
        <a:p>
          <a:endParaRPr lang="es-CO"/>
        </a:p>
      </dgm:t>
    </dgm:pt>
    <dgm:pt modelId="{699AF8DC-41C1-4712-91CB-25E70D7E0273}" type="pres">
      <dgm:prSet presAssocID="{6AD8DB63-8047-43ED-86FC-82E235A51875}" presName="adorn" presStyleLbl="fgAccFollowNode1" presStyleIdx="3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C527B698-1E1C-4B53-AAAF-CBA9CC509188}" srcId="{BC3B389D-D1FA-4358-84B4-8B2247171D5A}" destId="{1EA28A2C-7AF8-441C-A68F-F57DCD55F8B8}" srcOrd="1" destOrd="0" parTransId="{B22558CD-3C7F-4C8A-B7E6-8DB98674E2EC}" sibTransId="{0BA956A7-487E-44F3-ACDC-36625C0DDE19}"/>
    <dgm:cxn modelId="{2C97B82E-CC4B-4183-B4FD-891D380FD1A0}" srcId="{BC3B389D-D1FA-4358-84B4-8B2247171D5A}" destId="{D6367C31-A657-49FA-8EE6-5718B670D869}" srcOrd="0" destOrd="0" parTransId="{594847AA-05F3-42ED-8501-45C902B461C3}" sibTransId="{4A8348B9-7D34-4A3F-AEF6-99B2B9B98409}"/>
    <dgm:cxn modelId="{9DC1C17E-6EFD-4F45-A0F6-CAD10157E775}" srcId="{DB0E2284-3B93-4B26-A8B5-A9D43881EEDA}" destId="{D51A9CDC-84D4-4CFB-8391-8E572C6FB70C}" srcOrd="1" destOrd="0" parTransId="{3E7E259E-940A-4A9F-81AC-43B92C3AA367}" sibTransId="{F34300EF-3934-4E2F-90E1-6A04C5F076EC}"/>
    <dgm:cxn modelId="{BB98DEB6-E70E-4441-B03A-4878FE358B16}" type="presOf" srcId="{CAA343EA-2E28-40E0-8646-CB766F4098EC}" destId="{7BDDB9E0-2548-4022-A8F6-882423F14278}" srcOrd="0" destOrd="3" presId="urn:microsoft.com/office/officeart/2005/8/layout/bList2"/>
    <dgm:cxn modelId="{A12D2873-7D5E-4F2E-B48D-64FBE9CE01C6}" type="presOf" srcId="{0334A43B-4489-4E21-8461-A2D416419093}" destId="{7BDDB9E0-2548-4022-A8F6-882423F14278}" srcOrd="0" destOrd="2" presId="urn:microsoft.com/office/officeart/2005/8/layout/bList2"/>
    <dgm:cxn modelId="{FD5072A1-19C0-41F5-AA51-68942990E0FF}" type="presOf" srcId="{D51A9CDC-84D4-4CFB-8391-8E572C6FB70C}" destId="{44C582D0-1D8A-4609-9FB4-B8489E60CD7D}" srcOrd="1" destOrd="0" presId="urn:microsoft.com/office/officeart/2005/8/layout/bList2"/>
    <dgm:cxn modelId="{FC028E2C-DAA6-4BCA-B46D-980214729A39}" type="presOf" srcId="{CCC0AE96-706E-4559-8F97-75C134FDBE13}" destId="{ED8D1008-63B4-4271-A374-E13DE18C18ED}" srcOrd="0" destOrd="0" presId="urn:microsoft.com/office/officeart/2005/8/layout/bList2"/>
    <dgm:cxn modelId="{72611557-2FCB-4BE4-8C75-204E29D68FB7}" type="presOf" srcId="{F34300EF-3934-4E2F-90E1-6A04C5F076EC}" destId="{2C55DC1B-CC13-41CC-9B2E-7C00EAEB4506}" srcOrd="0" destOrd="0" presId="urn:microsoft.com/office/officeart/2005/8/layout/bList2"/>
    <dgm:cxn modelId="{915BB441-7499-4C8A-9B5A-D67C0C250454}" srcId="{BC3B389D-D1FA-4358-84B4-8B2247171D5A}" destId="{0334A43B-4489-4E21-8461-A2D416419093}" srcOrd="2" destOrd="0" parTransId="{FAF53139-F858-4A66-8471-B22BC4DCB410}" sibTransId="{41AB620D-AA92-4214-8D42-8D3635F5C3B8}"/>
    <dgm:cxn modelId="{75FFBEA2-767C-4FFE-A721-30A0FB795301}" srcId="{BC3B389D-D1FA-4358-84B4-8B2247171D5A}" destId="{CAA343EA-2E28-40E0-8646-CB766F4098EC}" srcOrd="3" destOrd="0" parTransId="{21593841-3061-4A39-ADCE-9658BBE64B9D}" sibTransId="{4A8C848E-9A84-4DB3-B811-19438D1439C6}"/>
    <dgm:cxn modelId="{3F9CA949-9A17-4FE2-BEFE-EA32AE6FB10A}" srcId="{DB0E2284-3B93-4B26-A8B5-A9D43881EEDA}" destId="{6AD8DB63-8047-43ED-86FC-82E235A51875}" srcOrd="3" destOrd="0" parTransId="{2F8ACE78-0014-476E-9E4A-13CB8ABB934E}" sibTransId="{46154138-40AE-4BAA-9E2A-90E6097F36C3}"/>
    <dgm:cxn modelId="{A97C4551-0E01-4CA2-BBE6-DE9D4AD6B2F4}" srcId="{DB0E2284-3B93-4B26-A8B5-A9D43881EEDA}" destId="{BC3B389D-D1FA-4358-84B4-8B2247171D5A}" srcOrd="2" destOrd="0" parTransId="{CB6F805B-FD3A-49BE-8C14-515A341897D7}" sibTransId="{2A6BB1E1-DDA2-4EA1-B85D-C6D194E887E1}"/>
    <dgm:cxn modelId="{7EB972E6-2611-4B10-9A83-7443CA2E04A4}" type="presOf" srcId="{73349E55-2960-4E8B-89DD-D655CE97431B}" destId="{9E8F6D24-D600-4349-8B2F-1DAC9BB47A37}" srcOrd="0" destOrd="0" presId="urn:microsoft.com/office/officeart/2005/8/layout/bList2"/>
    <dgm:cxn modelId="{351A4346-2561-4F8B-A981-3C1169D43251}" type="presOf" srcId="{73349E55-2960-4E8B-89DD-D655CE97431B}" destId="{CCC51F87-4AC9-45FE-A347-A6878614FDDF}" srcOrd="1" destOrd="0" presId="urn:microsoft.com/office/officeart/2005/8/layout/bList2"/>
    <dgm:cxn modelId="{F1891064-BB67-44D1-9DB0-8B9D4729BA34}" type="presOf" srcId="{C90DA02B-A435-4024-8FC8-32C424EDEC9C}" destId="{57003B73-40D0-4816-929C-BA2C59896505}" srcOrd="0" destOrd="0" presId="urn:microsoft.com/office/officeart/2005/8/layout/bList2"/>
    <dgm:cxn modelId="{CBC48BBC-BB22-4551-A50C-D0C3CF02A76B}" srcId="{DB0E2284-3B93-4B26-A8B5-A9D43881EEDA}" destId="{73349E55-2960-4E8B-89DD-D655CE97431B}" srcOrd="0" destOrd="0" parTransId="{10DEA4CE-107A-4101-B462-71AD43103BB4}" sibTransId="{54C773B2-8993-4CD5-B604-69A867C82DD0}"/>
    <dgm:cxn modelId="{09997001-E802-44E7-8550-E7DB44634E77}" type="presOf" srcId="{DB0E2284-3B93-4B26-A8B5-A9D43881EEDA}" destId="{40F08FFE-80C4-4AB4-9FCA-832DAB1F5B01}" srcOrd="0" destOrd="0" presId="urn:microsoft.com/office/officeart/2005/8/layout/bList2"/>
    <dgm:cxn modelId="{7FBA365A-12A8-4FA9-AFDD-BD71B7E970AF}" srcId="{6AD8DB63-8047-43ED-86FC-82E235A51875}" destId="{C90DA02B-A435-4024-8FC8-32C424EDEC9C}" srcOrd="0" destOrd="0" parTransId="{66294747-15FA-4387-A56E-8B2DF78BCF02}" sibTransId="{7FE69F29-4327-4A30-92F3-6D62ECC3AD53}"/>
    <dgm:cxn modelId="{E3462EE3-E441-4F98-9FE0-566F4661EB10}" type="presOf" srcId="{6AD8DB63-8047-43ED-86FC-82E235A51875}" destId="{4CC876AF-87D2-4076-92E9-FE6E76B82404}" srcOrd="0" destOrd="0" presId="urn:microsoft.com/office/officeart/2005/8/layout/bList2"/>
    <dgm:cxn modelId="{915FF112-0090-4590-BE48-7D3928D82A86}" type="presOf" srcId="{D51A9CDC-84D4-4CFB-8391-8E572C6FB70C}" destId="{A6FB4DC4-A89F-4678-9700-A78AF1325283}" srcOrd="0" destOrd="0" presId="urn:microsoft.com/office/officeart/2005/8/layout/bList2"/>
    <dgm:cxn modelId="{BB83FE06-F609-49A3-A3C0-B960B5F2F93E}" type="presOf" srcId="{D6367C31-A657-49FA-8EE6-5718B670D869}" destId="{7BDDB9E0-2548-4022-A8F6-882423F14278}" srcOrd="0" destOrd="0" presId="urn:microsoft.com/office/officeart/2005/8/layout/bList2"/>
    <dgm:cxn modelId="{897C40E8-0AA3-4C82-8CB9-F9122B34DFD0}" srcId="{D51A9CDC-84D4-4CFB-8391-8E572C6FB70C}" destId="{CCC0AE96-706E-4559-8F97-75C134FDBE13}" srcOrd="0" destOrd="0" parTransId="{D43C2870-0A15-4E9D-B234-856A331A4E8C}" sibTransId="{68C5173A-95C8-41B3-844A-F821D5CD66EE}"/>
    <dgm:cxn modelId="{F4892551-CE22-4548-B299-96A0EE840791}" type="presOf" srcId="{BC3B389D-D1FA-4358-84B4-8B2247171D5A}" destId="{71A3A940-10C6-4C37-85C3-68F592C348DC}" srcOrd="1" destOrd="0" presId="urn:microsoft.com/office/officeart/2005/8/layout/bList2"/>
    <dgm:cxn modelId="{06298A64-202B-4584-8B4F-79FCEDCADE7A}" type="presOf" srcId="{6AD8DB63-8047-43ED-86FC-82E235A51875}" destId="{935164C0-3AD5-44F3-BE6A-6A86CA7D2DFE}" srcOrd="1" destOrd="0" presId="urn:microsoft.com/office/officeart/2005/8/layout/bList2"/>
    <dgm:cxn modelId="{0D5A68DE-6D90-423A-8FBE-CF094344AEE2}" type="presOf" srcId="{1EA28A2C-7AF8-441C-A68F-F57DCD55F8B8}" destId="{7BDDB9E0-2548-4022-A8F6-882423F14278}" srcOrd="0" destOrd="1" presId="urn:microsoft.com/office/officeart/2005/8/layout/bList2"/>
    <dgm:cxn modelId="{00B31DE3-E02D-4445-A176-5A6C8CA4D5FB}" type="presOf" srcId="{BCC47C21-7BED-4B80-9719-10F48D6FC0C3}" destId="{ECE4F131-CBB1-4D50-A681-A772A777E0B7}" srcOrd="0" destOrd="0" presId="urn:microsoft.com/office/officeart/2005/8/layout/bList2"/>
    <dgm:cxn modelId="{2FC41A63-F7DC-4CBD-AE84-47BD937D9218}" type="presOf" srcId="{BC3B389D-D1FA-4358-84B4-8B2247171D5A}" destId="{BE54CB91-9E95-4625-9EAE-8AF4AAA4DF74}" srcOrd="0" destOrd="0" presId="urn:microsoft.com/office/officeart/2005/8/layout/bList2"/>
    <dgm:cxn modelId="{9FB7CB9C-CCCC-41BE-AC92-A16004137A64}" type="presOf" srcId="{54C773B2-8993-4CD5-B604-69A867C82DD0}" destId="{92871295-A8B1-415A-B0EB-1D10BCF53880}" srcOrd="0" destOrd="0" presId="urn:microsoft.com/office/officeart/2005/8/layout/bList2"/>
    <dgm:cxn modelId="{F86FE5C9-6162-4985-8935-5564A3B619FC}" type="presOf" srcId="{2A6BB1E1-DDA2-4EA1-B85D-C6D194E887E1}" destId="{8936A048-5DE5-499C-8E1A-441BD277163C}" srcOrd="0" destOrd="0" presId="urn:microsoft.com/office/officeart/2005/8/layout/bList2"/>
    <dgm:cxn modelId="{6443EFA2-CC01-4F12-B225-31FE0BBD1A02}" srcId="{73349E55-2960-4E8B-89DD-D655CE97431B}" destId="{BCC47C21-7BED-4B80-9719-10F48D6FC0C3}" srcOrd="0" destOrd="0" parTransId="{4752D05D-C8DA-4B09-ACFC-A3EA550DD64A}" sibTransId="{8BAF5023-DEA0-4138-A83D-3CA3AB38C640}"/>
    <dgm:cxn modelId="{D8035CBC-A664-4492-BCEF-41A01845DC93}" type="presParOf" srcId="{40F08FFE-80C4-4AB4-9FCA-832DAB1F5B01}" destId="{1805B115-C2BF-4FC2-80D0-5BDC3F79B0C9}" srcOrd="0" destOrd="0" presId="urn:microsoft.com/office/officeart/2005/8/layout/bList2"/>
    <dgm:cxn modelId="{F100CA20-4E45-44EA-94CE-E6D20D3F11F0}" type="presParOf" srcId="{1805B115-C2BF-4FC2-80D0-5BDC3F79B0C9}" destId="{ECE4F131-CBB1-4D50-A681-A772A777E0B7}" srcOrd="0" destOrd="0" presId="urn:microsoft.com/office/officeart/2005/8/layout/bList2"/>
    <dgm:cxn modelId="{858D8881-A267-4431-850D-F73483A4ED42}" type="presParOf" srcId="{1805B115-C2BF-4FC2-80D0-5BDC3F79B0C9}" destId="{9E8F6D24-D600-4349-8B2F-1DAC9BB47A37}" srcOrd="1" destOrd="0" presId="urn:microsoft.com/office/officeart/2005/8/layout/bList2"/>
    <dgm:cxn modelId="{8A412520-0750-470A-8415-D61E276529E8}" type="presParOf" srcId="{1805B115-C2BF-4FC2-80D0-5BDC3F79B0C9}" destId="{CCC51F87-4AC9-45FE-A347-A6878614FDDF}" srcOrd="2" destOrd="0" presId="urn:microsoft.com/office/officeart/2005/8/layout/bList2"/>
    <dgm:cxn modelId="{DD7DA3D7-3F25-4405-BD02-34FBD0C926A8}" type="presParOf" srcId="{1805B115-C2BF-4FC2-80D0-5BDC3F79B0C9}" destId="{E50405F2-7CBD-442C-9B9D-008C4B77B52B}" srcOrd="3" destOrd="0" presId="urn:microsoft.com/office/officeart/2005/8/layout/bList2"/>
    <dgm:cxn modelId="{D0BF0375-EE8D-43B8-9A08-C8BB0C9AD49F}" type="presParOf" srcId="{40F08FFE-80C4-4AB4-9FCA-832DAB1F5B01}" destId="{92871295-A8B1-415A-B0EB-1D10BCF53880}" srcOrd="1" destOrd="0" presId="urn:microsoft.com/office/officeart/2005/8/layout/bList2"/>
    <dgm:cxn modelId="{69443EB7-08E7-46C6-B20E-821FAA5D4215}" type="presParOf" srcId="{40F08FFE-80C4-4AB4-9FCA-832DAB1F5B01}" destId="{62A234BB-C0F0-4D90-9021-EF657919B942}" srcOrd="2" destOrd="0" presId="urn:microsoft.com/office/officeart/2005/8/layout/bList2"/>
    <dgm:cxn modelId="{D559FB87-5A8B-41E3-9B2A-E1B542F1EEAD}" type="presParOf" srcId="{62A234BB-C0F0-4D90-9021-EF657919B942}" destId="{ED8D1008-63B4-4271-A374-E13DE18C18ED}" srcOrd="0" destOrd="0" presId="urn:microsoft.com/office/officeart/2005/8/layout/bList2"/>
    <dgm:cxn modelId="{3EB46C01-9FD3-4F8C-8358-F4B8EDDBC692}" type="presParOf" srcId="{62A234BB-C0F0-4D90-9021-EF657919B942}" destId="{A6FB4DC4-A89F-4678-9700-A78AF1325283}" srcOrd="1" destOrd="0" presId="urn:microsoft.com/office/officeart/2005/8/layout/bList2"/>
    <dgm:cxn modelId="{F2EB1F63-AB90-421F-8E9D-BD63100D20A4}" type="presParOf" srcId="{62A234BB-C0F0-4D90-9021-EF657919B942}" destId="{44C582D0-1D8A-4609-9FB4-B8489E60CD7D}" srcOrd="2" destOrd="0" presId="urn:microsoft.com/office/officeart/2005/8/layout/bList2"/>
    <dgm:cxn modelId="{F01F2597-8E9C-4EDE-8763-92B5145CC00F}" type="presParOf" srcId="{62A234BB-C0F0-4D90-9021-EF657919B942}" destId="{8040F1D4-E85D-441B-9A6A-3B015F48EDAB}" srcOrd="3" destOrd="0" presId="urn:microsoft.com/office/officeart/2005/8/layout/bList2"/>
    <dgm:cxn modelId="{C0295FD4-5197-49AC-8706-A2C58343F1EF}" type="presParOf" srcId="{40F08FFE-80C4-4AB4-9FCA-832DAB1F5B01}" destId="{2C55DC1B-CC13-41CC-9B2E-7C00EAEB4506}" srcOrd="3" destOrd="0" presId="urn:microsoft.com/office/officeart/2005/8/layout/bList2"/>
    <dgm:cxn modelId="{A56665E7-1B2A-4ABC-A4FE-51B212D348D5}" type="presParOf" srcId="{40F08FFE-80C4-4AB4-9FCA-832DAB1F5B01}" destId="{D4FD464B-8DB6-4587-8E32-178A716D4604}" srcOrd="4" destOrd="0" presId="urn:microsoft.com/office/officeart/2005/8/layout/bList2"/>
    <dgm:cxn modelId="{4226733E-CE84-4BEE-A8C0-D4EC8EB6A560}" type="presParOf" srcId="{D4FD464B-8DB6-4587-8E32-178A716D4604}" destId="{7BDDB9E0-2548-4022-A8F6-882423F14278}" srcOrd="0" destOrd="0" presId="urn:microsoft.com/office/officeart/2005/8/layout/bList2"/>
    <dgm:cxn modelId="{8BB5E9C8-AF32-457D-A1BB-AB5660F5B3A9}" type="presParOf" srcId="{D4FD464B-8DB6-4587-8E32-178A716D4604}" destId="{BE54CB91-9E95-4625-9EAE-8AF4AAA4DF74}" srcOrd="1" destOrd="0" presId="urn:microsoft.com/office/officeart/2005/8/layout/bList2"/>
    <dgm:cxn modelId="{48A6FEF9-43D2-4B39-AC21-AE4BE1A84D07}" type="presParOf" srcId="{D4FD464B-8DB6-4587-8E32-178A716D4604}" destId="{71A3A940-10C6-4C37-85C3-68F592C348DC}" srcOrd="2" destOrd="0" presId="urn:microsoft.com/office/officeart/2005/8/layout/bList2"/>
    <dgm:cxn modelId="{475A4845-DEB2-4931-A487-D328BD5BEFB2}" type="presParOf" srcId="{D4FD464B-8DB6-4587-8E32-178A716D4604}" destId="{2D3A2F9F-DB3A-4544-8B71-B8C3BA40C048}" srcOrd="3" destOrd="0" presId="urn:microsoft.com/office/officeart/2005/8/layout/bList2"/>
    <dgm:cxn modelId="{EB946D41-AE61-46A7-9A4A-DD3EA6203B5A}" type="presParOf" srcId="{40F08FFE-80C4-4AB4-9FCA-832DAB1F5B01}" destId="{8936A048-5DE5-499C-8E1A-441BD277163C}" srcOrd="5" destOrd="0" presId="urn:microsoft.com/office/officeart/2005/8/layout/bList2"/>
    <dgm:cxn modelId="{5F476B7B-9776-4B4B-BFE4-E8C302B4024B}" type="presParOf" srcId="{40F08FFE-80C4-4AB4-9FCA-832DAB1F5B01}" destId="{2205C588-CE80-44A4-9646-51889A2844DC}" srcOrd="6" destOrd="0" presId="urn:microsoft.com/office/officeart/2005/8/layout/bList2"/>
    <dgm:cxn modelId="{3CA86C2E-083F-4D9A-A160-6CDF5574C146}" type="presParOf" srcId="{2205C588-CE80-44A4-9646-51889A2844DC}" destId="{57003B73-40D0-4816-929C-BA2C59896505}" srcOrd="0" destOrd="0" presId="urn:microsoft.com/office/officeart/2005/8/layout/bList2"/>
    <dgm:cxn modelId="{0E5EA746-A3F2-4E25-8F34-C08B45D65573}" type="presParOf" srcId="{2205C588-CE80-44A4-9646-51889A2844DC}" destId="{4CC876AF-87D2-4076-92E9-FE6E76B82404}" srcOrd="1" destOrd="0" presId="urn:microsoft.com/office/officeart/2005/8/layout/bList2"/>
    <dgm:cxn modelId="{BC586C88-A432-4AF4-9191-CFA4B69B063C}" type="presParOf" srcId="{2205C588-CE80-44A4-9646-51889A2844DC}" destId="{935164C0-3AD5-44F3-BE6A-6A86CA7D2DFE}" srcOrd="2" destOrd="0" presId="urn:microsoft.com/office/officeart/2005/8/layout/bList2"/>
    <dgm:cxn modelId="{6CBB9B76-4D86-4D4A-BBBC-CEC628B6968D}" type="presParOf" srcId="{2205C588-CE80-44A4-9646-51889A2844DC}" destId="{699AF8DC-41C1-4712-91CB-25E70D7E027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489C84-3C87-428C-A95F-E45D871F6553}" type="doc">
      <dgm:prSet loTypeId="urn:microsoft.com/office/officeart/2005/8/layout/p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1599A021-79A4-4F05-8362-5C5779EF01F4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r>
            <a:rPr lang="en-US" sz="1300" dirty="0">
              <a:solidFill>
                <a:schemeClr val="tx1"/>
              </a:solidFill>
            </a:rPr>
            <a:t>*Action Research in the Spanish Language Classroom. </a:t>
          </a:r>
          <a:r>
            <a:rPr lang="en-US" sz="1300" dirty="0" err="1">
              <a:solidFill>
                <a:schemeClr val="tx1"/>
              </a:solidFill>
            </a:rPr>
            <a:t>Lacorte</a:t>
          </a:r>
          <a:r>
            <a:rPr lang="en-US" sz="1300" dirty="0">
              <a:solidFill>
                <a:schemeClr val="tx1"/>
              </a:solidFill>
            </a:rPr>
            <a:t> (2002)</a:t>
          </a:r>
        </a:p>
        <a:p>
          <a:pPr algn="l">
            <a:buNone/>
          </a:pPr>
          <a:r>
            <a:rPr lang="es-MX" sz="1400" i="0" dirty="0">
              <a:solidFill>
                <a:schemeClr val="tx1"/>
              </a:solidFill>
            </a:rPr>
            <a:t>*</a:t>
          </a:r>
          <a:r>
            <a:rPr lang="es-MX" sz="1400" i="0" dirty="0" err="1">
              <a:solidFill>
                <a:schemeClr val="tx1"/>
              </a:solidFill>
            </a:rPr>
            <a:t>Fostering</a:t>
          </a:r>
          <a:r>
            <a:rPr lang="es-MX" sz="1400" i="0" dirty="0">
              <a:solidFill>
                <a:schemeClr val="tx1"/>
              </a:solidFill>
            </a:rPr>
            <a:t> </a:t>
          </a:r>
          <a:r>
            <a:rPr lang="es-MX" sz="1400" i="0" dirty="0" err="1">
              <a:solidFill>
                <a:schemeClr val="tx1"/>
              </a:solidFill>
            </a:rPr>
            <a:t>communicative</a:t>
          </a:r>
          <a:r>
            <a:rPr lang="es-MX" sz="1400" i="0" dirty="0">
              <a:solidFill>
                <a:schemeClr val="tx1"/>
              </a:solidFill>
            </a:rPr>
            <a:t> and cultural </a:t>
          </a:r>
          <a:r>
            <a:rPr lang="es-MX" sz="1400" i="0" dirty="0" err="1">
              <a:solidFill>
                <a:schemeClr val="tx1"/>
              </a:solidFill>
            </a:rPr>
            <a:t>proficiency</a:t>
          </a:r>
          <a:r>
            <a:rPr lang="es-MX" sz="1400" i="0" dirty="0">
              <a:solidFill>
                <a:schemeClr val="tx1"/>
              </a:solidFill>
            </a:rPr>
            <a:t> in </a:t>
          </a:r>
          <a:r>
            <a:rPr lang="es-MX" sz="1400" i="0" dirty="0" err="1">
              <a:solidFill>
                <a:schemeClr val="tx1"/>
              </a:solidFill>
            </a:rPr>
            <a:t>the</a:t>
          </a:r>
          <a:r>
            <a:rPr lang="es-MX" sz="1400" i="0" dirty="0">
              <a:solidFill>
                <a:schemeClr val="tx1"/>
              </a:solidFill>
            </a:rPr>
            <a:t> </a:t>
          </a:r>
          <a:r>
            <a:rPr lang="es-MX" sz="1400" i="0" dirty="0" err="1">
              <a:solidFill>
                <a:schemeClr val="tx1"/>
              </a:solidFill>
            </a:rPr>
            <a:t>Spanish</a:t>
          </a:r>
          <a:r>
            <a:rPr lang="es-MX" sz="1400" i="0" dirty="0">
              <a:solidFill>
                <a:schemeClr val="tx1"/>
              </a:solidFill>
            </a:rPr>
            <a:t> (2004)</a:t>
          </a:r>
          <a:endParaRPr lang="es-CO" sz="1300" dirty="0">
            <a:solidFill>
              <a:schemeClr val="tx1"/>
            </a:solidFill>
          </a:endParaRPr>
        </a:p>
      </dgm:t>
    </dgm:pt>
    <dgm:pt modelId="{A35FA585-CE44-4345-AECA-A06B7A88DD3F}" type="parTrans" cxnId="{31E9CA00-8B57-41D4-954F-2A388B99C87A}">
      <dgm:prSet/>
      <dgm:spPr/>
      <dgm:t>
        <a:bodyPr/>
        <a:lstStyle/>
        <a:p>
          <a:endParaRPr lang="es-CO"/>
        </a:p>
      </dgm:t>
    </dgm:pt>
    <dgm:pt modelId="{1F9C4973-05BC-4835-82FC-71756A0ADAFB}" type="sibTrans" cxnId="{31E9CA00-8B57-41D4-954F-2A388B99C87A}">
      <dgm:prSet/>
      <dgm:spPr/>
      <dgm:t>
        <a:bodyPr/>
        <a:lstStyle/>
        <a:p>
          <a:endParaRPr lang="es-CO"/>
        </a:p>
      </dgm:t>
    </dgm:pt>
    <dgm:pt modelId="{80CADCDF-42BD-42E6-A7A3-0873D2AF4B8B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es-CO" sz="1400" dirty="0">
              <a:solidFill>
                <a:schemeClr val="tx1"/>
              </a:solidFill>
            </a:rPr>
            <a:t>* Diseño de material didáctico para el aula de español como Lengua Extranjera. Fonseca (2013) </a:t>
          </a:r>
        </a:p>
        <a:p>
          <a:pPr algn="l"/>
          <a:r>
            <a:rPr lang="es-CO" sz="1400" dirty="0">
              <a:solidFill>
                <a:schemeClr val="tx1"/>
              </a:solidFill>
            </a:rPr>
            <a:t>* Estado del Arte de ELE en Colombia, una mirada holística: metodologías y enfoques, material didáctico, variedades lingüísticas y dificultades en el área. García y Buitrago (2011)</a:t>
          </a:r>
        </a:p>
      </dgm:t>
    </dgm:pt>
    <dgm:pt modelId="{98CA6842-05C4-4258-BD27-73D078B24B9F}" type="parTrans" cxnId="{50C3D310-79BC-4B47-9786-0D7DF935D85B}">
      <dgm:prSet/>
      <dgm:spPr/>
      <dgm:t>
        <a:bodyPr/>
        <a:lstStyle/>
        <a:p>
          <a:endParaRPr lang="es-CO"/>
        </a:p>
      </dgm:t>
    </dgm:pt>
    <dgm:pt modelId="{74151E21-1100-4CBA-88FF-28C7B072C7ED}" type="sibTrans" cxnId="{50C3D310-79BC-4B47-9786-0D7DF935D85B}">
      <dgm:prSet/>
      <dgm:spPr/>
      <dgm:t>
        <a:bodyPr/>
        <a:lstStyle/>
        <a:p>
          <a:endParaRPr lang="es-CO"/>
        </a:p>
      </dgm:t>
    </dgm:pt>
    <dgm:pt modelId="{22806EA3-51E5-4545-925C-9B3685F5279E}">
      <dgm:prSet phldrT="[Texto]"/>
      <dgm:spPr>
        <a:ln>
          <a:solidFill>
            <a:schemeClr val="tx1"/>
          </a:solidFill>
        </a:ln>
      </dgm:spPr>
      <dgm:t>
        <a:bodyPr/>
        <a:lstStyle/>
        <a:p>
          <a:endParaRPr lang="es-CO" sz="1200" dirty="0"/>
        </a:p>
      </dgm:t>
    </dgm:pt>
    <dgm:pt modelId="{552550B5-538F-4337-889F-9D0C9409B6BC}" type="parTrans" cxnId="{F8E5F19F-CEC4-4D0C-B412-09252734343E}">
      <dgm:prSet/>
      <dgm:spPr/>
      <dgm:t>
        <a:bodyPr/>
        <a:lstStyle/>
        <a:p>
          <a:endParaRPr lang="es-CO"/>
        </a:p>
      </dgm:t>
    </dgm:pt>
    <dgm:pt modelId="{B7A2A902-2D4B-47D9-B6A9-37CDBAE7141B}" type="sibTrans" cxnId="{F8E5F19F-CEC4-4D0C-B412-09252734343E}">
      <dgm:prSet/>
      <dgm:spPr/>
      <dgm:t>
        <a:bodyPr/>
        <a:lstStyle/>
        <a:p>
          <a:endParaRPr lang="es-CO"/>
        </a:p>
      </dgm:t>
    </dgm:pt>
    <dgm:pt modelId="{45CD2C8A-52DC-42D7-9865-FC714C6C394E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900" dirty="0"/>
            <a:t> </a:t>
          </a:r>
          <a:r>
            <a:rPr lang="es-CO" sz="1000" dirty="0">
              <a:solidFill>
                <a:schemeClr val="tx1"/>
              </a:solidFill>
            </a:rPr>
            <a:t>Estado del arte del español como lengua extranjera (ELE) en Bogotá: cursos de ELE que nacen y se hacen. Díaz (2016)</a:t>
          </a:r>
        </a:p>
      </dgm:t>
    </dgm:pt>
    <dgm:pt modelId="{A18D96AC-38A6-4063-AE62-DA2D8F06B553}" type="parTrans" cxnId="{57CA6AD0-A4FE-461A-B957-40515634F7E1}">
      <dgm:prSet/>
      <dgm:spPr/>
      <dgm:t>
        <a:bodyPr/>
        <a:lstStyle/>
        <a:p>
          <a:endParaRPr lang="es-CO"/>
        </a:p>
      </dgm:t>
    </dgm:pt>
    <dgm:pt modelId="{41895827-883A-4EE6-856F-61253F78CD13}" type="sibTrans" cxnId="{57CA6AD0-A4FE-461A-B957-40515634F7E1}">
      <dgm:prSet/>
      <dgm:spPr/>
      <dgm:t>
        <a:bodyPr/>
        <a:lstStyle/>
        <a:p>
          <a:endParaRPr lang="es-CO"/>
        </a:p>
      </dgm:t>
    </dgm:pt>
    <dgm:pt modelId="{5A65F3A0-B8CA-40ED-BB4B-591997B9B016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r>
            <a:rPr lang="es-CO" sz="1400" dirty="0">
              <a:solidFill>
                <a:schemeClr val="tx1"/>
              </a:solidFill>
            </a:rPr>
            <a:t>*</a:t>
          </a:r>
          <a:r>
            <a:rPr lang="es-CO" sz="1400" dirty="0" err="1">
              <a:solidFill>
                <a:schemeClr val="tx1"/>
              </a:solidFill>
            </a:rPr>
            <a:t>Designing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programs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for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Foreign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Languages</a:t>
          </a:r>
          <a:r>
            <a:rPr lang="es-CO" sz="1400" dirty="0">
              <a:solidFill>
                <a:schemeClr val="tx1"/>
              </a:solidFill>
            </a:rPr>
            <a:t>. </a:t>
          </a:r>
          <a:r>
            <a:rPr lang="es-CO" sz="1400" dirty="0" err="1">
              <a:solidFill>
                <a:schemeClr val="tx1"/>
              </a:solidFill>
            </a:rPr>
            <a:t>Gutermann</a:t>
          </a:r>
          <a:r>
            <a:rPr lang="es-CO" sz="1400" dirty="0">
              <a:solidFill>
                <a:schemeClr val="tx1"/>
              </a:solidFill>
            </a:rPr>
            <a:t> (1987) </a:t>
          </a:r>
          <a:endParaRPr lang="es-CO" sz="1400" i="0" dirty="0">
            <a:solidFill>
              <a:schemeClr val="tx1"/>
            </a:solidFill>
          </a:endParaRPr>
        </a:p>
      </dgm:t>
    </dgm:pt>
    <dgm:pt modelId="{EAD3DF62-00B0-42F9-A8CD-0FF4E0E030C3}" type="parTrans" cxnId="{DAD0461C-C1B4-47DF-9681-04DA9EEE997E}">
      <dgm:prSet/>
      <dgm:spPr/>
      <dgm:t>
        <a:bodyPr/>
        <a:lstStyle/>
        <a:p>
          <a:endParaRPr lang="es-CO"/>
        </a:p>
      </dgm:t>
    </dgm:pt>
    <dgm:pt modelId="{BE813A1C-9FBD-45A8-BC29-CAB93C8A327C}" type="sibTrans" cxnId="{DAD0461C-C1B4-47DF-9681-04DA9EEE997E}">
      <dgm:prSet/>
      <dgm:spPr/>
      <dgm:t>
        <a:bodyPr/>
        <a:lstStyle/>
        <a:p>
          <a:endParaRPr lang="es-CO"/>
        </a:p>
      </dgm:t>
    </dgm:pt>
    <dgm:pt modelId="{DFC283E8-B262-4D60-B14F-A107F7AE9445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r>
            <a:rPr lang="es-CO" sz="1400" dirty="0">
              <a:solidFill>
                <a:schemeClr val="tx1"/>
              </a:solidFill>
            </a:rPr>
            <a:t>*Cultural </a:t>
          </a:r>
          <a:r>
            <a:rPr lang="es-CO" sz="1400" dirty="0" err="1">
              <a:solidFill>
                <a:schemeClr val="tx1"/>
              </a:solidFill>
            </a:rPr>
            <a:t>Awareness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Knowledge</a:t>
          </a:r>
          <a:r>
            <a:rPr lang="es-CO" sz="1400" dirty="0">
              <a:solidFill>
                <a:schemeClr val="tx1"/>
              </a:solidFill>
            </a:rPr>
            <a:t> and </a:t>
          </a:r>
          <a:r>
            <a:rPr lang="es-CO" sz="1400" dirty="0" err="1">
              <a:solidFill>
                <a:schemeClr val="tx1"/>
              </a:solidFill>
            </a:rPr>
            <a:t>the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Teaching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of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Spanish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to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Native</a:t>
          </a:r>
          <a:r>
            <a:rPr lang="es-CO" sz="1400" dirty="0">
              <a:solidFill>
                <a:schemeClr val="tx1"/>
              </a:solidFill>
            </a:rPr>
            <a:t> </a:t>
          </a:r>
          <a:r>
            <a:rPr lang="es-CO" sz="1400" dirty="0" err="1">
              <a:solidFill>
                <a:schemeClr val="tx1"/>
              </a:solidFill>
            </a:rPr>
            <a:t>Speakers</a:t>
          </a:r>
          <a:r>
            <a:rPr lang="es-CO" sz="1400" dirty="0">
              <a:solidFill>
                <a:schemeClr val="tx1"/>
              </a:solidFill>
            </a:rPr>
            <a:t>. Ellison (2006)</a:t>
          </a:r>
          <a:endParaRPr lang="es-CO" sz="1400" i="0" dirty="0">
            <a:solidFill>
              <a:schemeClr val="tx1"/>
            </a:solidFill>
          </a:endParaRPr>
        </a:p>
      </dgm:t>
    </dgm:pt>
    <dgm:pt modelId="{DBC61D5D-9E04-4F1C-A21A-211F21345286}" type="parTrans" cxnId="{89793092-9E83-4DEC-9A23-54203D560CFB}">
      <dgm:prSet/>
      <dgm:spPr/>
      <dgm:t>
        <a:bodyPr/>
        <a:lstStyle/>
        <a:p>
          <a:endParaRPr lang="es-CO"/>
        </a:p>
      </dgm:t>
    </dgm:pt>
    <dgm:pt modelId="{78C40D39-4ABD-4793-A770-947029ABF4E7}" type="sibTrans" cxnId="{89793092-9E83-4DEC-9A23-54203D560CFB}">
      <dgm:prSet/>
      <dgm:spPr/>
      <dgm:t>
        <a:bodyPr/>
        <a:lstStyle/>
        <a:p>
          <a:endParaRPr lang="es-CO"/>
        </a:p>
      </dgm:t>
    </dgm:pt>
    <dgm:pt modelId="{5227D617-6EF7-43E8-B8D7-E2BAAA65ED65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000" dirty="0">
              <a:solidFill>
                <a:schemeClr val="tx1"/>
              </a:solidFill>
            </a:rPr>
            <a:t> Enseñanza del español como lengua extranjera: Bibliografía comentada. Gonzáles (2010)</a:t>
          </a:r>
        </a:p>
      </dgm:t>
    </dgm:pt>
    <dgm:pt modelId="{D0194315-7166-47CD-AA6B-61FEAC6E841F}" type="parTrans" cxnId="{FD05D70C-D60E-49C5-950D-E70D68B9BCD0}">
      <dgm:prSet/>
      <dgm:spPr/>
      <dgm:t>
        <a:bodyPr/>
        <a:lstStyle/>
        <a:p>
          <a:endParaRPr lang="en-GB"/>
        </a:p>
      </dgm:t>
    </dgm:pt>
    <dgm:pt modelId="{90FC5CDC-45A0-4C19-B383-00374B2327CA}" type="sibTrans" cxnId="{FD05D70C-D60E-49C5-950D-E70D68B9BCD0}">
      <dgm:prSet/>
      <dgm:spPr/>
      <dgm:t>
        <a:bodyPr/>
        <a:lstStyle/>
        <a:p>
          <a:endParaRPr lang="en-GB"/>
        </a:p>
      </dgm:t>
    </dgm:pt>
    <dgm:pt modelId="{5ACF7EBD-15B9-4012-A3BF-E9E7E00EEB1F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endParaRPr lang="es-CO" sz="1000" dirty="0">
            <a:solidFill>
              <a:schemeClr val="tx1"/>
            </a:solidFill>
          </a:endParaRPr>
        </a:p>
      </dgm:t>
    </dgm:pt>
    <dgm:pt modelId="{D685C4BD-9CB7-43A0-9519-314687BE2C38}" type="parTrans" cxnId="{EE2C6480-87F0-4BC7-9756-855F1FCF81BF}">
      <dgm:prSet/>
      <dgm:spPr/>
      <dgm:t>
        <a:bodyPr/>
        <a:lstStyle/>
        <a:p>
          <a:endParaRPr lang="en-GB"/>
        </a:p>
      </dgm:t>
    </dgm:pt>
    <dgm:pt modelId="{72D4C6BD-DF1B-4725-80BB-57994EE16415}" type="sibTrans" cxnId="{EE2C6480-87F0-4BC7-9756-855F1FCF81BF}">
      <dgm:prSet/>
      <dgm:spPr/>
      <dgm:t>
        <a:bodyPr/>
        <a:lstStyle/>
        <a:p>
          <a:endParaRPr lang="en-GB"/>
        </a:p>
      </dgm:t>
    </dgm:pt>
    <dgm:pt modelId="{6AB3C290-51F0-4697-88A5-912CE009970F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000" dirty="0">
              <a:solidFill>
                <a:schemeClr val="tx1"/>
              </a:solidFill>
            </a:rPr>
            <a:t> El antepresente de Indicativo y Los Derechos Humanos  en la Enseñanza de Español como Lengua Extranjera. Agudelo (2007)</a:t>
          </a:r>
        </a:p>
      </dgm:t>
    </dgm:pt>
    <dgm:pt modelId="{38403749-D327-411F-82E7-DD58A4448019}" type="parTrans" cxnId="{710E4341-76D1-475B-A77E-7DB2C8EC6839}">
      <dgm:prSet/>
      <dgm:spPr/>
      <dgm:t>
        <a:bodyPr/>
        <a:lstStyle/>
        <a:p>
          <a:endParaRPr lang="en-GB"/>
        </a:p>
      </dgm:t>
    </dgm:pt>
    <dgm:pt modelId="{52A1DAC7-9B0D-4F2B-B27A-01170E009959}" type="sibTrans" cxnId="{710E4341-76D1-475B-A77E-7DB2C8EC6839}">
      <dgm:prSet/>
      <dgm:spPr/>
      <dgm:t>
        <a:bodyPr/>
        <a:lstStyle/>
        <a:p>
          <a:endParaRPr lang="en-GB"/>
        </a:p>
      </dgm:t>
    </dgm:pt>
    <dgm:pt modelId="{F65C299B-9E0B-49C1-B71F-EE34580B58B2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endParaRPr lang="es-CO" sz="1000" dirty="0">
            <a:solidFill>
              <a:schemeClr val="tx1"/>
            </a:solidFill>
          </a:endParaRPr>
        </a:p>
      </dgm:t>
    </dgm:pt>
    <dgm:pt modelId="{E0FF0089-54E8-442A-8292-EAA1D91CBE40}" type="parTrans" cxnId="{2BD1C603-9079-459A-83B0-16772DDDF5D9}">
      <dgm:prSet/>
      <dgm:spPr/>
      <dgm:t>
        <a:bodyPr/>
        <a:lstStyle/>
        <a:p>
          <a:endParaRPr lang="en-GB"/>
        </a:p>
      </dgm:t>
    </dgm:pt>
    <dgm:pt modelId="{6F84A664-D5FC-48AA-A62B-CB98AD0499D9}" type="sibTrans" cxnId="{2BD1C603-9079-459A-83B0-16772DDDF5D9}">
      <dgm:prSet/>
      <dgm:spPr/>
      <dgm:t>
        <a:bodyPr/>
        <a:lstStyle/>
        <a:p>
          <a:endParaRPr lang="en-GB"/>
        </a:p>
      </dgm:t>
    </dgm:pt>
    <dgm:pt modelId="{BCE67665-BDCA-4BB6-A5C9-FBA475880E72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000" dirty="0">
              <a:solidFill>
                <a:schemeClr val="tx1"/>
              </a:solidFill>
            </a:rPr>
            <a:t>El componente cultural en la enseñanza de español como lengua extranjera (ELE)</a:t>
          </a:r>
        </a:p>
      </dgm:t>
    </dgm:pt>
    <dgm:pt modelId="{FCC8D5E1-C1F9-4AD7-8E08-4AC00FAEE000}" type="parTrans" cxnId="{4A45EC00-A3AC-4F86-A650-008ED854E377}">
      <dgm:prSet/>
      <dgm:spPr/>
      <dgm:t>
        <a:bodyPr/>
        <a:lstStyle/>
        <a:p>
          <a:endParaRPr lang="en-GB"/>
        </a:p>
      </dgm:t>
    </dgm:pt>
    <dgm:pt modelId="{CF4F8AE8-AA56-4CAD-8C5D-B63C35A72831}" type="sibTrans" cxnId="{4A45EC00-A3AC-4F86-A650-008ED854E377}">
      <dgm:prSet/>
      <dgm:spPr/>
      <dgm:t>
        <a:bodyPr/>
        <a:lstStyle/>
        <a:p>
          <a:endParaRPr lang="en-GB"/>
        </a:p>
      </dgm:t>
    </dgm:pt>
    <dgm:pt modelId="{80318A69-742E-4E97-8371-3BF527D221B6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endParaRPr lang="es-CO" sz="1000" dirty="0">
            <a:solidFill>
              <a:schemeClr val="tx1"/>
            </a:solidFill>
          </a:endParaRPr>
        </a:p>
      </dgm:t>
    </dgm:pt>
    <dgm:pt modelId="{A93B25B0-83A1-450B-A809-0831333DBE5C}" type="parTrans" cxnId="{C33E29AE-CFC8-4E65-92B0-FF26DD5AE546}">
      <dgm:prSet/>
      <dgm:spPr/>
      <dgm:t>
        <a:bodyPr/>
        <a:lstStyle/>
        <a:p>
          <a:endParaRPr lang="en-GB"/>
        </a:p>
      </dgm:t>
    </dgm:pt>
    <dgm:pt modelId="{5DB5B639-41F4-4AC6-9D75-F76152C6337D}" type="sibTrans" cxnId="{C33E29AE-CFC8-4E65-92B0-FF26DD5AE546}">
      <dgm:prSet/>
      <dgm:spPr/>
      <dgm:t>
        <a:bodyPr/>
        <a:lstStyle/>
        <a:p>
          <a:endParaRPr lang="en-GB"/>
        </a:p>
      </dgm:t>
    </dgm:pt>
    <dgm:pt modelId="{04DD1BBE-8B75-4F05-A7C7-917C998433AC}" type="pres">
      <dgm:prSet presAssocID="{54489C84-3C87-428C-A95F-E45D871F65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ED659E3-4E84-4B3C-A573-2B419A644E20}" type="pres">
      <dgm:prSet presAssocID="{54489C84-3C87-428C-A95F-E45D871F6553}" presName="bkgdShp" presStyleLbl="alignAccFollowNode1" presStyleIdx="0" presStyleCnt="1"/>
      <dgm:spPr/>
    </dgm:pt>
    <dgm:pt modelId="{B726F7CC-EC21-42A5-A937-DB9E327293B4}" type="pres">
      <dgm:prSet presAssocID="{54489C84-3C87-428C-A95F-E45D871F6553}" presName="linComp" presStyleCnt="0"/>
      <dgm:spPr/>
    </dgm:pt>
    <dgm:pt modelId="{6B2CB3DA-A908-42E5-9EC6-C7A40AF86A4C}" type="pres">
      <dgm:prSet presAssocID="{1599A021-79A4-4F05-8362-5C5779EF01F4}" presName="compNode" presStyleCnt="0"/>
      <dgm:spPr/>
    </dgm:pt>
    <dgm:pt modelId="{1E0886D7-027E-4869-8EE4-B4E6E6E05B59}" type="pres">
      <dgm:prSet presAssocID="{1599A021-79A4-4F05-8362-5C5779EF01F4}" presName="node" presStyleLbl="node1" presStyleIdx="0" presStyleCnt="3" custScaleY="13010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CB2A17-3F3C-4D3E-8C5B-841F6E5AC495}" type="pres">
      <dgm:prSet presAssocID="{1599A021-79A4-4F05-8362-5C5779EF01F4}" presName="invisiNode" presStyleLbl="node1" presStyleIdx="0" presStyleCnt="3"/>
      <dgm:spPr/>
    </dgm:pt>
    <dgm:pt modelId="{8466D31C-4168-4754-8027-A82B6AAEBE43}" type="pres">
      <dgm:prSet presAssocID="{1599A021-79A4-4F05-8362-5C5779EF01F4}" presName="imagNode" presStyleLbl="fgImgPlace1" presStyleIdx="0" presStyleCnt="3" custLinFactNeighborX="-3464" custLinFactNeighborY="-35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t="-32000" b="-32000"/>
          </a:stretch>
        </a:blipFill>
        <a:ln>
          <a:solidFill>
            <a:schemeClr val="tx1"/>
          </a:solidFill>
        </a:ln>
      </dgm:spPr>
    </dgm:pt>
    <dgm:pt modelId="{DDC0CFE5-2C62-4217-8B1B-8F7EB0EB5DF5}" type="pres">
      <dgm:prSet presAssocID="{1F9C4973-05BC-4835-82FC-71756A0ADAFB}" presName="sibTrans" presStyleLbl="sibTrans2D1" presStyleIdx="0" presStyleCnt="0"/>
      <dgm:spPr/>
      <dgm:t>
        <a:bodyPr/>
        <a:lstStyle/>
        <a:p>
          <a:endParaRPr lang="es-CO"/>
        </a:p>
      </dgm:t>
    </dgm:pt>
    <dgm:pt modelId="{9A7E3F69-AB4D-43CE-8E99-92C21731C149}" type="pres">
      <dgm:prSet presAssocID="{80CADCDF-42BD-42E6-A7A3-0873D2AF4B8B}" presName="compNode" presStyleCnt="0"/>
      <dgm:spPr/>
    </dgm:pt>
    <dgm:pt modelId="{BA1F78E2-B60D-4931-A372-1ED13DB93633}" type="pres">
      <dgm:prSet presAssocID="{80CADCDF-42BD-42E6-A7A3-0873D2AF4B8B}" presName="node" presStyleLbl="node1" presStyleIdx="1" presStyleCnt="3" custScaleY="13065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B86E66D-837C-43B2-8C22-49DF46F2876C}" type="pres">
      <dgm:prSet presAssocID="{80CADCDF-42BD-42E6-A7A3-0873D2AF4B8B}" presName="invisiNode" presStyleLbl="node1" presStyleIdx="1" presStyleCnt="3"/>
      <dgm:spPr/>
    </dgm:pt>
    <dgm:pt modelId="{A77FC7EE-3DEA-4EC8-8714-DA579F500376}" type="pres">
      <dgm:prSet presAssocID="{80CADCDF-42BD-42E6-A7A3-0873D2AF4B8B}" presName="imagNode" presStyleLbl="fgImgPlace1" presStyleIdx="1" presStyleCnt="3" custLinFactNeighborX="-1185" custLinFactNeighborY="238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/>
          <a:stretch>
            <a:fillRect t="-23000" b="-23000"/>
          </a:stretch>
        </a:blipFill>
        <a:ln>
          <a:solidFill>
            <a:schemeClr val="tx1"/>
          </a:solidFill>
        </a:ln>
      </dgm:spPr>
    </dgm:pt>
    <dgm:pt modelId="{0C76A992-60E7-460E-9A92-DA997E41B01F}" type="pres">
      <dgm:prSet presAssocID="{74151E21-1100-4CBA-88FF-28C7B072C7ED}" presName="sibTrans" presStyleLbl="sibTrans2D1" presStyleIdx="0" presStyleCnt="0"/>
      <dgm:spPr/>
      <dgm:t>
        <a:bodyPr/>
        <a:lstStyle/>
        <a:p>
          <a:endParaRPr lang="es-CO"/>
        </a:p>
      </dgm:t>
    </dgm:pt>
    <dgm:pt modelId="{7F624B60-42C4-4CFD-B64E-88DE696BF315}" type="pres">
      <dgm:prSet presAssocID="{22806EA3-51E5-4545-925C-9B3685F5279E}" presName="compNode" presStyleCnt="0"/>
      <dgm:spPr/>
    </dgm:pt>
    <dgm:pt modelId="{95E67CB9-CFEE-4D08-B6AC-727FA281BBCA}" type="pres">
      <dgm:prSet presAssocID="{22806EA3-51E5-4545-925C-9B3685F5279E}" presName="node" presStyleLbl="node1" presStyleIdx="2" presStyleCnt="3" custScaleY="13032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CD65659-C45B-4AB9-BD50-F926C845A7B3}" type="pres">
      <dgm:prSet presAssocID="{22806EA3-51E5-4545-925C-9B3685F5279E}" presName="invisiNode" presStyleLbl="node1" presStyleIdx="2" presStyleCnt="3"/>
      <dgm:spPr/>
    </dgm:pt>
    <dgm:pt modelId="{0144E59D-DF17-4C78-8832-67647E3700EB}" type="pres">
      <dgm:prSet presAssocID="{22806EA3-51E5-4545-925C-9B3685F5279E}" presName="imagNode" presStyleLbl="fgImgPlace1" presStyleIdx="2" presStyleCnt="3" custLinFactNeighborX="-1081" custLinFactNeighborY="257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rcRect/>
          <a:stretch>
            <a:fillRect t="-62000" b="-62000"/>
          </a:stretch>
        </a:blipFill>
        <a:ln>
          <a:solidFill>
            <a:schemeClr val="tx1"/>
          </a:solidFill>
        </a:ln>
      </dgm:spPr>
    </dgm:pt>
  </dgm:ptLst>
  <dgm:cxnLst>
    <dgm:cxn modelId="{DAD0461C-C1B4-47DF-9681-04DA9EEE997E}" srcId="{1599A021-79A4-4F05-8362-5C5779EF01F4}" destId="{5A65F3A0-B8CA-40ED-BB4B-591997B9B016}" srcOrd="0" destOrd="0" parTransId="{EAD3DF62-00B0-42F9-A8CD-0FF4E0E030C3}" sibTransId="{BE813A1C-9FBD-45A8-BC29-CAB93C8A327C}"/>
    <dgm:cxn modelId="{C39E5396-966E-47F3-AD52-31DB302AF094}" type="presOf" srcId="{1F9C4973-05BC-4835-82FC-71756A0ADAFB}" destId="{DDC0CFE5-2C62-4217-8B1B-8F7EB0EB5DF5}" srcOrd="0" destOrd="0" presId="urn:microsoft.com/office/officeart/2005/8/layout/pList2"/>
    <dgm:cxn modelId="{EE2C6480-87F0-4BC7-9756-855F1FCF81BF}" srcId="{22806EA3-51E5-4545-925C-9B3685F5279E}" destId="{5ACF7EBD-15B9-4012-A3BF-E9E7E00EEB1F}" srcOrd="1" destOrd="0" parTransId="{D685C4BD-9CB7-43A0-9519-314687BE2C38}" sibTransId="{72D4C6BD-DF1B-4725-80BB-57994EE16415}"/>
    <dgm:cxn modelId="{EA56B323-1628-45D2-8569-F5186D9BEB03}" type="presOf" srcId="{1599A021-79A4-4F05-8362-5C5779EF01F4}" destId="{1E0886D7-027E-4869-8EE4-B4E6E6E05B59}" srcOrd="0" destOrd="0" presId="urn:microsoft.com/office/officeart/2005/8/layout/pList2"/>
    <dgm:cxn modelId="{50C3D310-79BC-4B47-9786-0D7DF935D85B}" srcId="{54489C84-3C87-428C-A95F-E45D871F6553}" destId="{80CADCDF-42BD-42E6-A7A3-0873D2AF4B8B}" srcOrd="1" destOrd="0" parTransId="{98CA6842-05C4-4258-BD27-73D078B24B9F}" sibTransId="{74151E21-1100-4CBA-88FF-28C7B072C7ED}"/>
    <dgm:cxn modelId="{89793092-9E83-4DEC-9A23-54203D560CFB}" srcId="{1599A021-79A4-4F05-8362-5C5779EF01F4}" destId="{DFC283E8-B262-4D60-B14F-A107F7AE9445}" srcOrd="1" destOrd="0" parTransId="{DBC61D5D-9E04-4F1C-A21A-211F21345286}" sibTransId="{78C40D39-4ABD-4793-A770-947029ABF4E7}"/>
    <dgm:cxn modelId="{BA110443-FCE9-4704-A1E0-3A017EB17467}" type="presOf" srcId="{F65C299B-9E0B-49C1-B71F-EE34580B58B2}" destId="{95E67CB9-CFEE-4D08-B6AC-727FA281BBCA}" srcOrd="0" destOrd="4" presId="urn:microsoft.com/office/officeart/2005/8/layout/pList2"/>
    <dgm:cxn modelId="{B866BD7B-59E4-434C-AFBA-1CDDD46844C5}" type="presOf" srcId="{DFC283E8-B262-4D60-B14F-A107F7AE9445}" destId="{1E0886D7-027E-4869-8EE4-B4E6E6E05B59}" srcOrd="0" destOrd="2" presId="urn:microsoft.com/office/officeart/2005/8/layout/pList2"/>
    <dgm:cxn modelId="{23E94E96-859F-4D6E-AD56-131556761BAA}" type="presOf" srcId="{6AB3C290-51F0-4697-88A5-912CE009970F}" destId="{95E67CB9-CFEE-4D08-B6AC-727FA281BBCA}" srcOrd="0" destOrd="5" presId="urn:microsoft.com/office/officeart/2005/8/layout/pList2"/>
    <dgm:cxn modelId="{5D09EA82-17EF-4BAC-B14B-C01C510B5563}" type="presOf" srcId="{22806EA3-51E5-4545-925C-9B3685F5279E}" destId="{95E67CB9-CFEE-4D08-B6AC-727FA281BBCA}" srcOrd="0" destOrd="0" presId="urn:microsoft.com/office/officeart/2005/8/layout/pList2"/>
    <dgm:cxn modelId="{A9F29A71-8E29-47CB-816E-5AB6A25FDBCE}" type="presOf" srcId="{BCE67665-BDCA-4BB6-A5C9-FBA475880E72}" destId="{95E67CB9-CFEE-4D08-B6AC-727FA281BBCA}" srcOrd="0" destOrd="7" presId="urn:microsoft.com/office/officeart/2005/8/layout/pList2"/>
    <dgm:cxn modelId="{64811EFA-C85C-43D7-A1ED-F5173F953545}" type="presOf" srcId="{80CADCDF-42BD-42E6-A7A3-0873D2AF4B8B}" destId="{BA1F78E2-B60D-4931-A372-1ED13DB93633}" srcOrd="0" destOrd="0" presId="urn:microsoft.com/office/officeart/2005/8/layout/pList2"/>
    <dgm:cxn modelId="{9527905A-A86B-42BF-82FA-DC7DD3112CA0}" type="presOf" srcId="{74151E21-1100-4CBA-88FF-28C7B072C7ED}" destId="{0C76A992-60E7-460E-9A92-DA997E41B01F}" srcOrd="0" destOrd="0" presId="urn:microsoft.com/office/officeart/2005/8/layout/pList2"/>
    <dgm:cxn modelId="{2BD1C603-9079-459A-83B0-16772DDDF5D9}" srcId="{22806EA3-51E5-4545-925C-9B3685F5279E}" destId="{F65C299B-9E0B-49C1-B71F-EE34580B58B2}" srcOrd="3" destOrd="0" parTransId="{E0FF0089-54E8-442A-8292-EAA1D91CBE40}" sibTransId="{6F84A664-D5FC-48AA-A62B-CB98AD0499D9}"/>
    <dgm:cxn modelId="{FD05D70C-D60E-49C5-950D-E70D68B9BCD0}" srcId="{22806EA3-51E5-4545-925C-9B3685F5279E}" destId="{5227D617-6EF7-43E8-B8D7-E2BAAA65ED65}" srcOrd="2" destOrd="0" parTransId="{D0194315-7166-47CD-AA6B-61FEAC6E841F}" sibTransId="{90FC5CDC-45A0-4C19-B383-00374B2327CA}"/>
    <dgm:cxn modelId="{5D3E6EBF-6B20-4021-889B-B3F456710A4A}" type="presOf" srcId="{5ACF7EBD-15B9-4012-A3BF-E9E7E00EEB1F}" destId="{95E67CB9-CFEE-4D08-B6AC-727FA281BBCA}" srcOrd="0" destOrd="2" presId="urn:microsoft.com/office/officeart/2005/8/layout/pList2"/>
    <dgm:cxn modelId="{E109E01F-B919-4FB5-8644-095F51439E92}" type="presOf" srcId="{54489C84-3C87-428C-A95F-E45D871F6553}" destId="{04DD1BBE-8B75-4F05-A7C7-917C998433AC}" srcOrd="0" destOrd="0" presId="urn:microsoft.com/office/officeart/2005/8/layout/pList2"/>
    <dgm:cxn modelId="{4A45EC00-A3AC-4F86-A650-008ED854E377}" srcId="{22806EA3-51E5-4545-925C-9B3685F5279E}" destId="{BCE67665-BDCA-4BB6-A5C9-FBA475880E72}" srcOrd="6" destOrd="0" parTransId="{FCC8D5E1-C1F9-4AD7-8E08-4AC00FAEE000}" sibTransId="{CF4F8AE8-AA56-4CAD-8C5D-B63C35A72831}"/>
    <dgm:cxn modelId="{2182F2CD-6D6C-4F59-91CD-5396BCCD1F7A}" type="presOf" srcId="{5A65F3A0-B8CA-40ED-BB4B-591997B9B016}" destId="{1E0886D7-027E-4869-8EE4-B4E6E6E05B59}" srcOrd="0" destOrd="1" presId="urn:microsoft.com/office/officeart/2005/8/layout/pList2"/>
    <dgm:cxn modelId="{DF8CC338-CFB3-4249-8D7D-68A9B2E3ECF6}" type="presOf" srcId="{80318A69-742E-4E97-8371-3BF527D221B6}" destId="{95E67CB9-CFEE-4D08-B6AC-727FA281BBCA}" srcOrd="0" destOrd="6" presId="urn:microsoft.com/office/officeart/2005/8/layout/pList2"/>
    <dgm:cxn modelId="{496DB2B2-381E-49E7-B3E5-DD25D35F611C}" type="presOf" srcId="{5227D617-6EF7-43E8-B8D7-E2BAAA65ED65}" destId="{95E67CB9-CFEE-4D08-B6AC-727FA281BBCA}" srcOrd="0" destOrd="3" presId="urn:microsoft.com/office/officeart/2005/8/layout/pList2"/>
    <dgm:cxn modelId="{FB67E62D-80A3-4BB6-92C3-C97DC31445AD}" type="presOf" srcId="{45CD2C8A-52DC-42D7-9865-FC714C6C394E}" destId="{95E67CB9-CFEE-4D08-B6AC-727FA281BBCA}" srcOrd="0" destOrd="1" presId="urn:microsoft.com/office/officeart/2005/8/layout/pList2"/>
    <dgm:cxn modelId="{31E9CA00-8B57-41D4-954F-2A388B99C87A}" srcId="{54489C84-3C87-428C-A95F-E45D871F6553}" destId="{1599A021-79A4-4F05-8362-5C5779EF01F4}" srcOrd="0" destOrd="0" parTransId="{A35FA585-CE44-4345-AECA-A06B7A88DD3F}" sibTransId="{1F9C4973-05BC-4835-82FC-71756A0ADAFB}"/>
    <dgm:cxn modelId="{F8E5F19F-CEC4-4D0C-B412-09252734343E}" srcId="{54489C84-3C87-428C-A95F-E45D871F6553}" destId="{22806EA3-51E5-4545-925C-9B3685F5279E}" srcOrd="2" destOrd="0" parTransId="{552550B5-538F-4337-889F-9D0C9409B6BC}" sibTransId="{B7A2A902-2D4B-47D9-B6A9-37CDBAE7141B}"/>
    <dgm:cxn modelId="{C33E29AE-CFC8-4E65-92B0-FF26DD5AE546}" srcId="{22806EA3-51E5-4545-925C-9B3685F5279E}" destId="{80318A69-742E-4E97-8371-3BF527D221B6}" srcOrd="5" destOrd="0" parTransId="{A93B25B0-83A1-450B-A809-0831333DBE5C}" sibTransId="{5DB5B639-41F4-4AC6-9D75-F76152C6337D}"/>
    <dgm:cxn modelId="{710E4341-76D1-475B-A77E-7DB2C8EC6839}" srcId="{22806EA3-51E5-4545-925C-9B3685F5279E}" destId="{6AB3C290-51F0-4697-88A5-912CE009970F}" srcOrd="4" destOrd="0" parTransId="{38403749-D327-411F-82E7-DD58A4448019}" sibTransId="{52A1DAC7-9B0D-4F2B-B27A-01170E009959}"/>
    <dgm:cxn modelId="{57CA6AD0-A4FE-461A-B957-40515634F7E1}" srcId="{22806EA3-51E5-4545-925C-9B3685F5279E}" destId="{45CD2C8A-52DC-42D7-9865-FC714C6C394E}" srcOrd="0" destOrd="0" parTransId="{A18D96AC-38A6-4063-AE62-DA2D8F06B553}" sibTransId="{41895827-883A-4EE6-856F-61253F78CD13}"/>
    <dgm:cxn modelId="{BFAEF373-4842-4224-95D5-1EF5BDF86F81}" type="presParOf" srcId="{04DD1BBE-8B75-4F05-A7C7-917C998433AC}" destId="{6ED659E3-4E84-4B3C-A573-2B419A644E20}" srcOrd="0" destOrd="0" presId="urn:microsoft.com/office/officeart/2005/8/layout/pList2"/>
    <dgm:cxn modelId="{3AEDABE0-8A92-491E-A5C6-B9E500B2AC4F}" type="presParOf" srcId="{04DD1BBE-8B75-4F05-A7C7-917C998433AC}" destId="{B726F7CC-EC21-42A5-A937-DB9E327293B4}" srcOrd="1" destOrd="0" presId="urn:microsoft.com/office/officeart/2005/8/layout/pList2"/>
    <dgm:cxn modelId="{D239329C-7094-42F7-BFF1-50CCF7F0AE92}" type="presParOf" srcId="{B726F7CC-EC21-42A5-A937-DB9E327293B4}" destId="{6B2CB3DA-A908-42E5-9EC6-C7A40AF86A4C}" srcOrd="0" destOrd="0" presId="urn:microsoft.com/office/officeart/2005/8/layout/pList2"/>
    <dgm:cxn modelId="{C99C13F6-2695-45B4-A78F-05BB13348C7B}" type="presParOf" srcId="{6B2CB3DA-A908-42E5-9EC6-C7A40AF86A4C}" destId="{1E0886D7-027E-4869-8EE4-B4E6E6E05B59}" srcOrd="0" destOrd="0" presId="urn:microsoft.com/office/officeart/2005/8/layout/pList2"/>
    <dgm:cxn modelId="{08EDCDB7-E966-41C0-A0DD-2B6A321DA167}" type="presParOf" srcId="{6B2CB3DA-A908-42E5-9EC6-C7A40AF86A4C}" destId="{5BCB2A17-3F3C-4D3E-8C5B-841F6E5AC495}" srcOrd="1" destOrd="0" presId="urn:microsoft.com/office/officeart/2005/8/layout/pList2"/>
    <dgm:cxn modelId="{1011F89E-67F3-45B5-B3BA-CD31F0B0FE51}" type="presParOf" srcId="{6B2CB3DA-A908-42E5-9EC6-C7A40AF86A4C}" destId="{8466D31C-4168-4754-8027-A82B6AAEBE43}" srcOrd="2" destOrd="0" presId="urn:microsoft.com/office/officeart/2005/8/layout/pList2"/>
    <dgm:cxn modelId="{C44CA7EC-40B4-42AB-9E1C-776F6573CCFA}" type="presParOf" srcId="{B726F7CC-EC21-42A5-A937-DB9E327293B4}" destId="{DDC0CFE5-2C62-4217-8B1B-8F7EB0EB5DF5}" srcOrd="1" destOrd="0" presId="urn:microsoft.com/office/officeart/2005/8/layout/pList2"/>
    <dgm:cxn modelId="{E236FA03-0374-4A84-A7F9-EF02D89ED12F}" type="presParOf" srcId="{B726F7CC-EC21-42A5-A937-DB9E327293B4}" destId="{9A7E3F69-AB4D-43CE-8E99-92C21731C149}" srcOrd="2" destOrd="0" presId="urn:microsoft.com/office/officeart/2005/8/layout/pList2"/>
    <dgm:cxn modelId="{12D4CD3A-5445-4AB2-8240-7F429654AB8E}" type="presParOf" srcId="{9A7E3F69-AB4D-43CE-8E99-92C21731C149}" destId="{BA1F78E2-B60D-4931-A372-1ED13DB93633}" srcOrd="0" destOrd="0" presId="urn:microsoft.com/office/officeart/2005/8/layout/pList2"/>
    <dgm:cxn modelId="{9B69ECED-A450-43FF-A57C-0473CA01FF19}" type="presParOf" srcId="{9A7E3F69-AB4D-43CE-8E99-92C21731C149}" destId="{0B86E66D-837C-43B2-8C22-49DF46F2876C}" srcOrd="1" destOrd="0" presId="urn:microsoft.com/office/officeart/2005/8/layout/pList2"/>
    <dgm:cxn modelId="{8C49DDEB-6703-4236-A9BC-44F7AEA3DDAA}" type="presParOf" srcId="{9A7E3F69-AB4D-43CE-8E99-92C21731C149}" destId="{A77FC7EE-3DEA-4EC8-8714-DA579F500376}" srcOrd="2" destOrd="0" presId="urn:microsoft.com/office/officeart/2005/8/layout/pList2"/>
    <dgm:cxn modelId="{3CE7F5EE-DD04-4FE0-93D3-DE1EECDF248F}" type="presParOf" srcId="{B726F7CC-EC21-42A5-A937-DB9E327293B4}" destId="{0C76A992-60E7-460E-9A92-DA997E41B01F}" srcOrd="3" destOrd="0" presId="urn:microsoft.com/office/officeart/2005/8/layout/pList2"/>
    <dgm:cxn modelId="{52AD8E15-9FE5-495C-83F9-C915A2724912}" type="presParOf" srcId="{B726F7CC-EC21-42A5-A937-DB9E327293B4}" destId="{7F624B60-42C4-4CFD-B64E-88DE696BF315}" srcOrd="4" destOrd="0" presId="urn:microsoft.com/office/officeart/2005/8/layout/pList2"/>
    <dgm:cxn modelId="{E752719B-E1F9-41B0-A5E2-8C902BE80BC1}" type="presParOf" srcId="{7F624B60-42C4-4CFD-B64E-88DE696BF315}" destId="{95E67CB9-CFEE-4D08-B6AC-727FA281BBCA}" srcOrd="0" destOrd="0" presId="urn:microsoft.com/office/officeart/2005/8/layout/pList2"/>
    <dgm:cxn modelId="{BFF02859-D941-42A9-8C6A-8092E44237EB}" type="presParOf" srcId="{7F624B60-42C4-4CFD-B64E-88DE696BF315}" destId="{CCD65659-C45B-4AB9-BD50-F926C845A7B3}" srcOrd="1" destOrd="0" presId="urn:microsoft.com/office/officeart/2005/8/layout/pList2"/>
    <dgm:cxn modelId="{3C166E1B-6C8E-4B2E-834E-998BA478F8F1}" type="presParOf" srcId="{7F624B60-42C4-4CFD-B64E-88DE696BF315}" destId="{0144E59D-DF17-4C78-8832-67647E3700E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F6CF7A-0508-4354-874A-EC5B5B67B6F0}" type="doc">
      <dgm:prSet loTypeId="urn:microsoft.com/office/officeart/2005/8/layout/cycle8" loCatId="cycle" qsTypeId="urn:microsoft.com/office/officeart/2005/8/quickstyle/simple1" qsCatId="simple" csTypeId="urn:microsoft.com/office/officeart/2005/8/colors/colorful3" csCatId="colorful" phldr="1"/>
      <dgm:spPr/>
    </dgm:pt>
    <dgm:pt modelId="{F5CDDC00-E869-4ADE-8561-62A9FE4BB478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600" dirty="0">
              <a:solidFill>
                <a:schemeClr val="tx1"/>
              </a:solidFill>
            </a:rPr>
            <a:t>Investigación cualitativa  Pérez Serrano (1988)</a:t>
          </a:r>
        </a:p>
      </dgm:t>
    </dgm:pt>
    <dgm:pt modelId="{7214E29E-5D94-42FD-BE33-77B0EFC99520}" type="parTrans" cxnId="{F5E3AB2F-6DE0-43F2-933D-AD5215E7F4D3}">
      <dgm:prSet/>
      <dgm:spPr/>
      <dgm:t>
        <a:bodyPr/>
        <a:lstStyle/>
        <a:p>
          <a:endParaRPr lang="es-CO"/>
        </a:p>
      </dgm:t>
    </dgm:pt>
    <dgm:pt modelId="{7A025758-0C4B-492D-A299-AD31359D6244}" type="sibTrans" cxnId="{F5E3AB2F-6DE0-43F2-933D-AD5215E7F4D3}">
      <dgm:prSet/>
      <dgm:spPr/>
      <dgm:t>
        <a:bodyPr/>
        <a:lstStyle/>
        <a:p>
          <a:endParaRPr lang="es-CO"/>
        </a:p>
      </dgm:t>
    </dgm:pt>
    <dgm:pt modelId="{01228158-7265-41E8-A3A5-161DE4260B84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endParaRPr lang="es-CO" sz="1200" b="0" i="0" u="none" dirty="0"/>
        </a:p>
        <a:p>
          <a:endParaRPr lang="es-CO" sz="1200" b="0" i="0" u="none" dirty="0"/>
        </a:p>
        <a:p>
          <a:r>
            <a:rPr lang="es-CO" sz="1800" dirty="0">
              <a:solidFill>
                <a:schemeClr val="tx1"/>
              </a:solidFill>
            </a:rPr>
            <a:t>Investigación descriptiva. Hernández (2014) </a:t>
          </a:r>
        </a:p>
      </dgm:t>
    </dgm:pt>
    <dgm:pt modelId="{30B3AA90-D44E-4E55-A55E-BAC0A4774EEA}" type="parTrans" cxnId="{60565197-2D24-4464-ACFF-4E51DDBDE218}">
      <dgm:prSet/>
      <dgm:spPr/>
      <dgm:t>
        <a:bodyPr/>
        <a:lstStyle/>
        <a:p>
          <a:endParaRPr lang="es-CO"/>
        </a:p>
      </dgm:t>
    </dgm:pt>
    <dgm:pt modelId="{C732F69E-5560-4EEF-B189-E3FCE37A7DFE}" type="sibTrans" cxnId="{60565197-2D24-4464-ACFF-4E51DDBDE218}">
      <dgm:prSet/>
      <dgm:spPr/>
      <dgm:t>
        <a:bodyPr/>
        <a:lstStyle/>
        <a:p>
          <a:endParaRPr lang="es-CO"/>
        </a:p>
      </dgm:t>
    </dgm:pt>
    <dgm:pt modelId="{B34E4D5C-8C71-45BF-9D73-38FFD62928A8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endParaRPr lang="es-CO" sz="1200" b="0" i="0" u="none" dirty="0"/>
        </a:p>
        <a:p>
          <a:pPr rtl="0"/>
          <a:endParaRPr lang="es-CO" sz="1200" b="0" i="0" u="none" dirty="0"/>
        </a:p>
        <a:p>
          <a:pPr rtl="0"/>
          <a:r>
            <a:rPr lang="es-CO" sz="1800" b="0" i="0" u="none" dirty="0">
              <a:solidFill>
                <a:schemeClr val="tx1"/>
              </a:solidFill>
            </a:rPr>
            <a:t>Investigación</a:t>
          </a:r>
          <a:r>
            <a:rPr lang="es-CO" sz="1800" b="0" i="0" u="none" baseline="0" dirty="0">
              <a:solidFill>
                <a:schemeClr val="tx1"/>
              </a:solidFill>
            </a:rPr>
            <a:t> etnográfica. </a:t>
          </a:r>
          <a:r>
            <a:rPr lang="es-CO" sz="1800" b="0" i="0" u="none" baseline="0" dirty="0" err="1">
              <a:solidFill>
                <a:schemeClr val="tx1"/>
              </a:solidFill>
            </a:rPr>
            <a:t>Nolla</a:t>
          </a:r>
          <a:r>
            <a:rPr lang="es-CO" sz="1800" b="0" i="0" u="none" baseline="0" dirty="0">
              <a:solidFill>
                <a:schemeClr val="tx1"/>
              </a:solidFill>
            </a:rPr>
            <a:t> (1997)</a:t>
          </a:r>
          <a:endParaRPr lang="es-CO" sz="1800" b="0" i="0" u="none" dirty="0">
            <a:solidFill>
              <a:schemeClr val="tx1"/>
            </a:solidFill>
          </a:endParaRPr>
        </a:p>
      </dgm:t>
    </dgm:pt>
    <dgm:pt modelId="{6AA0F134-D222-4BFE-BE5E-2B7F9903C7BE}" type="parTrans" cxnId="{59D67CE3-7F14-4945-9187-E89C4537CD9F}">
      <dgm:prSet/>
      <dgm:spPr/>
      <dgm:t>
        <a:bodyPr/>
        <a:lstStyle/>
        <a:p>
          <a:endParaRPr lang="es-CO"/>
        </a:p>
      </dgm:t>
    </dgm:pt>
    <dgm:pt modelId="{5A637012-194C-462B-B399-E969965F2CB0}" type="sibTrans" cxnId="{59D67CE3-7F14-4945-9187-E89C4537CD9F}">
      <dgm:prSet/>
      <dgm:spPr/>
      <dgm:t>
        <a:bodyPr/>
        <a:lstStyle/>
        <a:p>
          <a:endParaRPr lang="es-CO"/>
        </a:p>
      </dgm:t>
    </dgm:pt>
    <dgm:pt modelId="{C314945F-8025-452D-9D34-5AEB818F55A6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s-CO" sz="1800" b="0" i="0" u="none" dirty="0">
              <a:solidFill>
                <a:schemeClr val="tx1"/>
              </a:solidFill>
            </a:rPr>
            <a:t>Investigación Cualitativa,  descriptiva  y </a:t>
          </a:r>
          <a:r>
            <a:rPr lang="es-CO" sz="1800" b="0" i="0" u="none" dirty="0" err="1">
              <a:solidFill>
                <a:schemeClr val="tx1"/>
              </a:solidFill>
            </a:rPr>
            <a:t>etnografíca</a:t>
          </a:r>
          <a:endParaRPr lang="es-CO" sz="1800" b="0" i="0" u="none" dirty="0">
            <a:solidFill>
              <a:schemeClr val="tx1"/>
            </a:solidFill>
          </a:endParaRPr>
        </a:p>
      </dgm:t>
    </dgm:pt>
    <dgm:pt modelId="{6879067E-2F75-4FDE-8E7C-FC57972CD1BA}" type="parTrans" cxnId="{BD805CEF-F618-4694-B8B3-E80B48BEF8A7}">
      <dgm:prSet/>
      <dgm:spPr/>
      <dgm:t>
        <a:bodyPr/>
        <a:lstStyle/>
        <a:p>
          <a:endParaRPr lang="es-CO"/>
        </a:p>
      </dgm:t>
    </dgm:pt>
    <dgm:pt modelId="{565DF310-7A8A-4A6B-BF04-A8851F3D9E0E}" type="sibTrans" cxnId="{BD805CEF-F618-4694-B8B3-E80B48BEF8A7}">
      <dgm:prSet/>
      <dgm:spPr/>
      <dgm:t>
        <a:bodyPr/>
        <a:lstStyle/>
        <a:p>
          <a:endParaRPr lang="es-CO"/>
        </a:p>
      </dgm:t>
    </dgm:pt>
    <dgm:pt modelId="{96A84AC0-3436-4688-BD8E-E1C613CDA295}" type="pres">
      <dgm:prSet presAssocID="{DAF6CF7A-0508-4354-874A-EC5B5B67B6F0}" presName="compositeShape" presStyleCnt="0">
        <dgm:presLayoutVars>
          <dgm:chMax val="7"/>
          <dgm:dir/>
          <dgm:resizeHandles val="exact"/>
        </dgm:presLayoutVars>
      </dgm:prSet>
      <dgm:spPr/>
    </dgm:pt>
    <dgm:pt modelId="{D0FBB057-7240-42EB-A4ED-BDDC2879B70E}" type="pres">
      <dgm:prSet presAssocID="{DAF6CF7A-0508-4354-874A-EC5B5B67B6F0}" presName="wedge1" presStyleLbl="node1" presStyleIdx="0" presStyleCnt="4"/>
      <dgm:spPr/>
      <dgm:t>
        <a:bodyPr/>
        <a:lstStyle/>
        <a:p>
          <a:endParaRPr lang="es-CO"/>
        </a:p>
      </dgm:t>
    </dgm:pt>
    <dgm:pt modelId="{9A9F3BD4-7126-4AB2-8BA9-19A90905BB0F}" type="pres">
      <dgm:prSet presAssocID="{DAF6CF7A-0508-4354-874A-EC5B5B67B6F0}" presName="dummy1a" presStyleCnt="0"/>
      <dgm:spPr/>
    </dgm:pt>
    <dgm:pt modelId="{96FAD7C9-0059-45B5-A58C-0E154004F8AD}" type="pres">
      <dgm:prSet presAssocID="{DAF6CF7A-0508-4354-874A-EC5B5B67B6F0}" presName="dummy1b" presStyleCnt="0"/>
      <dgm:spPr/>
    </dgm:pt>
    <dgm:pt modelId="{260DCF13-7B38-4D85-876E-AE75BB3DAD0D}" type="pres">
      <dgm:prSet presAssocID="{DAF6CF7A-0508-4354-874A-EC5B5B67B6F0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17E7DCA-1B1C-40D0-9C07-A19B87960359}" type="pres">
      <dgm:prSet presAssocID="{DAF6CF7A-0508-4354-874A-EC5B5B67B6F0}" presName="wedge2" presStyleLbl="node1" presStyleIdx="1" presStyleCnt="4"/>
      <dgm:spPr/>
      <dgm:t>
        <a:bodyPr/>
        <a:lstStyle/>
        <a:p>
          <a:endParaRPr lang="es-CO"/>
        </a:p>
      </dgm:t>
    </dgm:pt>
    <dgm:pt modelId="{A10FCA7D-E80C-4F0B-A553-0AFF00A46B31}" type="pres">
      <dgm:prSet presAssocID="{DAF6CF7A-0508-4354-874A-EC5B5B67B6F0}" presName="dummy2a" presStyleCnt="0"/>
      <dgm:spPr/>
    </dgm:pt>
    <dgm:pt modelId="{02AC424F-A466-48D8-803F-46964C298364}" type="pres">
      <dgm:prSet presAssocID="{DAF6CF7A-0508-4354-874A-EC5B5B67B6F0}" presName="dummy2b" presStyleCnt="0"/>
      <dgm:spPr/>
    </dgm:pt>
    <dgm:pt modelId="{09E79E8A-E584-4DF8-84DA-EC16E5168059}" type="pres">
      <dgm:prSet presAssocID="{DAF6CF7A-0508-4354-874A-EC5B5B67B6F0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54E264-D2D6-4E5C-B49E-88469F98DB00}" type="pres">
      <dgm:prSet presAssocID="{DAF6CF7A-0508-4354-874A-EC5B5B67B6F0}" presName="wedge3" presStyleLbl="node1" presStyleIdx="2" presStyleCnt="4"/>
      <dgm:spPr/>
      <dgm:t>
        <a:bodyPr/>
        <a:lstStyle/>
        <a:p>
          <a:endParaRPr lang="es-CO"/>
        </a:p>
      </dgm:t>
    </dgm:pt>
    <dgm:pt modelId="{8DB442BE-8978-4CCC-BE8B-9483E151AF55}" type="pres">
      <dgm:prSet presAssocID="{DAF6CF7A-0508-4354-874A-EC5B5B67B6F0}" presName="dummy3a" presStyleCnt="0"/>
      <dgm:spPr/>
    </dgm:pt>
    <dgm:pt modelId="{D2C0A23E-DA60-46D3-AEC5-79D6792F6B41}" type="pres">
      <dgm:prSet presAssocID="{DAF6CF7A-0508-4354-874A-EC5B5B67B6F0}" presName="dummy3b" presStyleCnt="0"/>
      <dgm:spPr/>
    </dgm:pt>
    <dgm:pt modelId="{A9576B3A-9DBD-474A-8EFD-04457D6A4EA6}" type="pres">
      <dgm:prSet presAssocID="{DAF6CF7A-0508-4354-874A-EC5B5B67B6F0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4DDE955-A394-47E6-ADB2-2F26079D06DD}" type="pres">
      <dgm:prSet presAssocID="{DAF6CF7A-0508-4354-874A-EC5B5B67B6F0}" presName="wedge4" presStyleLbl="node1" presStyleIdx="3" presStyleCnt="4"/>
      <dgm:spPr/>
      <dgm:t>
        <a:bodyPr/>
        <a:lstStyle/>
        <a:p>
          <a:endParaRPr lang="es-CO"/>
        </a:p>
      </dgm:t>
    </dgm:pt>
    <dgm:pt modelId="{C611B959-BA7D-465F-A66C-59A3665B30F4}" type="pres">
      <dgm:prSet presAssocID="{DAF6CF7A-0508-4354-874A-EC5B5B67B6F0}" presName="dummy4a" presStyleCnt="0"/>
      <dgm:spPr/>
    </dgm:pt>
    <dgm:pt modelId="{728E7344-02C5-4E07-804F-884D56CF9D00}" type="pres">
      <dgm:prSet presAssocID="{DAF6CF7A-0508-4354-874A-EC5B5B67B6F0}" presName="dummy4b" presStyleCnt="0"/>
      <dgm:spPr/>
    </dgm:pt>
    <dgm:pt modelId="{37CB80D8-1259-4298-A042-EAD7FF1BA761}" type="pres">
      <dgm:prSet presAssocID="{DAF6CF7A-0508-4354-874A-EC5B5B67B6F0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36ECA96-1949-4275-B976-DE8775232C6A}" type="pres">
      <dgm:prSet presAssocID="{7A025758-0C4B-492D-A299-AD31359D6244}" presName="arrowWedge1" presStyleLbl="fgSibTrans2D1" presStyleIdx="0" presStyleCnt="4"/>
      <dgm:spPr>
        <a:ln>
          <a:solidFill>
            <a:schemeClr val="tx1"/>
          </a:solidFill>
        </a:ln>
      </dgm:spPr>
    </dgm:pt>
    <dgm:pt modelId="{C9D7C579-F3A6-4829-87FB-C95EC8AA1AB7}" type="pres">
      <dgm:prSet presAssocID="{5A637012-194C-462B-B399-E969965F2CB0}" presName="arrowWedge2" presStyleLbl="fgSibTrans2D1" presStyleIdx="1" presStyleCnt="4"/>
      <dgm:spPr>
        <a:ln>
          <a:solidFill>
            <a:schemeClr val="tx1"/>
          </a:solidFill>
        </a:ln>
      </dgm:spPr>
    </dgm:pt>
    <dgm:pt modelId="{E5376A73-7836-43D2-9952-D39D2F505B65}" type="pres">
      <dgm:prSet presAssocID="{C732F69E-5560-4EEF-B189-E3FCE37A7DFE}" presName="arrowWedge3" presStyleLbl="fgSibTrans2D1" presStyleIdx="2" presStyleCnt="4"/>
      <dgm:spPr>
        <a:ln>
          <a:solidFill>
            <a:schemeClr val="tx1"/>
          </a:solidFill>
        </a:ln>
      </dgm:spPr>
    </dgm:pt>
    <dgm:pt modelId="{ADBBCC11-29F9-411B-A8DC-4B1CDA54333F}" type="pres">
      <dgm:prSet presAssocID="{565DF310-7A8A-4A6B-BF04-A8851F3D9E0E}" presName="arrowWedge4" presStyleLbl="fgSibTrans2D1" presStyleIdx="3" presStyleCnt="4"/>
      <dgm:spPr>
        <a:ln>
          <a:solidFill>
            <a:schemeClr val="tx1"/>
          </a:solidFill>
        </a:ln>
      </dgm:spPr>
    </dgm:pt>
  </dgm:ptLst>
  <dgm:cxnLst>
    <dgm:cxn modelId="{91632E9C-FE28-4748-BED3-B41E14F8C532}" type="presOf" srcId="{F5CDDC00-E869-4ADE-8561-62A9FE4BB478}" destId="{D0FBB057-7240-42EB-A4ED-BDDC2879B70E}" srcOrd="0" destOrd="0" presId="urn:microsoft.com/office/officeart/2005/8/layout/cycle8"/>
    <dgm:cxn modelId="{2C005B5A-EA6E-4A0F-875C-ACE6683000BB}" type="presOf" srcId="{B34E4D5C-8C71-45BF-9D73-38FFD62928A8}" destId="{217E7DCA-1B1C-40D0-9C07-A19B87960359}" srcOrd="0" destOrd="0" presId="urn:microsoft.com/office/officeart/2005/8/layout/cycle8"/>
    <dgm:cxn modelId="{60565197-2D24-4464-ACFF-4E51DDBDE218}" srcId="{DAF6CF7A-0508-4354-874A-EC5B5B67B6F0}" destId="{01228158-7265-41E8-A3A5-161DE4260B84}" srcOrd="2" destOrd="0" parTransId="{30B3AA90-D44E-4E55-A55E-BAC0A4774EEA}" sibTransId="{C732F69E-5560-4EEF-B189-E3FCE37A7DFE}"/>
    <dgm:cxn modelId="{2B05228D-DB41-45B9-B5CA-919C5FBA4474}" type="presOf" srcId="{C314945F-8025-452D-9D34-5AEB818F55A6}" destId="{44DDE955-A394-47E6-ADB2-2F26079D06DD}" srcOrd="0" destOrd="0" presId="urn:microsoft.com/office/officeart/2005/8/layout/cycle8"/>
    <dgm:cxn modelId="{59D67CE3-7F14-4945-9187-E89C4537CD9F}" srcId="{DAF6CF7A-0508-4354-874A-EC5B5B67B6F0}" destId="{B34E4D5C-8C71-45BF-9D73-38FFD62928A8}" srcOrd="1" destOrd="0" parTransId="{6AA0F134-D222-4BFE-BE5E-2B7F9903C7BE}" sibTransId="{5A637012-194C-462B-B399-E969965F2CB0}"/>
    <dgm:cxn modelId="{442C170D-0243-40AF-AC3D-FF753C511CE1}" type="presOf" srcId="{DAF6CF7A-0508-4354-874A-EC5B5B67B6F0}" destId="{96A84AC0-3436-4688-BD8E-E1C613CDA295}" srcOrd="0" destOrd="0" presId="urn:microsoft.com/office/officeart/2005/8/layout/cycle8"/>
    <dgm:cxn modelId="{9D9145D1-D256-4B6B-8113-8A9690BFD408}" type="presOf" srcId="{C314945F-8025-452D-9D34-5AEB818F55A6}" destId="{37CB80D8-1259-4298-A042-EAD7FF1BA761}" srcOrd="1" destOrd="0" presId="urn:microsoft.com/office/officeart/2005/8/layout/cycle8"/>
    <dgm:cxn modelId="{7A3662C5-4394-493E-BFA2-EC39CD0B0B6E}" type="presOf" srcId="{01228158-7265-41E8-A3A5-161DE4260B84}" destId="{A9576B3A-9DBD-474A-8EFD-04457D6A4EA6}" srcOrd="1" destOrd="0" presId="urn:microsoft.com/office/officeart/2005/8/layout/cycle8"/>
    <dgm:cxn modelId="{BD9E426D-EBF9-462B-9885-84E8D2FF2C49}" type="presOf" srcId="{F5CDDC00-E869-4ADE-8561-62A9FE4BB478}" destId="{260DCF13-7B38-4D85-876E-AE75BB3DAD0D}" srcOrd="1" destOrd="0" presId="urn:microsoft.com/office/officeart/2005/8/layout/cycle8"/>
    <dgm:cxn modelId="{24E4DFEB-3C9D-46F1-9A44-79348D0FD094}" type="presOf" srcId="{01228158-7265-41E8-A3A5-161DE4260B84}" destId="{3D54E264-D2D6-4E5C-B49E-88469F98DB00}" srcOrd="0" destOrd="0" presId="urn:microsoft.com/office/officeart/2005/8/layout/cycle8"/>
    <dgm:cxn modelId="{BD805CEF-F618-4694-B8B3-E80B48BEF8A7}" srcId="{DAF6CF7A-0508-4354-874A-EC5B5B67B6F0}" destId="{C314945F-8025-452D-9D34-5AEB818F55A6}" srcOrd="3" destOrd="0" parTransId="{6879067E-2F75-4FDE-8E7C-FC57972CD1BA}" sibTransId="{565DF310-7A8A-4A6B-BF04-A8851F3D9E0E}"/>
    <dgm:cxn modelId="{F5E3AB2F-6DE0-43F2-933D-AD5215E7F4D3}" srcId="{DAF6CF7A-0508-4354-874A-EC5B5B67B6F0}" destId="{F5CDDC00-E869-4ADE-8561-62A9FE4BB478}" srcOrd="0" destOrd="0" parTransId="{7214E29E-5D94-42FD-BE33-77B0EFC99520}" sibTransId="{7A025758-0C4B-492D-A299-AD31359D6244}"/>
    <dgm:cxn modelId="{CDC184A5-8EB6-4A20-98F4-B462123C30F6}" type="presOf" srcId="{B34E4D5C-8C71-45BF-9D73-38FFD62928A8}" destId="{09E79E8A-E584-4DF8-84DA-EC16E5168059}" srcOrd="1" destOrd="0" presId="urn:microsoft.com/office/officeart/2005/8/layout/cycle8"/>
    <dgm:cxn modelId="{14D99F6F-2381-4C6E-BA67-08981B993BEE}" type="presParOf" srcId="{96A84AC0-3436-4688-BD8E-E1C613CDA295}" destId="{D0FBB057-7240-42EB-A4ED-BDDC2879B70E}" srcOrd="0" destOrd="0" presId="urn:microsoft.com/office/officeart/2005/8/layout/cycle8"/>
    <dgm:cxn modelId="{57993D90-6990-4BDD-9EC1-C8FC58C6449D}" type="presParOf" srcId="{96A84AC0-3436-4688-BD8E-E1C613CDA295}" destId="{9A9F3BD4-7126-4AB2-8BA9-19A90905BB0F}" srcOrd="1" destOrd="0" presId="urn:microsoft.com/office/officeart/2005/8/layout/cycle8"/>
    <dgm:cxn modelId="{34FB6053-8447-4B41-B9CE-63A5824C721D}" type="presParOf" srcId="{96A84AC0-3436-4688-BD8E-E1C613CDA295}" destId="{96FAD7C9-0059-45B5-A58C-0E154004F8AD}" srcOrd="2" destOrd="0" presId="urn:microsoft.com/office/officeart/2005/8/layout/cycle8"/>
    <dgm:cxn modelId="{5ABA2B0E-169E-4C0E-83ED-CACE7C737D68}" type="presParOf" srcId="{96A84AC0-3436-4688-BD8E-E1C613CDA295}" destId="{260DCF13-7B38-4D85-876E-AE75BB3DAD0D}" srcOrd="3" destOrd="0" presId="urn:microsoft.com/office/officeart/2005/8/layout/cycle8"/>
    <dgm:cxn modelId="{ABF01183-7E05-4830-BF82-8E2AC4D00C9F}" type="presParOf" srcId="{96A84AC0-3436-4688-BD8E-E1C613CDA295}" destId="{217E7DCA-1B1C-40D0-9C07-A19B87960359}" srcOrd="4" destOrd="0" presId="urn:microsoft.com/office/officeart/2005/8/layout/cycle8"/>
    <dgm:cxn modelId="{BBD2C901-E946-4C76-94F1-69C06CB9FEE3}" type="presParOf" srcId="{96A84AC0-3436-4688-BD8E-E1C613CDA295}" destId="{A10FCA7D-E80C-4F0B-A553-0AFF00A46B31}" srcOrd="5" destOrd="0" presId="urn:microsoft.com/office/officeart/2005/8/layout/cycle8"/>
    <dgm:cxn modelId="{E0E60D43-5E12-4F12-8AAE-1BB6DC0C4580}" type="presParOf" srcId="{96A84AC0-3436-4688-BD8E-E1C613CDA295}" destId="{02AC424F-A466-48D8-803F-46964C298364}" srcOrd="6" destOrd="0" presId="urn:microsoft.com/office/officeart/2005/8/layout/cycle8"/>
    <dgm:cxn modelId="{A43B14B7-0D5F-4D1B-828B-6E95F91A6760}" type="presParOf" srcId="{96A84AC0-3436-4688-BD8E-E1C613CDA295}" destId="{09E79E8A-E584-4DF8-84DA-EC16E5168059}" srcOrd="7" destOrd="0" presId="urn:microsoft.com/office/officeart/2005/8/layout/cycle8"/>
    <dgm:cxn modelId="{81E9E329-724D-48A8-9F57-62B3C82BDFEE}" type="presParOf" srcId="{96A84AC0-3436-4688-BD8E-E1C613CDA295}" destId="{3D54E264-D2D6-4E5C-B49E-88469F98DB00}" srcOrd="8" destOrd="0" presId="urn:microsoft.com/office/officeart/2005/8/layout/cycle8"/>
    <dgm:cxn modelId="{7853A975-ADD4-4ED3-8E7D-A235F6AEF94E}" type="presParOf" srcId="{96A84AC0-3436-4688-BD8E-E1C613CDA295}" destId="{8DB442BE-8978-4CCC-BE8B-9483E151AF55}" srcOrd="9" destOrd="0" presId="urn:microsoft.com/office/officeart/2005/8/layout/cycle8"/>
    <dgm:cxn modelId="{F94A7A2F-41AD-4502-95F8-224263524AB0}" type="presParOf" srcId="{96A84AC0-3436-4688-BD8E-E1C613CDA295}" destId="{D2C0A23E-DA60-46D3-AEC5-79D6792F6B41}" srcOrd="10" destOrd="0" presId="urn:microsoft.com/office/officeart/2005/8/layout/cycle8"/>
    <dgm:cxn modelId="{AF1DC1A1-7E4D-4EC5-9308-C5CCBF0CB032}" type="presParOf" srcId="{96A84AC0-3436-4688-BD8E-E1C613CDA295}" destId="{A9576B3A-9DBD-474A-8EFD-04457D6A4EA6}" srcOrd="11" destOrd="0" presId="urn:microsoft.com/office/officeart/2005/8/layout/cycle8"/>
    <dgm:cxn modelId="{F274306D-1738-4E98-ACF6-B33CCB0A797B}" type="presParOf" srcId="{96A84AC0-3436-4688-BD8E-E1C613CDA295}" destId="{44DDE955-A394-47E6-ADB2-2F26079D06DD}" srcOrd="12" destOrd="0" presId="urn:microsoft.com/office/officeart/2005/8/layout/cycle8"/>
    <dgm:cxn modelId="{072BF1B7-428C-4725-B2E3-9735C23AE4C2}" type="presParOf" srcId="{96A84AC0-3436-4688-BD8E-E1C613CDA295}" destId="{C611B959-BA7D-465F-A66C-59A3665B30F4}" srcOrd="13" destOrd="0" presId="urn:microsoft.com/office/officeart/2005/8/layout/cycle8"/>
    <dgm:cxn modelId="{578FDA2E-30D5-459F-969C-F7DFD1624888}" type="presParOf" srcId="{96A84AC0-3436-4688-BD8E-E1C613CDA295}" destId="{728E7344-02C5-4E07-804F-884D56CF9D00}" srcOrd="14" destOrd="0" presId="urn:microsoft.com/office/officeart/2005/8/layout/cycle8"/>
    <dgm:cxn modelId="{2F4B66FF-2691-48F3-9765-B40DD7284A9E}" type="presParOf" srcId="{96A84AC0-3436-4688-BD8E-E1C613CDA295}" destId="{37CB80D8-1259-4298-A042-EAD7FF1BA761}" srcOrd="15" destOrd="0" presId="urn:microsoft.com/office/officeart/2005/8/layout/cycle8"/>
    <dgm:cxn modelId="{84AC739D-786B-4FD6-AC54-E901B9D683C1}" type="presParOf" srcId="{96A84AC0-3436-4688-BD8E-E1C613CDA295}" destId="{036ECA96-1949-4275-B976-DE8775232C6A}" srcOrd="16" destOrd="0" presId="urn:microsoft.com/office/officeart/2005/8/layout/cycle8"/>
    <dgm:cxn modelId="{660192C6-8046-459C-87EE-D1118A475245}" type="presParOf" srcId="{96A84AC0-3436-4688-BD8E-E1C613CDA295}" destId="{C9D7C579-F3A6-4829-87FB-C95EC8AA1AB7}" srcOrd="17" destOrd="0" presId="urn:microsoft.com/office/officeart/2005/8/layout/cycle8"/>
    <dgm:cxn modelId="{D410EEA5-CABD-4F38-8ECC-FD1E2D609002}" type="presParOf" srcId="{96A84AC0-3436-4688-BD8E-E1C613CDA295}" destId="{E5376A73-7836-43D2-9952-D39D2F505B65}" srcOrd="18" destOrd="0" presId="urn:microsoft.com/office/officeart/2005/8/layout/cycle8"/>
    <dgm:cxn modelId="{6F320D1A-428E-41D5-AE59-5BC7B5B5346F}" type="presParOf" srcId="{96A84AC0-3436-4688-BD8E-E1C613CDA295}" destId="{ADBBCC11-29F9-411B-A8DC-4B1CDA54333F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ABD68D1-B718-4628-A9CE-B33F7590CA1B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5E841E9F-66A3-44C2-BF54-6BCA8F2A18ED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Selección y revisión de los recursos didácticos empleados en las clases de ELE</a:t>
          </a:r>
        </a:p>
      </dgm:t>
    </dgm:pt>
    <dgm:pt modelId="{50CD5E71-3017-4F58-A67A-47119FF91932}" type="parTrans" cxnId="{57BBF38A-A63C-4CCA-AAE1-CD5311E3303F}">
      <dgm:prSet/>
      <dgm:spPr/>
      <dgm:t>
        <a:bodyPr/>
        <a:lstStyle/>
        <a:p>
          <a:endParaRPr lang="es-CO"/>
        </a:p>
      </dgm:t>
    </dgm:pt>
    <dgm:pt modelId="{5044ECD9-B10F-413E-8129-63D847F9902F}" type="sibTrans" cxnId="{57BBF38A-A63C-4CCA-AAE1-CD5311E3303F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/>
        </a:p>
      </dgm:t>
    </dgm:pt>
    <dgm:pt modelId="{B5054A6D-CB2A-42D2-99BC-59AD8858FF81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Análisis de los textos a través del diseño de matrices de revisión</a:t>
          </a:r>
        </a:p>
      </dgm:t>
    </dgm:pt>
    <dgm:pt modelId="{07F1B56B-C453-4CEA-99D8-0E058FF254C6}" type="parTrans" cxnId="{6B773475-E7A4-4572-816E-54011D0B5B49}">
      <dgm:prSet/>
      <dgm:spPr/>
      <dgm:t>
        <a:bodyPr/>
        <a:lstStyle/>
        <a:p>
          <a:endParaRPr lang="es-CO"/>
        </a:p>
      </dgm:t>
    </dgm:pt>
    <dgm:pt modelId="{7BB43420-698A-456A-A867-779378A0DDFB}" type="sibTrans" cxnId="{6B773475-E7A4-4572-816E-54011D0B5B49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/>
        </a:p>
      </dgm:t>
    </dgm:pt>
    <dgm:pt modelId="{E28CB49C-6529-4F73-9888-156436BB9F25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Observaciones de cuatro grupos de estudio conformados por  docentes y estudiantes USTA /UPB</a:t>
          </a:r>
        </a:p>
      </dgm:t>
    </dgm:pt>
    <dgm:pt modelId="{15D491F0-60A2-4B39-ACAD-8DD8C57025CE}" type="parTrans" cxnId="{9503328C-FDFA-464E-BCAF-40B93788C6F4}">
      <dgm:prSet/>
      <dgm:spPr/>
      <dgm:t>
        <a:bodyPr/>
        <a:lstStyle/>
        <a:p>
          <a:endParaRPr lang="es-CO"/>
        </a:p>
      </dgm:t>
    </dgm:pt>
    <dgm:pt modelId="{A45824D3-6204-4946-8B51-A1C929517D08}" type="sibTrans" cxnId="{9503328C-FDFA-464E-BCAF-40B93788C6F4}">
      <dgm:prSet/>
      <dgm:spPr/>
      <dgm:t>
        <a:bodyPr/>
        <a:lstStyle/>
        <a:p>
          <a:endParaRPr lang="es-CO"/>
        </a:p>
      </dgm:t>
    </dgm:pt>
    <dgm:pt modelId="{1DB81B18-A871-4386-A206-B74F8918CAA1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Entrevistas semiestructuradas para conocer percepciones de docentes , estudiantes y expertos.</a:t>
          </a:r>
        </a:p>
      </dgm:t>
    </dgm:pt>
    <dgm:pt modelId="{E0E96021-2C7E-4BE6-AD51-A02CBC4D0FE2}" type="parTrans" cxnId="{D9F1D3FE-A0CE-4A48-B83A-520CC5E2C33D}">
      <dgm:prSet/>
      <dgm:spPr/>
      <dgm:t>
        <a:bodyPr/>
        <a:lstStyle/>
        <a:p>
          <a:endParaRPr lang="es-CO"/>
        </a:p>
      </dgm:t>
    </dgm:pt>
    <dgm:pt modelId="{3882F2A1-29BD-412C-BBAA-F648809C52B4}" type="sibTrans" cxnId="{D9F1D3FE-A0CE-4A48-B83A-520CC5E2C33D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/>
        </a:p>
      </dgm:t>
    </dgm:pt>
    <dgm:pt modelId="{56136CAB-9146-42A3-B9C4-87128FE16E91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Análisis de la información recolectada</a:t>
          </a:r>
        </a:p>
      </dgm:t>
    </dgm:pt>
    <dgm:pt modelId="{CD77C3BF-7947-4F11-B8A1-AFEFE4F81B06}" type="parTrans" cxnId="{AA13B537-87C9-463E-803D-A766256E007C}">
      <dgm:prSet/>
      <dgm:spPr/>
      <dgm:t>
        <a:bodyPr/>
        <a:lstStyle/>
        <a:p>
          <a:endParaRPr lang="es-CO"/>
        </a:p>
      </dgm:t>
    </dgm:pt>
    <dgm:pt modelId="{D4E57200-FD33-4063-A715-E9C0406D195D}" type="sibTrans" cxnId="{AA13B537-87C9-463E-803D-A766256E007C}">
      <dgm:prSet/>
      <dgm:spPr>
        <a:ln>
          <a:solidFill>
            <a:schemeClr val="tx1"/>
          </a:solidFill>
        </a:ln>
      </dgm:spPr>
      <dgm:t>
        <a:bodyPr/>
        <a:lstStyle/>
        <a:p>
          <a:endParaRPr lang="es-CO"/>
        </a:p>
      </dgm:t>
    </dgm:pt>
    <dgm:pt modelId="{A986CCA9-D2F2-42BA-B962-901A48A80660}" type="pres">
      <dgm:prSet presAssocID="{3ABD68D1-B718-4628-A9CE-B33F7590CA1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4232C50-AAAD-4B46-97F3-31668982FA47}" type="pres">
      <dgm:prSet presAssocID="{5E841E9F-66A3-44C2-BF54-6BCA8F2A18E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640E346-00AB-4D48-BD6C-5E877B7380AE}" type="pres">
      <dgm:prSet presAssocID="{5044ECD9-B10F-413E-8129-63D847F9902F}" presName="sibTrans" presStyleLbl="sibTrans2D1" presStyleIdx="0" presStyleCnt="5"/>
      <dgm:spPr/>
      <dgm:t>
        <a:bodyPr/>
        <a:lstStyle/>
        <a:p>
          <a:endParaRPr lang="es-CO"/>
        </a:p>
      </dgm:t>
    </dgm:pt>
    <dgm:pt modelId="{07C0BD7E-0463-476D-8A2C-EF4A4FE81E36}" type="pres">
      <dgm:prSet presAssocID="{5044ECD9-B10F-413E-8129-63D847F9902F}" presName="connectorText" presStyleLbl="sibTrans2D1" presStyleIdx="0" presStyleCnt="5"/>
      <dgm:spPr/>
      <dgm:t>
        <a:bodyPr/>
        <a:lstStyle/>
        <a:p>
          <a:endParaRPr lang="es-CO"/>
        </a:p>
      </dgm:t>
    </dgm:pt>
    <dgm:pt modelId="{76A14444-A1CA-47AD-BF79-0A7DE8D6F53E}" type="pres">
      <dgm:prSet presAssocID="{B5054A6D-CB2A-42D2-99BC-59AD8858FF8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83190A8-4FF1-4BE7-86CF-59B8E17A2D89}" type="pres">
      <dgm:prSet presAssocID="{7BB43420-698A-456A-A867-779378A0DDFB}" presName="sibTrans" presStyleLbl="sibTrans2D1" presStyleIdx="1" presStyleCnt="5"/>
      <dgm:spPr/>
      <dgm:t>
        <a:bodyPr/>
        <a:lstStyle/>
        <a:p>
          <a:endParaRPr lang="es-CO"/>
        </a:p>
      </dgm:t>
    </dgm:pt>
    <dgm:pt modelId="{AA8F2B0C-E86C-494D-B631-4BFB4DB991E5}" type="pres">
      <dgm:prSet presAssocID="{7BB43420-698A-456A-A867-779378A0DDFB}" presName="connectorText" presStyleLbl="sibTrans2D1" presStyleIdx="1" presStyleCnt="5"/>
      <dgm:spPr/>
      <dgm:t>
        <a:bodyPr/>
        <a:lstStyle/>
        <a:p>
          <a:endParaRPr lang="es-CO"/>
        </a:p>
      </dgm:t>
    </dgm:pt>
    <dgm:pt modelId="{179CA002-2D86-485B-81AA-ECD487C25195}" type="pres">
      <dgm:prSet presAssocID="{E28CB49C-6529-4F73-9888-156436BB9F2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791EBD6-F5F1-485D-9EA2-7FF56CD54661}" type="pres">
      <dgm:prSet presAssocID="{A45824D3-6204-4946-8B51-A1C929517D08}" presName="sibTrans" presStyleLbl="sibTrans2D1" presStyleIdx="2" presStyleCnt="5"/>
      <dgm:spPr/>
      <dgm:t>
        <a:bodyPr/>
        <a:lstStyle/>
        <a:p>
          <a:endParaRPr lang="es-CO"/>
        </a:p>
      </dgm:t>
    </dgm:pt>
    <dgm:pt modelId="{1F187CFF-2A9B-4E3E-9BAA-F2C857382412}" type="pres">
      <dgm:prSet presAssocID="{A45824D3-6204-4946-8B51-A1C929517D08}" presName="connectorText" presStyleLbl="sibTrans2D1" presStyleIdx="2" presStyleCnt="5"/>
      <dgm:spPr/>
      <dgm:t>
        <a:bodyPr/>
        <a:lstStyle/>
        <a:p>
          <a:endParaRPr lang="es-CO"/>
        </a:p>
      </dgm:t>
    </dgm:pt>
    <dgm:pt modelId="{4107EC9C-8A94-4500-9858-D5C8606A557A}" type="pres">
      <dgm:prSet presAssocID="{1DB81B18-A871-4386-A206-B74F8918CAA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731E3ED-2AEC-4210-A481-2688B7E123F2}" type="pres">
      <dgm:prSet presAssocID="{3882F2A1-29BD-412C-BBAA-F648809C52B4}" presName="sibTrans" presStyleLbl="sibTrans2D1" presStyleIdx="3" presStyleCnt="5"/>
      <dgm:spPr/>
      <dgm:t>
        <a:bodyPr/>
        <a:lstStyle/>
        <a:p>
          <a:endParaRPr lang="es-CO"/>
        </a:p>
      </dgm:t>
    </dgm:pt>
    <dgm:pt modelId="{A0965BC9-2198-447D-87F1-783F2A0DD2D2}" type="pres">
      <dgm:prSet presAssocID="{3882F2A1-29BD-412C-BBAA-F648809C52B4}" presName="connectorText" presStyleLbl="sibTrans2D1" presStyleIdx="3" presStyleCnt="5"/>
      <dgm:spPr/>
      <dgm:t>
        <a:bodyPr/>
        <a:lstStyle/>
        <a:p>
          <a:endParaRPr lang="es-CO"/>
        </a:p>
      </dgm:t>
    </dgm:pt>
    <dgm:pt modelId="{7CE5CDA6-FD3D-4292-90A4-7D0BC303A264}" type="pres">
      <dgm:prSet presAssocID="{56136CAB-9146-42A3-B9C4-87128FE16E91}" presName="node" presStyleLbl="node1" presStyleIdx="4" presStyleCnt="5" custRadScaleRad="98030" custRadScaleInc="104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1722268-3568-486F-9CA0-BAD9A0F39E2C}" type="pres">
      <dgm:prSet presAssocID="{D4E57200-FD33-4063-A715-E9C0406D195D}" presName="sibTrans" presStyleLbl="sibTrans2D1" presStyleIdx="4" presStyleCnt="5"/>
      <dgm:spPr/>
      <dgm:t>
        <a:bodyPr/>
        <a:lstStyle/>
        <a:p>
          <a:endParaRPr lang="es-CO"/>
        </a:p>
      </dgm:t>
    </dgm:pt>
    <dgm:pt modelId="{65659A0D-5FAB-4E34-B3E0-AF6B48A1C29A}" type="pres">
      <dgm:prSet presAssocID="{D4E57200-FD33-4063-A715-E9C0406D195D}" presName="connectorText" presStyleLbl="sibTrans2D1" presStyleIdx="4" presStyleCnt="5"/>
      <dgm:spPr/>
      <dgm:t>
        <a:bodyPr/>
        <a:lstStyle/>
        <a:p>
          <a:endParaRPr lang="es-CO"/>
        </a:p>
      </dgm:t>
    </dgm:pt>
  </dgm:ptLst>
  <dgm:cxnLst>
    <dgm:cxn modelId="{AA13B537-87C9-463E-803D-A766256E007C}" srcId="{3ABD68D1-B718-4628-A9CE-B33F7590CA1B}" destId="{56136CAB-9146-42A3-B9C4-87128FE16E91}" srcOrd="4" destOrd="0" parTransId="{CD77C3BF-7947-4F11-B8A1-AFEFE4F81B06}" sibTransId="{D4E57200-FD33-4063-A715-E9C0406D195D}"/>
    <dgm:cxn modelId="{EE7CB6B5-8FEB-422C-8AAF-BF31DBF7A258}" type="presOf" srcId="{B5054A6D-CB2A-42D2-99BC-59AD8858FF81}" destId="{76A14444-A1CA-47AD-BF79-0A7DE8D6F53E}" srcOrd="0" destOrd="0" presId="urn:microsoft.com/office/officeart/2005/8/layout/cycle2"/>
    <dgm:cxn modelId="{2E83E5AE-77E4-490F-9D46-C6339ABAD911}" type="presOf" srcId="{D4E57200-FD33-4063-A715-E9C0406D195D}" destId="{65659A0D-5FAB-4E34-B3E0-AF6B48A1C29A}" srcOrd="1" destOrd="0" presId="urn:microsoft.com/office/officeart/2005/8/layout/cycle2"/>
    <dgm:cxn modelId="{437B1E14-4043-4643-B2CC-D047E5DFA2C3}" type="presOf" srcId="{1DB81B18-A871-4386-A206-B74F8918CAA1}" destId="{4107EC9C-8A94-4500-9858-D5C8606A557A}" srcOrd="0" destOrd="0" presId="urn:microsoft.com/office/officeart/2005/8/layout/cycle2"/>
    <dgm:cxn modelId="{57BBF38A-A63C-4CCA-AAE1-CD5311E3303F}" srcId="{3ABD68D1-B718-4628-A9CE-B33F7590CA1B}" destId="{5E841E9F-66A3-44C2-BF54-6BCA8F2A18ED}" srcOrd="0" destOrd="0" parTransId="{50CD5E71-3017-4F58-A67A-47119FF91932}" sibTransId="{5044ECD9-B10F-413E-8129-63D847F9902F}"/>
    <dgm:cxn modelId="{D9F1D3FE-A0CE-4A48-B83A-520CC5E2C33D}" srcId="{3ABD68D1-B718-4628-A9CE-B33F7590CA1B}" destId="{1DB81B18-A871-4386-A206-B74F8918CAA1}" srcOrd="3" destOrd="0" parTransId="{E0E96021-2C7E-4BE6-AD51-A02CBC4D0FE2}" sibTransId="{3882F2A1-29BD-412C-BBAA-F648809C52B4}"/>
    <dgm:cxn modelId="{989340CF-6826-47B3-A432-74773157C242}" type="presOf" srcId="{5E841E9F-66A3-44C2-BF54-6BCA8F2A18ED}" destId="{34232C50-AAAD-4B46-97F3-31668982FA47}" srcOrd="0" destOrd="0" presId="urn:microsoft.com/office/officeart/2005/8/layout/cycle2"/>
    <dgm:cxn modelId="{86889718-9280-4869-AA37-958F110CA94D}" type="presOf" srcId="{7BB43420-698A-456A-A867-779378A0DDFB}" destId="{083190A8-4FF1-4BE7-86CF-59B8E17A2D89}" srcOrd="0" destOrd="0" presId="urn:microsoft.com/office/officeart/2005/8/layout/cycle2"/>
    <dgm:cxn modelId="{F09274A0-19E4-4406-94EF-3B9771F9071C}" type="presOf" srcId="{3ABD68D1-B718-4628-A9CE-B33F7590CA1B}" destId="{A986CCA9-D2F2-42BA-B962-901A48A80660}" srcOrd="0" destOrd="0" presId="urn:microsoft.com/office/officeart/2005/8/layout/cycle2"/>
    <dgm:cxn modelId="{B4CB7668-D66B-47F2-89A7-32FD47B49C98}" type="presOf" srcId="{7BB43420-698A-456A-A867-779378A0DDFB}" destId="{AA8F2B0C-E86C-494D-B631-4BFB4DB991E5}" srcOrd="1" destOrd="0" presId="urn:microsoft.com/office/officeart/2005/8/layout/cycle2"/>
    <dgm:cxn modelId="{6B773475-E7A4-4572-816E-54011D0B5B49}" srcId="{3ABD68D1-B718-4628-A9CE-B33F7590CA1B}" destId="{B5054A6D-CB2A-42D2-99BC-59AD8858FF81}" srcOrd="1" destOrd="0" parTransId="{07F1B56B-C453-4CEA-99D8-0E058FF254C6}" sibTransId="{7BB43420-698A-456A-A867-779378A0DDFB}"/>
    <dgm:cxn modelId="{9503328C-FDFA-464E-BCAF-40B93788C6F4}" srcId="{3ABD68D1-B718-4628-A9CE-B33F7590CA1B}" destId="{E28CB49C-6529-4F73-9888-156436BB9F25}" srcOrd="2" destOrd="0" parTransId="{15D491F0-60A2-4B39-ACAD-8DD8C57025CE}" sibTransId="{A45824D3-6204-4946-8B51-A1C929517D08}"/>
    <dgm:cxn modelId="{800A07CB-1FF7-42EB-A0E6-A379F5256B64}" type="presOf" srcId="{3882F2A1-29BD-412C-BBAA-F648809C52B4}" destId="{E731E3ED-2AEC-4210-A481-2688B7E123F2}" srcOrd="0" destOrd="0" presId="urn:microsoft.com/office/officeart/2005/8/layout/cycle2"/>
    <dgm:cxn modelId="{413737DF-CF60-423D-B1F3-6A986BFA16EC}" type="presOf" srcId="{3882F2A1-29BD-412C-BBAA-F648809C52B4}" destId="{A0965BC9-2198-447D-87F1-783F2A0DD2D2}" srcOrd="1" destOrd="0" presId="urn:microsoft.com/office/officeart/2005/8/layout/cycle2"/>
    <dgm:cxn modelId="{5DB51D42-9017-4367-AF17-6BAED60DF84E}" type="presOf" srcId="{A45824D3-6204-4946-8B51-A1C929517D08}" destId="{1F187CFF-2A9B-4E3E-9BAA-F2C857382412}" srcOrd="1" destOrd="0" presId="urn:microsoft.com/office/officeart/2005/8/layout/cycle2"/>
    <dgm:cxn modelId="{B5548D87-EA0C-4DC4-959B-9C2079C116EE}" type="presOf" srcId="{E28CB49C-6529-4F73-9888-156436BB9F25}" destId="{179CA002-2D86-485B-81AA-ECD487C25195}" srcOrd="0" destOrd="0" presId="urn:microsoft.com/office/officeart/2005/8/layout/cycle2"/>
    <dgm:cxn modelId="{C975F3F1-C608-406F-801B-5A641E0FDD11}" type="presOf" srcId="{5044ECD9-B10F-413E-8129-63D847F9902F}" destId="{07C0BD7E-0463-476D-8A2C-EF4A4FE81E36}" srcOrd="1" destOrd="0" presId="urn:microsoft.com/office/officeart/2005/8/layout/cycle2"/>
    <dgm:cxn modelId="{00CD6E51-A957-4BD9-9425-DE8BF0670993}" type="presOf" srcId="{A45824D3-6204-4946-8B51-A1C929517D08}" destId="{4791EBD6-F5F1-485D-9EA2-7FF56CD54661}" srcOrd="0" destOrd="0" presId="urn:microsoft.com/office/officeart/2005/8/layout/cycle2"/>
    <dgm:cxn modelId="{0F748A8C-B4C5-4C30-AA79-A829BC599728}" type="presOf" srcId="{D4E57200-FD33-4063-A715-E9C0406D195D}" destId="{01722268-3568-486F-9CA0-BAD9A0F39E2C}" srcOrd="0" destOrd="0" presId="urn:microsoft.com/office/officeart/2005/8/layout/cycle2"/>
    <dgm:cxn modelId="{78B7907A-00EA-4175-B7E5-691CAA5DC6BB}" type="presOf" srcId="{56136CAB-9146-42A3-B9C4-87128FE16E91}" destId="{7CE5CDA6-FD3D-4292-90A4-7D0BC303A264}" srcOrd="0" destOrd="0" presId="urn:microsoft.com/office/officeart/2005/8/layout/cycle2"/>
    <dgm:cxn modelId="{567B2182-347F-4677-8B93-A2350509CB95}" type="presOf" srcId="{5044ECD9-B10F-413E-8129-63D847F9902F}" destId="{5640E346-00AB-4D48-BD6C-5E877B7380AE}" srcOrd="0" destOrd="0" presId="urn:microsoft.com/office/officeart/2005/8/layout/cycle2"/>
    <dgm:cxn modelId="{ED26E34E-6D87-4725-A0C7-7B349D7319BD}" type="presParOf" srcId="{A986CCA9-D2F2-42BA-B962-901A48A80660}" destId="{34232C50-AAAD-4B46-97F3-31668982FA47}" srcOrd="0" destOrd="0" presId="urn:microsoft.com/office/officeart/2005/8/layout/cycle2"/>
    <dgm:cxn modelId="{12E60FFA-70F3-4D29-B059-2B2649E446B9}" type="presParOf" srcId="{A986CCA9-D2F2-42BA-B962-901A48A80660}" destId="{5640E346-00AB-4D48-BD6C-5E877B7380AE}" srcOrd="1" destOrd="0" presId="urn:microsoft.com/office/officeart/2005/8/layout/cycle2"/>
    <dgm:cxn modelId="{C54C1AF5-5B57-4BED-9867-E04E3217BC85}" type="presParOf" srcId="{5640E346-00AB-4D48-BD6C-5E877B7380AE}" destId="{07C0BD7E-0463-476D-8A2C-EF4A4FE81E36}" srcOrd="0" destOrd="0" presId="urn:microsoft.com/office/officeart/2005/8/layout/cycle2"/>
    <dgm:cxn modelId="{165ACE46-BB28-494E-B1CA-F8E6214AEBDD}" type="presParOf" srcId="{A986CCA9-D2F2-42BA-B962-901A48A80660}" destId="{76A14444-A1CA-47AD-BF79-0A7DE8D6F53E}" srcOrd="2" destOrd="0" presId="urn:microsoft.com/office/officeart/2005/8/layout/cycle2"/>
    <dgm:cxn modelId="{B2EC19DA-AF9E-4357-B6E4-4D162F5A5E39}" type="presParOf" srcId="{A986CCA9-D2F2-42BA-B962-901A48A80660}" destId="{083190A8-4FF1-4BE7-86CF-59B8E17A2D89}" srcOrd="3" destOrd="0" presId="urn:microsoft.com/office/officeart/2005/8/layout/cycle2"/>
    <dgm:cxn modelId="{A142E124-A094-4B4E-AFCB-B32EDD37B46F}" type="presParOf" srcId="{083190A8-4FF1-4BE7-86CF-59B8E17A2D89}" destId="{AA8F2B0C-E86C-494D-B631-4BFB4DB991E5}" srcOrd="0" destOrd="0" presId="urn:microsoft.com/office/officeart/2005/8/layout/cycle2"/>
    <dgm:cxn modelId="{FF510A6A-585D-41D6-8E58-1521E7CB777E}" type="presParOf" srcId="{A986CCA9-D2F2-42BA-B962-901A48A80660}" destId="{179CA002-2D86-485B-81AA-ECD487C25195}" srcOrd="4" destOrd="0" presId="urn:microsoft.com/office/officeart/2005/8/layout/cycle2"/>
    <dgm:cxn modelId="{DABA5C17-3F54-4E68-A0B9-E7A7A0F422F4}" type="presParOf" srcId="{A986CCA9-D2F2-42BA-B962-901A48A80660}" destId="{4791EBD6-F5F1-485D-9EA2-7FF56CD54661}" srcOrd="5" destOrd="0" presId="urn:microsoft.com/office/officeart/2005/8/layout/cycle2"/>
    <dgm:cxn modelId="{A5656D46-E332-4C38-88E0-3FFD2389E8AD}" type="presParOf" srcId="{4791EBD6-F5F1-485D-9EA2-7FF56CD54661}" destId="{1F187CFF-2A9B-4E3E-9BAA-F2C857382412}" srcOrd="0" destOrd="0" presId="urn:microsoft.com/office/officeart/2005/8/layout/cycle2"/>
    <dgm:cxn modelId="{CD3D31D4-B9DE-4038-B948-C5899E24372B}" type="presParOf" srcId="{A986CCA9-D2F2-42BA-B962-901A48A80660}" destId="{4107EC9C-8A94-4500-9858-D5C8606A557A}" srcOrd="6" destOrd="0" presId="urn:microsoft.com/office/officeart/2005/8/layout/cycle2"/>
    <dgm:cxn modelId="{C944681E-D38D-4D6C-8D9F-DB2AF50488CD}" type="presParOf" srcId="{A986CCA9-D2F2-42BA-B962-901A48A80660}" destId="{E731E3ED-2AEC-4210-A481-2688B7E123F2}" srcOrd="7" destOrd="0" presId="urn:microsoft.com/office/officeart/2005/8/layout/cycle2"/>
    <dgm:cxn modelId="{5867A429-A162-4A5E-9795-EF8B65874CE7}" type="presParOf" srcId="{E731E3ED-2AEC-4210-A481-2688B7E123F2}" destId="{A0965BC9-2198-447D-87F1-783F2A0DD2D2}" srcOrd="0" destOrd="0" presId="urn:microsoft.com/office/officeart/2005/8/layout/cycle2"/>
    <dgm:cxn modelId="{3DE5E7D1-1118-4EB3-B4A7-F6E71DC3C7B0}" type="presParOf" srcId="{A986CCA9-D2F2-42BA-B962-901A48A80660}" destId="{7CE5CDA6-FD3D-4292-90A4-7D0BC303A264}" srcOrd="8" destOrd="0" presId="urn:microsoft.com/office/officeart/2005/8/layout/cycle2"/>
    <dgm:cxn modelId="{8031469E-ED95-4586-BBE7-F99655E358B0}" type="presParOf" srcId="{A986CCA9-D2F2-42BA-B962-901A48A80660}" destId="{01722268-3568-486F-9CA0-BAD9A0F39E2C}" srcOrd="9" destOrd="0" presId="urn:microsoft.com/office/officeart/2005/8/layout/cycle2"/>
    <dgm:cxn modelId="{F23F0248-F302-408B-9463-D5425A2593CD}" type="presParOf" srcId="{01722268-3568-486F-9CA0-BAD9A0F39E2C}" destId="{65659A0D-5FAB-4E34-B3E0-AF6B48A1C29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0261397-DFE8-473E-9FA6-5033665CDF0E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C6EAB76A-B7C6-4B29-8042-BBDF603A2355}">
      <dgm:prSet phldrT="[Text]"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Observaciones de clase (Diarios de campo y formatos de observación)</a:t>
          </a:r>
        </a:p>
      </dgm:t>
    </dgm:pt>
    <dgm:pt modelId="{D98ABA44-23C9-4D58-8CE5-BAC45B797E52}" type="parTrans" cxnId="{7D46A9DF-4C18-45BB-ABCF-93F4496397C0}">
      <dgm:prSet/>
      <dgm:spPr/>
      <dgm:t>
        <a:bodyPr/>
        <a:lstStyle/>
        <a:p>
          <a:endParaRPr lang="es-CO"/>
        </a:p>
      </dgm:t>
    </dgm:pt>
    <dgm:pt modelId="{EFE5F8AF-8664-475F-BBB0-E5AF79620C9B}" type="sibTrans" cxnId="{7D46A9DF-4C18-45BB-ABCF-93F4496397C0}">
      <dgm:prSet/>
      <dgm:spPr>
        <a:solidFill>
          <a:schemeClr val="tx1"/>
        </a:solidFill>
      </dgm:spPr>
      <dgm:t>
        <a:bodyPr/>
        <a:lstStyle/>
        <a:p>
          <a:endParaRPr lang="es-CO"/>
        </a:p>
      </dgm:t>
    </dgm:pt>
    <dgm:pt modelId="{B9CE793B-559A-4B10-997D-77B3CDA1B6E6}">
      <dgm:prSet phldrT="[Text]"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Entrevistas a docentes y estudiantes (Entrevistas semi-estructuradas)</a:t>
          </a:r>
        </a:p>
      </dgm:t>
    </dgm:pt>
    <dgm:pt modelId="{CA52F807-B270-4918-A44B-19C6C266F584}" type="parTrans" cxnId="{07B142F9-B9D6-4EF8-AFE5-F1C82880FFA7}">
      <dgm:prSet/>
      <dgm:spPr/>
      <dgm:t>
        <a:bodyPr/>
        <a:lstStyle/>
        <a:p>
          <a:endParaRPr lang="es-CO"/>
        </a:p>
      </dgm:t>
    </dgm:pt>
    <dgm:pt modelId="{4BDB1E65-391E-4717-9B25-D99F9FB8B307}" type="sibTrans" cxnId="{07B142F9-B9D6-4EF8-AFE5-F1C82880FFA7}">
      <dgm:prSet/>
      <dgm:spPr/>
      <dgm:t>
        <a:bodyPr/>
        <a:lstStyle/>
        <a:p>
          <a:endParaRPr lang="es-CO"/>
        </a:p>
      </dgm:t>
    </dgm:pt>
    <dgm:pt modelId="{538F3C60-85E3-4FAD-BED6-1A408730AEF1}">
      <dgm:prSet phldrT="[Text]"/>
      <dgm:spPr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Entrevistas a expertos (entrevistas </a:t>
          </a:r>
          <a:r>
            <a:rPr lang="es-CO" dirty="0" err="1">
              <a:solidFill>
                <a:schemeClr val="tx1"/>
              </a:solidFill>
            </a:rPr>
            <a:t>semi</a:t>
          </a:r>
          <a:r>
            <a:rPr lang="es-CO" dirty="0">
              <a:solidFill>
                <a:schemeClr val="tx1"/>
              </a:solidFill>
            </a:rPr>
            <a:t>-estructuradas)</a:t>
          </a:r>
        </a:p>
      </dgm:t>
    </dgm:pt>
    <dgm:pt modelId="{0899C2D8-B09C-4A72-9DDF-9FDE7CAA8437}" type="parTrans" cxnId="{8C2341E4-E995-407F-9318-01FDBDBFC3B4}">
      <dgm:prSet/>
      <dgm:spPr/>
      <dgm:t>
        <a:bodyPr/>
        <a:lstStyle/>
        <a:p>
          <a:endParaRPr lang="es-CO"/>
        </a:p>
      </dgm:t>
    </dgm:pt>
    <dgm:pt modelId="{857815BF-5FBC-4847-AE93-398EB3424827}" type="sibTrans" cxnId="{8C2341E4-E995-407F-9318-01FDBDBFC3B4}">
      <dgm:prSet/>
      <dgm:spPr/>
      <dgm:t>
        <a:bodyPr/>
        <a:lstStyle/>
        <a:p>
          <a:endParaRPr lang="es-CO"/>
        </a:p>
      </dgm:t>
    </dgm:pt>
    <dgm:pt modelId="{78CDABE9-7922-47B6-B1C8-0291CBD26F79}">
      <dgm:prSet phldrT="[Text]"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Revisión documental textos (Matriz de revisión documental)</a:t>
          </a:r>
        </a:p>
      </dgm:t>
    </dgm:pt>
    <dgm:pt modelId="{A9D4EF6A-1B18-4DDE-B7A9-8FEF9BB678D5}" type="parTrans" cxnId="{0A30A647-2897-4DDE-BA16-6F0F2CC90662}">
      <dgm:prSet/>
      <dgm:spPr/>
      <dgm:t>
        <a:bodyPr/>
        <a:lstStyle/>
        <a:p>
          <a:endParaRPr lang="es-CO"/>
        </a:p>
      </dgm:t>
    </dgm:pt>
    <dgm:pt modelId="{C6E72E02-C0EC-4500-8456-085310112697}" type="sibTrans" cxnId="{0A30A647-2897-4DDE-BA16-6F0F2CC90662}">
      <dgm:prSet/>
      <dgm:spPr/>
      <dgm:t>
        <a:bodyPr/>
        <a:lstStyle/>
        <a:p>
          <a:endParaRPr lang="es-CO"/>
        </a:p>
      </dgm:t>
    </dgm:pt>
    <dgm:pt modelId="{CDAF890C-CCCC-4D58-99C2-061D727F3CC7}">
      <dgm:prSet phldrT="[Text]"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Revisión documental recursos didácticos (Matriz de revisión documental)</a:t>
          </a:r>
        </a:p>
      </dgm:t>
    </dgm:pt>
    <dgm:pt modelId="{20CC4FA1-8CA5-454A-B179-EB171A33D2EB}" type="parTrans" cxnId="{39845048-2BA9-4D2E-88B4-DB72489ECE1B}">
      <dgm:prSet/>
      <dgm:spPr/>
      <dgm:t>
        <a:bodyPr/>
        <a:lstStyle/>
        <a:p>
          <a:endParaRPr lang="es-CO"/>
        </a:p>
      </dgm:t>
    </dgm:pt>
    <dgm:pt modelId="{452E2207-FE26-4B90-A60B-992028700225}" type="sibTrans" cxnId="{39845048-2BA9-4D2E-88B4-DB72489ECE1B}">
      <dgm:prSet/>
      <dgm:spPr/>
      <dgm:t>
        <a:bodyPr/>
        <a:lstStyle/>
        <a:p>
          <a:endParaRPr lang="es-CO"/>
        </a:p>
      </dgm:t>
    </dgm:pt>
    <dgm:pt modelId="{311337BF-7120-48BA-B04F-023D50E16F3F}" type="pres">
      <dgm:prSet presAssocID="{F0261397-DFE8-473E-9FA6-5033665CDF0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7E8E6FF-E612-43A1-A307-9FDB13E6EC04}" type="pres">
      <dgm:prSet presAssocID="{F0261397-DFE8-473E-9FA6-5033665CDF0E}" presName="cycle" presStyleCnt="0"/>
      <dgm:spPr/>
    </dgm:pt>
    <dgm:pt modelId="{ED53891F-7AE1-4967-B59A-33102823FB7D}" type="pres">
      <dgm:prSet presAssocID="{C6EAB76A-B7C6-4B29-8042-BBDF603A2355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BD1F25-5F60-486A-9255-F87849B0DF32}" type="pres">
      <dgm:prSet presAssocID="{EFE5F8AF-8664-475F-BBB0-E5AF79620C9B}" presName="sibTransFirstNode" presStyleLbl="bgShp" presStyleIdx="0" presStyleCnt="1"/>
      <dgm:spPr/>
      <dgm:t>
        <a:bodyPr/>
        <a:lstStyle/>
        <a:p>
          <a:endParaRPr lang="es-CO"/>
        </a:p>
      </dgm:t>
    </dgm:pt>
    <dgm:pt modelId="{61F240D7-0412-45B1-881B-B8774D006BCA}" type="pres">
      <dgm:prSet presAssocID="{B9CE793B-559A-4B10-997D-77B3CDA1B6E6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1ACE267-9954-462C-AF42-FD3DE4A63BB1}" type="pres">
      <dgm:prSet presAssocID="{538F3C60-85E3-4FAD-BED6-1A408730AEF1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2A8BD77-835C-4C82-9571-9A172DF029F6}" type="pres">
      <dgm:prSet presAssocID="{78CDABE9-7922-47B6-B1C8-0291CBD26F79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5CD5E46-E543-4249-AEF1-1CF2E6DA825F}" type="pres">
      <dgm:prSet presAssocID="{CDAF890C-CCCC-4D58-99C2-061D727F3CC7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537DC257-1BB3-4479-B5F1-D1EEA6E9ACD1}" type="presOf" srcId="{F0261397-DFE8-473E-9FA6-5033665CDF0E}" destId="{311337BF-7120-48BA-B04F-023D50E16F3F}" srcOrd="0" destOrd="0" presId="urn:microsoft.com/office/officeart/2005/8/layout/cycle3"/>
    <dgm:cxn modelId="{3E077772-0A70-4F3D-B4E8-AD120570E565}" type="presOf" srcId="{EFE5F8AF-8664-475F-BBB0-E5AF79620C9B}" destId="{29BD1F25-5F60-486A-9255-F87849B0DF32}" srcOrd="0" destOrd="0" presId="urn:microsoft.com/office/officeart/2005/8/layout/cycle3"/>
    <dgm:cxn modelId="{76F8E44A-C809-4223-A0BE-3144594FE39A}" type="presOf" srcId="{CDAF890C-CCCC-4D58-99C2-061D727F3CC7}" destId="{05CD5E46-E543-4249-AEF1-1CF2E6DA825F}" srcOrd="0" destOrd="0" presId="urn:microsoft.com/office/officeart/2005/8/layout/cycle3"/>
    <dgm:cxn modelId="{8C2341E4-E995-407F-9318-01FDBDBFC3B4}" srcId="{F0261397-DFE8-473E-9FA6-5033665CDF0E}" destId="{538F3C60-85E3-4FAD-BED6-1A408730AEF1}" srcOrd="2" destOrd="0" parTransId="{0899C2D8-B09C-4A72-9DDF-9FDE7CAA8437}" sibTransId="{857815BF-5FBC-4847-AE93-398EB3424827}"/>
    <dgm:cxn modelId="{662B13BC-9D4B-4D51-9A45-A502E1E62F05}" type="presOf" srcId="{C6EAB76A-B7C6-4B29-8042-BBDF603A2355}" destId="{ED53891F-7AE1-4967-B59A-33102823FB7D}" srcOrd="0" destOrd="0" presId="urn:microsoft.com/office/officeart/2005/8/layout/cycle3"/>
    <dgm:cxn modelId="{0A30A647-2897-4DDE-BA16-6F0F2CC90662}" srcId="{F0261397-DFE8-473E-9FA6-5033665CDF0E}" destId="{78CDABE9-7922-47B6-B1C8-0291CBD26F79}" srcOrd="3" destOrd="0" parTransId="{A9D4EF6A-1B18-4DDE-B7A9-8FEF9BB678D5}" sibTransId="{C6E72E02-C0EC-4500-8456-085310112697}"/>
    <dgm:cxn modelId="{7D46A9DF-4C18-45BB-ABCF-93F4496397C0}" srcId="{F0261397-DFE8-473E-9FA6-5033665CDF0E}" destId="{C6EAB76A-B7C6-4B29-8042-BBDF603A2355}" srcOrd="0" destOrd="0" parTransId="{D98ABA44-23C9-4D58-8CE5-BAC45B797E52}" sibTransId="{EFE5F8AF-8664-475F-BBB0-E5AF79620C9B}"/>
    <dgm:cxn modelId="{F93ACA28-F583-4419-ABB2-609137A4B113}" type="presOf" srcId="{B9CE793B-559A-4B10-997D-77B3CDA1B6E6}" destId="{61F240D7-0412-45B1-881B-B8774D006BCA}" srcOrd="0" destOrd="0" presId="urn:microsoft.com/office/officeart/2005/8/layout/cycle3"/>
    <dgm:cxn modelId="{39845048-2BA9-4D2E-88B4-DB72489ECE1B}" srcId="{F0261397-DFE8-473E-9FA6-5033665CDF0E}" destId="{CDAF890C-CCCC-4D58-99C2-061D727F3CC7}" srcOrd="4" destOrd="0" parTransId="{20CC4FA1-8CA5-454A-B179-EB171A33D2EB}" sibTransId="{452E2207-FE26-4B90-A60B-992028700225}"/>
    <dgm:cxn modelId="{C1D8F627-6640-4009-A35F-4DA081DBFEEC}" type="presOf" srcId="{78CDABE9-7922-47B6-B1C8-0291CBD26F79}" destId="{42A8BD77-835C-4C82-9571-9A172DF029F6}" srcOrd="0" destOrd="0" presId="urn:microsoft.com/office/officeart/2005/8/layout/cycle3"/>
    <dgm:cxn modelId="{A5BA0361-01E9-4185-B082-364ABAF6328E}" type="presOf" srcId="{538F3C60-85E3-4FAD-BED6-1A408730AEF1}" destId="{D1ACE267-9954-462C-AF42-FD3DE4A63BB1}" srcOrd="0" destOrd="0" presId="urn:microsoft.com/office/officeart/2005/8/layout/cycle3"/>
    <dgm:cxn modelId="{07B142F9-B9D6-4EF8-AFE5-F1C82880FFA7}" srcId="{F0261397-DFE8-473E-9FA6-5033665CDF0E}" destId="{B9CE793B-559A-4B10-997D-77B3CDA1B6E6}" srcOrd="1" destOrd="0" parTransId="{CA52F807-B270-4918-A44B-19C6C266F584}" sibTransId="{4BDB1E65-391E-4717-9B25-D99F9FB8B307}"/>
    <dgm:cxn modelId="{EB5D3706-8BFF-4123-8D9B-A0E05CE710C1}" type="presParOf" srcId="{311337BF-7120-48BA-B04F-023D50E16F3F}" destId="{57E8E6FF-E612-43A1-A307-9FDB13E6EC04}" srcOrd="0" destOrd="0" presId="urn:microsoft.com/office/officeart/2005/8/layout/cycle3"/>
    <dgm:cxn modelId="{6301D948-541B-4EC9-9D2C-13DA8A8847F2}" type="presParOf" srcId="{57E8E6FF-E612-43A1-A307-9FDB13E6EC04}" destId="{ED53891F-7AE1-4967-B59A-33102823FB7D}" srcOrd="0" destOrd="0" presId="urn:microsoft.com/office/officeart/2005/8/layout/cycle3"/>
    <dgm:cxn modelId="{2316C636-DE5D-46EF-8168-8866408E3530}" type="presParOf" srcId="{57E8E6FF-E612-43A1-A307-9FDB13E6EC04}" destId="{29BD1F25-5F60-486A-9255-F87849B0DF32}" srcOrd="1" destOrd="0" presId="urn:microsoft.com/office/officeart/2005/8/layout/cycle3"/>
    <dgm:cxn modelId="{ABD24094-E00A-4B75-A878-61A8B3885686}" type="presParOf" srcId="{57E8E6FF-E612-43A1-A307-9FDB13E6EC04}" destId="{61F240D7-0412-45B1-881B-B8774D006BCA}" srcOrd="2" destOrd="0" presId="urn:microsoft.com/office/officeart/2005/8/layout/cycle3"/>
    <dgm:cxn modelId="{6FB9866E-5FA8-4FA5-915C-3D13304AFC70}" type="presParOf" srcId="{57E8E6FF-E612-43A1-A307-9FDB13E6EC04}" destId="{D1ACE267-9954-462C-AF42-FD3DE4A63BB1}" srcOrd="3" destOrd="0" presId="urn:microsoft.com/office/officeart/2005/8/layout/cycle3"/>
    <dgm:cxn modelId="{EE7B47E1-56CE-4F7F-A13A-27D8434916DF}" type="presParOf" srcId="{57E8E6FF-E612-43A1-A307-9FDB13E6EC04}" destId="{42A8BD77-835C-4C82-9571-9A172DF029F6}" srcOrd="4" destOrd="0" presId="urn:microsoft.com/office/officeart/2005/8/layout/cycle3"/>
    <dgm:cxn modelId="{AE21BE11-4647-480C-B159-76D810CFE263}" type="presParOf" srcId="{57E8E6FF-E612-43A1-A307-9FDB13E6EC04}" destId="{05CD5E46-E543-4249-AEF1-1CF2E6DA825F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A2D8836-498B-41B9-968B-9BDA8BF51B8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2E0CF66-879A-4F5C-BB25-E6964A51D30B}">
      <dgm:prSet phldrT="[Text]"/>
      <dgm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Procedimiento</a:t>
          </a:r>
        </a:p>
      </dgm:t>
    </dgm:pt>
    <dgm:pt modelId="{ABA32AE8-B16E-486D-A9BC-A828A26EBA25}" type="parTrans" cxnId="{29CE575A-BDC5-4FC3-A152-5EA870DB2A4B}">
      <dgm:prSet/>
      <dgm:spPr/>
      <dgm:t>
        <a:bodyPr/>
        <a:lstStyle/>
        <a:p>
          <a:endParaRPr lang="es-CO"/>
        </a:p>
      </dgm:t>
    </dgm:pt>
    <dgm:pt modelId="{E38C6450-DF76-40EE-9C88-86489594D2DD}" type="sibTrans" cxnId="{29CE575A-BDC5-4FC3-A152-5EA870DB2A4B}">
      <dgm:prSet/>
      <dgm:spPr/>
      <dgm:t>
        <a:bodyPr/>
        <a:lstStyle/>
        <a:p>
          <a:endParaRPr lang="es-CO"/>
        </a:p>
      </dgm:t>
    </dgm:pt>
    <dgm:pt modelId="{12103844-1658-4368-A8DD-85B00B61D778}">
      <dgm:prSet phldrT="[Text]"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Instrumentos de análisis: Entrevistas semi-estructuradas</a:t>
          </a:r>
        </a:p>
      </dgm:t>
    </dgm:pt>
    <dgm:pt modelId="{2E686443-8574-4759-9348-5622C0985C20}" type="parTrans" cxnId="{8CCDD8F3-42DB-4E2E-9A92-595299450902}">
      <dgm:prSet/>
      <dgm:spPr/>
      <dgm:t>
        <a:bodyPr/>
        <a:lstStyle/>
        <a:p>
          <a:endParaRPr lang="es-CO"/>
        </a:p>
      </dgm:t>
    </dgm:pt>
    <dgm:pt modelId="{359527E3-64B0-46D1-A5FF-22E2F191C3A6}" type="sibTrans" cxnId="{8CCDD8F3-42DB-4E2E-9A92-595299450902}">
      <dgm:prSet/>
      <dgm:spPr/>
      <dgm:t>
        <a:bodyPr/>
        <a:lstStyle/>
        <a:p>
          <a:endParaRPr lang="es-CO"/>
        </a:p>
      </dgm:t>
    </dgm:pt>
    <dgm:pt modelId="{76CE90FA-D959-4DB9-A268-6B2F45941F4E}">
      <dgm:prSet phldrT="[Text]"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Triangulación entre estamentos , según similitudes y diferencias </a:t>
          </a:r>
        </a:p>
      </dgm:t>
    </dgm:pt>
    <dgm:pt modelId="{50AC326A-015F-4160-9804-5DBC1A4D5CD5}" type="parTrans" cxnId="{ADD3C90E-9299-4324-8DDB-C66A7A987C12}">
      <dgm:prSet/>
      <dgm:spPr/>
      <dgm:t>
        <a:bodyPr/>
        <a:lstStyle/>
        <a:p>
          <a:endParaRPr lang="es-CO"/>
        </a:p>
      </dgm:t>
    </dgm:pt>
    <dgm:pt modelId="{CB338E60-6DB8-434D-B315-AA12DA4F283E}" type="sibTrans" cxnId="{ADD3C90E-9299-4324-8DDB-C66A7A987C12}">
      <dgm:prSet/>
      <dgm:spPr/>
      <dgm:t>
        <a:bodyPr/>
        <a:lstStyle/>
        <a:p>
          <a:endParaRPr lang="es-CO"/>
        </a:p>
      </dgm:t>
    </dgm:pt>
    <dgm:pt modelId="{EC30242B-5EEC-4217-9791-B14C84192EDA}">
      <dgm:prSet phldrT="[Text]"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b="0" dirty="0">
              <a:solidFill>
                <a:schemeClr val="tx1"/>
              </a:solidFill>
            </a:rPr>
            <a:t>Análisis documental de textos guía y recursos didácticos</a:t>
          </a:r>
        </a:p>
      </dgm:t>
    </dgm:pt>
    <dgm:pt modelId="{87DFE4C8-F2D3-4914-9369-A45BB165D558}" type="parTrans" cxnId="{A9542E38-9E2C-4FB3-A297-9E1214CEE7BD}">
      <dgm:prSet/>
      <dgm:spPr/>
      <dgm:t>
        <a:bodyPr/>
        <a:lstStyle/>
        <a:p>
          <a:endParaRPr lang="es-CO"/>
        </a:p>
      </dgm:t>
    </dgm:pt>
    <dgm:pt modelId="{8F888394-E187-4AD5-8853-EF7DDA12274F}" type="sibTrans" cxnId="{A9542E38-9E2C-4FB3-A297-9E1214CEE7BD}">
      <dgm:prSet/>
      <dgm:spPr/>
      <dgm:t>
        <a:bodyPr/>
        <a:lstStyle/>
        <a:p>
          <a:endParaRPr lang="es-CO"/>
        </a:p>
      </dgm:t>
    </dgm:pt>
    <dgm:pt modelId="{05DA11DF-D811-453D-AE57-9983505D92B1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Triangulación de estamentos (estudiantes, docentes y expertos) según similitudes y diferencias</a:t>
          </a:r>
        </a:p>
      </dgm:t>
    </dgm:pt>
    <dgm:pt modelId="{6E14171A-839A-4424-979B-F52641BD6A30}" type="parTrans" cxnId="{B18AF953-92D1-4760-8D91-2BAA33F10673}">
      <dgm:prSet/>
      <dgm:spPr/>
      <dgm:t>
        <a:bodyPr/>
        <a:lstStyle/>
        <a:p>
          <a:endParaRPr lang="es-CO"/>
        </a:p>
      </dgm:t>
    </dgm:pt>
    <dgm:pt modelId="{CCED446D-1900-49F6-9513-22BD306B0CD1}" type="sibTrans" cxnId="{B18AF953-92D1-4760-8D91-2BAA33F10673}">
      <dgm:prSet/>
      <dgm:spPr/>
      <dgm:t>
        <a:bodyPr/>
        <a:lstStyle/>
        <a:p>
          <a:endParaRPr lang="es-CO"/>
        </a:p>
      </dgm:t>
    </dgm:pt>
    <dgm:pt modelId="{B5E226F9-365F-4128-B371-7738B712557C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De acuerdo con categorías de la matriz categorial </a:t>
          </a:r>
        </a:p>
      </dgm:t>
    </dgm:pt>
    <dgm:pt modelId="{515745B5-0729-4C7F-B76E-9775C362B79C}" type="parTrans" cxnId="{3C6C29F0-278A-44E0-9F35-A56C65302953}">
      <dgm:prSet/>
      <dgm:spPr/>
      <dgm:t>
        <a:bodyPr/>
        <a:lstStyle/>
        <a:p>
          <a:endParaRPr lang="es-CO"/>
        </a:p>
      </dgm:t>
    </dgm:pt>
    <dgm:pt modelId="{1FE2628A-E0F5-45AA-8F78-8BA8325E3112}" type="sibTrans" cxnId="{3C6C29F0-278A-44E0-9F35-A56C65302953}">
      <dgm:prSet/>
      <dgm:spPr/>
      <dgm:t>
        <a:bodyPr/>
        <a:lstStyle/>
        <a:p>
          <a:endParaRPr lang="es-CO"/>
        </a:p>
      </dgm:t>
    </dgm:pt>
    <dgm:pt modelId="{F2B5B42D-C973-45AE-9F53-7B2CF0B5942A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Por medio de la matriz documental</a:t>
          </a:r>
        </a:p>
      </dgm:t>
    </dgm:pt>
    <dgm:pt modelId="{EBD5F61B-A0B9-43D7-A60A-4D2D0BA64170}" type="parTrans" cxnId="{92B1A54C-416D-46C5-85F3-82007143E357}">
      <dgm:prSet/>
      <dgm:spPr/>
      <dgm:t>
        <a:bodyPr/>
        <a:lstStyle/>
        <a:p>
          <a:endParaRPr lang="es-CO"/>
        </a:p>
      </dgm:t>
    </dgm:pt>
    <dgm:pt modelId="{749DAB93-8A5A-4E97-9739-1C28FDCE55E2}" type="sibTrans" cxnId="{92B1A54C-416D-46C5-85F3-82007143E357}">
      <dgm:prSet/>
      <dgm:spPr/>
      <dgm:t>
        <a:bodyPr/>
        <a:lstStyle/>
        <a:p>
          <a:endParaRPr lang="es-CO"/>
        </a:p>
      </dgm:t>
    </dgm:pt>
    <dgm:pt modelId="{6FD3CEE8-F57B-4957-AFDC-EDCEE92DC329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Elaboración de preguntas orientadoras para la construcción de hallazgos (Pregunta y objetivos de investigación)</a:t>
          </a:r>
        </a:p>
      </dgm:t>
    </dgm:pt>
    <dgm:pt modelId="{2164A703-ACC3-43D5-AAA3-50A0E7B7FF16}" type="parTrans" cxnId="{70266FAA-843C-4DD1-B372-12A32C501CFF}">
      <dgm:prSet/>
      <dgm:spPr/>
      <dgm:t>
        <a:bodyPr/>
        <a:lstStyle/>
        <a:p>
          <a:endParaRPr lang="es-CO"/>
        </a:p>
      </dgm:t>
    </dgm:pt>
    <dgm:pt modelId="{DCBB803B-496E-4E5D-9D64-77FC3D01B11D}" type="sibTrans" cxnId="{70266FAA-843C-4DD1-B372-12A32C501CFF}">
      <dgm:prSet/>
      <dgm:spPr/>
      <dgm:t>
        <a:bodyPr/>
        <a:lstStyle/>
        <a:p>
          <a:endParaRPr lang="es-CO"/>
        </a:p>
      </dgm:t>
    </dgm:pt>
    <dgm:pt modelId="{157150AB-4BF4-42D0-A319-0A63231A5722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De acuerdo con los campos disciplinares (el currículo, las competencias y la didáctica)</a:t>
          </a:r>
        </a:p>
      </dgm:t>
    </dgm:pt>
    <dgm:pt modelId="{427170A4-5743-4CBC-9147-F1CA3A7DC6DD}" type="parTrans" cxnId="{5239F2D6-C930-47EA-A7C2-345BD34217D5}">
      <dgm:prSet/>
      <dgm:spPr/>
      <dgm:t>
        <a:bodyPr/>
        <a:lstStyle/>
        <a:p>
          <a:endParaRPr lang="es-CO"/>
        </a:p>
      </dgm:t>
    </dgm:pt>
    <dgm:pt modelId="{60CC89D6-535F-410E-8D7D-A8AFD8DE74CB}" type="sibTrans" cxnId="{5239F2D6-C930-47EA-A7C2-345BD34217D5}">
      <dgm:prSet/>
      <dgm:spPr/>
      <dgm:t>
        <a:bodyPr/>
        <a:lstStyle/>
        <a:p>
          <a:endParaRPr lang="es-CO"/>
        </a:p>
      </dgm:t>
    </dgm:pt>
    <dgm:pt modelId="{B398BE74-66A1-4524-864D-62F91D139D52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Triangulación entre todas las fuentes de información</a:t>
          </a:r>
        </a:p>
      </dgm:t>
    </dgm:pt>
    <dgm:pt modelId="{FA3CA32D-6335-4F82-BBA7-B8C00EB65E90}" type="parTrans" cxnId="{95178CE4-BDC1-4337-8A01-98B9A18C03D8}">
      <dgm:prSet/>
      <dgm:spPr/>
      <dgm:t>
        <a:bodyPr/>
        <a:lstStyle/>
        <a:p>
          <a:endParaRPr lang="es-CO"/>
        </a:p>
      </dgm:t>
    </dgm:pt>
    <dgm:pt modelId="{C292B2B9-5ADF-4B48-B206-CDA83ACB8716}" type="sibTrans" cxnId="{95178CE4-BDC1-4337-8A01-98B9A18C03D8}">
      <dgm:prSet/>
      <dgm:spPr/>
      <dgm:t>
        <a:bodyPr/>
        <a:lstStyle/>
        <a:p>
          <a:endParaRPr lang="es-CO"/>
        </a:p>
      </dgm:t>
    </dgm:pt>
    <dgm:pt modelId="{4109536F-2940-4271-9718-0EF09A9C1C72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Matriz de revisión documental, instrumentos, y marco teórico.</a:t>
          </a:r>
        </a:p>
      </dgm:t>
    </dgm:pt>
    <dgm:pt modelId="{0B94B7EF-84B1-474D-8293-8D098EB5F386}" type="parTrans" cxnId="{300C7C1A-24AA-4074-962A-791106909DEF}">
      <dgm:prSet/>
      <dgm:spPr/>
      <dgm:t>
        <a:bodyPr/>
        <a:lstStyle/>
        <a:p>
          <a:endParaRPr lang="es-CO"/>
        </a:p>
      </dgm:t>
    </dgm:pt>
    <dgm:pt modelId="{8642055F-2913-4812-8B88-CC113C126DAE}" type="sibTrans" cxnId="{300C7C1A-24AA-4074-962A-791106909DEF}">
      <dgm:prSet/>
      <dgm:spPr/>
      <dgm:t>
        <a:bodyPr/>
        <a:lstStyle/>
        <a:p>
          <a:endParaRPr lang="es-CO"/>
        </a:p>
      </dgm:t>
    </dgm:pt>
    <dgm:pt modelId="{C755FB85-F6F7-4913-94CB-7634783A5DCB}" type="pres">
      <dgm:prSet presAssocID="{2A2D8836-498B-41B9-968B-9BDA8BF51B8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5D5558D-AA06-448C-BDFF-AAEA7FFEC087}" type="pres">
      <dgm:prSet presAssocID="{32E0CF66-879A-4F5C-BB25-E6964A51D30B}" presName="root1" presStyleCnt="0"/>
      <dgm:spPr/>
    </dgm:pt>
    <dgm:pt modelId="{5CBAF555-DC62-47CD-8E96-510ACC701F3F}" type="pres">
      <dgm:prSet presAssocID="{32E0CF66-879A-4F5C-BB25-E6964A51D30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65EFD1AD-A0B7-4B7A-8EF3-F5A6A411E934}" type="pres">
      <dgm:prSet presAssocID="{32E0CF66-879A-4F5C-BB25-E6964A51D30B}" presName="level2hierChild" presStyleCnt="0"/>
      <dgm:spPr/>
    </dgm:pt>
    <dgm:pt modelId="{19FEA7C8-0019-4154-ADF0-43E3C53596A0}" type="pres">
      <dgm:prSet presAssocID="{6E14171A-839A-4424-979B-F52641BD6A30}" presName="conn2-1" presStyleLbl="parChTrans1D2" presStyleIdx="0" presStyleCnt="5"/>
      <dgm:spPr/>
      <dgm:t>
        <a:bodyPr/>
        <a:lstStyle/>
        <a:p>
          <a:endParaRPr lang="es-CO"/>
        </a:p>
      </dgm:t>
    </dgm:pt>
    <dgm:pt modelId="{5F3AC21F-36F4-4945-AED2-B2D9AFDEDBEE}" type="pres">
      <dgm:prSet presAssocID="{6E14171A-839A-4424-979B-F52641BD6A30}" presName="connTx" presStyleLbl="parChTrans1D2" presStyleIdx="0" presStyleCnt="5"/>
      <dgm:spPr/>
      <dgm:t>
        <a:bodyPr/>
        <a:lstStyle/>
        <a:p>
          <a:endParaRPr lang="es-CO"/>
        </a:p>
      </dgm:t>
    </dgm:pt>
    <dgm:pt modelId="{474A7456-83A8-4E61-87C3-22CE020538AF}" type="pres">
      <dgm:prSet presAssocID="{05DA11DF-D811-453D-AE57-9983505D92B1}" presName="root2" presStyleCnt="0"/>
      <dgm:spPr/>
    </dgm:pt>
    <dgm:pt modelId="{6C41206B-5526-4268-B082-B87E018C5C3D}" type="pres">
      <dgm:prSet presAssocID="{05DA11DF-D811-453D-AE57-9983505D92B1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6A18B209-15A8-4B9F-8D8B-154ABE59B963}" type="pres">
      <dgm:prSet presAssocID="{05DA11DF-D811-453D-AE57-9983505D92B1}" presName="level3hierChild" presStyleCnt="0"/>
      <dgm:spPr/>
    </dgm:pt>
    <dgm:pt modelId="{AB8C41C4-3FB3-43E9-8C23-38A993625AFD}" type="pres">
      <dgm:prSet presAssocID="{2E686443-8574-4759-9348-5622C0985C20}" presName="conn2-1" presStyleLbl="parChTrans1D3" presStyleIdx="0" presStyleCnt="5"/>
      <dgm:spPr/>
      <dgm:t>
        <a:bodyPr/>
        <a:lstStyle/>
        <a:p>
          <a:endParaRPr lang="es-CO"/>
        </a:p>
      </dgm:t>
    </dgm:pt>
    <dgm:pt modelId="{D069C1F1-0857-4283-959E-9F3DFB7A2903}" type="pres">
      <dgm:prSet presAssocID="{2E686443-8574-4759-9348-5622C0985C20}" presName="connTx" presStyleLbl="parChTrans1D3" presStyleIdx="0" presStyleCnt="5"/>
      <dgm:spPr/>
      <dgm:t>
        <a:bodyPr/>
        <a:lstStyle/>
        <a:p>
          <a:endParaRPr lang="es-CO"/>
        </a:p>
      </dgm:t>
    </dgm:pt>
    <dgm:pt modelId="{7B565560-E402-4F82-AD95-B1CF46F99C10}" type="pres">
      <dgm:prSet presAssocID="{12103844-1658-4368-A8DD-85B00B61D778}" presName="root2" presStyleCnt="0"/>
      <dgm:spPr/>
    </dgm:pt>
    <dgm:pt modelId="{8CC8EFC9-A6F3-4427-9930-127880A831F6}" type="pres">
      <dgm:prSet presAssocID="{12103844-1658-4368-A8DD-85B00B61D778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C16EE0D6-88F4-410C-ACAD-3C2EC3C8199B}" type="pres">
      <dgm:prSet presAssocID="{12103844-1658-4368-A8DD-85B00B61D778}" presName="level3hierChild" presStyleCnt="0"/>
      <dgm:spPr/>
    </dgm:pt>
    <dgm:pt modelId="{2868D81F-3FA8-4C12-9835-6CDCD197E62E}" type="pres">
      <dgm:prSet presAssocID="{50AC326A-015F-4160-9804-5DBC1A4D5CD5}" presName="conn2-1" presStyleLbl="parChTrans1D2" presStyleIdx="1" presStyleCnt="5"/>
      <dgm:spPr/>
      <dgm:t>
        <a:bodyPr/>
        <a:lstStyle/>
        <a:p>
          <a:endParaRPr lang="es-CO"/>
        </a:p>
      </dgm:t>
    </dgm:pt>
    <dgm:pt modelId="{26B3FCCD-60FF-47AE-A0CE-7FD33E5397F0}" type="pres">
      <dgm:prSet presAssocID="{50AC326A-015F-4160-9804-5DBC1A4D5CD5}" presName="connTx" presStyleLbl="parChTrans1D2" presStyleIdx="1" presStyleCnt="5"/>
      <dgm:spPr/>
      <dgm:t>
        <a:bodyPr/>
        <a:lstStyle/>
        <a:p>
          <a:endParaRPr lang="es-CO"/>
        </a:p>
      </dgm:t>
    </dgm:pt>
    <dgm:pt modelId="{5B2800D4-64D5-4F76-B05D-5C90131A4E31}" type="pres">
      <dgm:prSet presAssocID="{76CE90FA-D959-4DB9-A268-6B2F45941F4E}" presName="root2" presStyleCnt="0"/>
      <dgm:spPr/>
    </dgm:pt>
    <dgm:pt modelId="{4997FFAA-22DF-4FF9-B035-C9BF82FB64CB}" type="pres">
      <dgm:prSet presAssocID="{76CE90FA-D959-4DB9-A268-6B2F45941F4E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01BABD3-C123-473D-BFCE-A4CC6BF8380B}" type="pres">
      <dgm:prSet presAssocID="{76CE90FA-D959-4DB9-A268-6B2F45941F4E}" presName="level3hierChild" presStyleCnt="0"/>
      <dgm:spPr/>
    </dgm:pt>
    <dgm:pt modelId="{97FD0D17-4ED1-4864-AC6A-BDD585549405}" type="pres">
      <dgm:prSet presAssocID="{515745B5-0729-4C7F-B76E-9775C362B79C}" presName="conn2-1" presStyleLbl="parChTrans1D3" presStyleIdx="1" presStyleCnt="5"/>
      <dgm:spPr/>
      <dgm:t>
        <a:bodyPr/>
        <a:lstStyle/>
        <a:p>
          <a:endParaRPr lang="es-CO"/>
        </a:p>
      </dgm:t>
    </dgm:pt>
    <dgm:pt modelId="{73E3E485-85D3-48BF-9322-45F0F3E84705}" type="pres">
      <dgm:prSet presAssocID="{515745B5-0729-4C7F-B76E-9775C362B79C}" presName="connTx" presStyleLbl="parChTrans1D3" presStyleIdx="1" presStyleCnt="5"/>
      <dgm:spPr/>
      <dgm:t>
        <a:bodyPr/>
        <a:lstStyle/>
        <a:p>
          <a:endParaRPr lang="es-CO"/>
        </a:p>
      </dgm:t>
    </dgm:pt>
    <dgm:pt modelId="{B80E2B3C-4E3C-4D3C-A830-FB3426B47904}" type="pres">
      <dgm:prSet presAssocID="{B5E226F9-365F-4128-B371-7738B712557C}" presName="root2" presStyleCnt="0"/>
      <dgm:spPr/>
    </dgm:pt>
    <dgm:pt modelId="{56112376-2F17-423F-A3C9-46882CCB4702}" type="pres">
      <dgm:prSet presAssocID="{B5E226F9-365F-4128-B371-7738B712557C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9867DD19-1D59-4B30-9F1D-17F42AD84BF1}" type="pres">
      <dgm:prSet presAssocID="{B5E226F9-365F-4128-B371-7738B712557C}" presName="level3hierChild" presStyleCnt="0"/>
      <dgm:spPr/>
    </dgm:pt>
    <dgm:pt modelId="{C94F5A08-08EB-4EF9-9FA9-6B8C21E5DFE7}" type="pres">
      <dgm:prSet presAssocID="{87DFE4C8-F2D3-4914-9369-A45BB165D558}" presName="conn2-1" presStyleLbl="parChTrans1D2" presStyleIdx="2" presStyleCnt="5"/>
      <dgm:spPr/>
      <dgm:t>
        <a:bodyPr/>
        <a:lstStyle/>
        <a:p>
          <a:endParaRPr lang="es-CO"/>
        </a:p>
      </dgm:t>
    </dgm:pt>
    <dgm:pt modelId="{A6776A28-1C23-45D9-B639-431750428DD7}" type="pres">
      <dgm:prSet presAssocID="{87DFE4C8-F2D3-4914-9369-A45BB165D558}" presName="connTx" presStyleLbl="parChTrans1D2" presStyleIdx="2" presStyleCnt="5"/>
      <dgm:spPr/>
      <dgm:t>
        <a:bodyPr/>
        <a:lstStyle/>
        <a:p>
          <a:endParaRPr lang="es-CO"/>
        </a:p>
      </dgm:t>
    </dgm:pt>
    <dgm:pt modelId="{C5596EEA-BC50-4CB0-B5F8-AC7F67B8F28F}" type="pres">
      <dgm:prSet presAssocID="{EC30242B-5EEC-4217-9791-B14C84192EDA}" presName="root2" presStyleCnt="0"/>
      <dgm:spPr/>
    </dgm:pt>
    <dgm:pt modelId="{DFD00C57-9C46-4E21-B070-A63828B65722}" type="pres">
      <dgm:prSet presAssocID="{EC30242B-5EEC-4217-9791-B14C84192EDA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960E49D2-9F07-4C5A-B66E-6735CB5491DA}" type="pres">
      <dgm:prSet presAssocID="{EC30242B-5EEC-4217-9791-B14C84192EDA}" presName="level3hierChild" presStyleCnt="0"/>
      <dgm:spPr/>
    </dgm:pt>
    <dgm:pt modelId="{D15F4CDD-125F-4A65-A595-CA031689BDB1}" type="pres">
      <dgm:prSet presAssocID="{EBD5F61B-A0B9-43D7-A60A-4D2D0BA64170}" presName="conn2-1" presStyleLbl="parChTrans1D3" presStyleIdx="2" presStyleCnt="5"/>
      <dgm:spPr/>
      <dgm:t>
        <a:bodyPr/>
        <a:lstStyle/>
        <a:p>
          <a:endParaRPr lang="es-CO"/>
        </a:p>
      </dgm:t>
    </dgm:pt>
    <dgm:pt modelId="{64304290-4675-4E7B-B2CB-82C8D69E50BC}" type="pres">
      <dgm:prSet presAssocID="{EBD5F61B-A0B9-43D7-A60A-4D2D0BA64170}" presName="connTx" presStyleLbl="parChTrans1D3" presStyleIdx="2" presStyleCnt="5"/>
      <dgm:spPr/>
      <dgm:t>
        <a:bodyPr/>
        <a:lstStyle/>
        <a:p>
          <a:endParaRPr lang="es-CO"/>
        </a:p>
      </dgm:t>
    </dgm:pt>
    <dgm:pt modelId="{A20368E9-97A7-4662-AE05-5A59631843CF}" type="pres">
      <dgm:prSet presAssocID="{F2B5B42D-C973-45AE-9F53-7B2CF0B5942A}" presName="root2" presStyleCnt="0"/>
      <dgm:spPr/>
    </dgm:pt>
    <dgm:pt modelId="{6D5AC33D-CE78-4E12-A2A0-384FFB5BCE81}" type="pres">
      <dgm:prSet presAssocID="{F2B5B42D-C973-45AE-9F53-7B2CF0B5942A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381A1557-D226-4026-A42C-35E1839DF1B7}" type="pres">
      <dgm:prSet presAssocID="{F2B5B42D-C973-45AE-9F53-7B2CF0B5942A}" presName="level3hierChild" presStyleCnt="0"/>
      <dgm:spPr/>
    </dgm:pt>
    <dgm:pt modelId="{E03ED808-F49D-4760-9E3B-33A08F08B8F8}" type="pres">
      <dgm:prSet presAssocID="{2164A703-ACC3-43D5-AAA3-50A0E7B7FF16}" presName="conn2-1" presStyleLbl="parChTrans1D2" presStyleIdx="3" presStyleCnt="5"/>
      <dgm:spPr/>
      <dgm:t>
        <a:bodyPr/>
        <a:lstStyle/>
        <a:p>
          <a:endParaRPr lang="es-CO"/>
        </a:p>
      </dgm:t>
    </dgm:pt>
    <dgm:pt modelId="{AB5BE5B7-7E0E-4C3F-9FA8-7B1AEB974C7C}" type="pres">
      <dgm:prSet presAssocID="{2164A703-ACC3-43D5-AAA3-50A0E7B7FF16}" presName="connTx" presStyleLbl="parChTrans1D2" presStyleIdx="3" presStyleCnt="5"/>
      <dgm:spPr/>
      <dgm:t>
        <a:bodyPr/>
        <a:lstStyle/>
        <a:p>
          <a:endParaRPr lang="es-CO"/>
        </a:p>
      </dgm:t>
    </dgm:pt>
    <dgm:pt modelId="{9D3E4CB5-1113-4760-9FEB-DEBF21F4470D}" type="pres">
      <dgm:prSet presAssocID="{6FD3CEE8-F57B-4957-AFDC-EDCEE92DC329}" presName="root2" presStyleCnt="0"/>
      <dgm:spPr/>
    </dgm:pt>
    <dgm:pt modelId="{7BBE2FBA-91D4-40EC-9F85-524E41082732}" type="pres">
      <dgm:prSet presAssocID="{6FD3CEE8-F57B-4957-AFDC-EDCEE92DC329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C2EB731-DE4F-4E0F-912B-2BBA27BD4839}" type="pres">
      <dgm:prSet presAssocID="{6FD3CEE8-F57B-4957-AFDC-EDCEE92DC329}" presName="level3hierChild" presStyleCnt="0"/>
      <dgm:spPr/>
    </dgm:pt>
    <dgm:pt modelId="{62A69B12-119F-477A-8EF3-2147D74397C2}" type="pres">
      <dgm:prSet presAssocID="{427170A4-5743-4CBC-9147-F1CA3A7DC6DD}" presName="conn2-1" presStyleLbl="parChTrans1D3" presStyleIdx="3" presStyleCnt="5"/>
      <dgm:spPr/>
      <dgm:t>
        <a:bodyPr/>
        <a:lstStyle/>
        <a:p>
          <a:endParaRPr lang="es-CO"/>
        </a:p>
      </dgm:t>
    </dgm:pt>
    <dgm:pt modelId="{56A15784-EF0C-466A-A3BC-1E59E35EF31A}" type="pres">
      <dgm:prSet presAssocID="{427170A4-5743-4CBC-9147-F1CA3A7DC6DD}" presName="connTx" presStyleLbl="parChTrans1D3" presStyleIdx="3" presStyleCnt="5"/>
      <dgm:spPr/>
      <dgm:t>
        <a:bodyPr/>
        <a:lstStyle/>
        <a:p>
          <a:endParaRPr lang="es-CO"/>
        </a:p>
      </dgm:t>
    </dgm:pt>
    <dgm:pt modelId="{1E274A31-C330-40A8-931E-0392DE4E6EB7}" type="pres">
      <dgm:prSet presAssocID="{157150AB-4BF4-42D0-A319-0A63231A5722}" presName="root2" presStyleCnt="0"/>
      <dgm:spPr/>
    </dgm:pt>
    <dgm:pt modelId="{D7853F02-F49F-4E65-9C91-666EC4F6C7B5}" type="pres">
      <dgm:prSet presAssocID="{157150AB-4BF4-42D0-A319-0A63231A5722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8C1A62FD-9831-48C4-AB0C-737559AE1EAA}" type="pres">
      <dgm:prSet presAssocID="{157150AB-4BF4-42D0-A319-0A63231A5722}" presName="level3hierChild" presStyleCnt="0"/>
      <dgm:spPr/>
    </dgm:pt>
    <dgm:pt modelId="{8A5D1C5E-3E64-4476-A231-786FDA65401B}" type="pres">
      <dgm:prSet presAssocID="{FA3CA32D-6335-4F82-BBA7-B8C00EB65E90}" presName="conn2-1" presStyleLbl="parChTrans1D2" presStyleIdx="4" presStyleCnt="5"/>
      <dgm:spPr/>
      <dgm:t>
        <a:bodyPr/>
        <a:lstStyle/>
        <a:p>
          <a:endParaRPr lang="es-CO"/>
        </a:p>
      </dgm:t>
    </dgm:pt>
    <dgm:pt modelId="{FB94608C-F0A0-4F95-A075-E1189D2A20B7}" type="pres">
      <dgm:prSet presAssocID="{FA3CA32D-6335-4F82-BBA7-B8C00EB65E90}" presName="connTx" presStyleLbl="parChTrans1D2" presStyleIdx="4" presStyleCnt="5"/>
      <dgm:spPr/>
      <dgm:t>
        <a:bodyPr/>
        <a:lstStyle/>
        <a:p>
          <a:endParaRPr lang="es-CO"/>
        </a:p>
      </dgm:t>
    </dgm:pt>
    <dgm:pt modelId="{B5E1B59B-FBAE-42D4-9B99-B490C70E8178}" type="pres">
      <dgm:prSet presAssocID="{B398BE74-66A1-4524-864D-62F91D139D52}" presName="root2" presStyleCnt="0"/>
      <dgm:spPr/>
    </dgm:pt>
    <dgm:pt modelId="{3C7A6C2F-F9C8-4BF9-AD31-0455E000EEB8}" type="pres">
      <dgm:prSet presAssocID="{B398BE74-66A1-4524-864D-62F91D139D52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74DDE7FA-3217-4EED-A977-5573C247343B}" type="pres">
      <dgm:prSet presAssocID="{B398BE74-66A1-4524-864D-62F91D139D52}" presName="level3hierChild" presStyleCnt="0"/>
      <dgm:spPr/>
    </dgm:pt>
    <dgm:pt modelId="{482A3DFD-C57B-4199-908B-917252A24214}" type="pres">
      <dgm:prSet presAssocID="{0B94B7EF-84B1-474D-8293-8D098EB5F386}" presName="conn2-1" presStyleLbl="parChTrans1D3" presStyleIdx="4" presStyleCnt="5"/>
      <dgm:spPr/>
      <dgm:t>
        <a:bodyPr/>
        <a:lstStyle/>
        <a:p>
          <a:endParaRPr lang="es-CO"/>
        </a:p>
      </dgm:t>
    </dgm:pt>
    <dgm:pt modelId="{E52C5E92-C0BD-4BD2-B423-B8BCB9149518}" type="pres">
      <dgm:prSet presAssocID="{0B94B7EF-84B1-474D-8293-8D098EB5F386}" presName="connTx" presStyleLbl="parChTrans1D3" presStyleIdx="4" presStyleCnt="5"/>
      <dgm:spPr/>
      <dgm:t>
        <a:bodyPr/>
        <a:lstStyle/>
        <a:p>
          <a:endParaRPr lang="es-CO"/>
        </a:p>
      </dgm:t>
    </dgm:pt>
    <dgm:pt modelId="{FECBF53F-BE5F-48E3-9BF1-00228EF8A26B}" type="pres">
      <dgm:prSet presAssocID="{4109536F-2940-4271-9718-0EF09A9C1C72}" presName="root2" presStyleCnt="0"/>
      <dgm:spPr/>
    </dgm:pt>
    <dgm:pt modelId="{9D2EBE20-DECC-4B33-960B-2B4A03FFF848}" type="pres">
      <dgm:prSet presAssocID="{4109536F-2940-4271-9718-0EF09A9C1C72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E8C21FB8-10C0-4DD5-BF17-ECBED5C40414}" type="pres">
      <dgm:prSet presAssocID="{4109536F-2940-4271-9718-0EF09A9C1C72}" presName="level3hierChild" presStyleCnt="0"/>
      <dgm:spPr/>
    </dgm:pt>
  </dgm:ptLst>
  <dgm:cxnLst>
    <dgm:cxn modelId="{EB255A0A-BB46-41CA-997D-E8449425C606}" type="presOf" srcId="{87DFE4C8-F2D3-4914-9369-A45BB165D558}" destId="{C94F5A08-08EB-4EF9-9FA9-6B8C21E5DFE7}" srcOrd="0" destOrd="0" presId="urn:microsoft.com/office/officeart/2008/layout/HorizontalMultiLevelHierarchy"/>
    <dgm:cxn modelId="{AFD0484F-72AC-4D95-8BEC-32FBA940DEB6}" type="presOf" srcId="{B398BE74-66A1-4524-864D-62F91D139D52}" destId="{3C7A6C2F-F9C8-4BF9-AD31-0455E000EEB8}" srcOrd="0" destOrd="0" presId="urn:microsoft.com/office/officeart/2008/layout/HorizontalMultiLevelHierarchy"/>
    <dgm:cxn modelId="{37515B27-BD37-41E4-B5D5-577B907B34D8}" type="presOf" srcId="{2164A703-ACC3-43D5-AAA3-50A0E7B7FF16}" destId="{AB5BE5B7-7E0E-4C3F-9FA8-7B1AEB974C7C}" srcOrd="1" destOrd="0" presId="urn:microsoft.com/office/officeart/2008/layout/HorizontalMultiLevelHierarchy"/>
    <dgm:cxn modelId="{E6360735-203E-4012-AC20-5A9EEDFE097E}" type="presOf" srcId="{4109536F-2940-4271-9718-0EF09A9C1C72}" destId="{9D2EBE20-DECC-4B33-960B-2B4A03FFF848}" srcOrd="0" destOrd="0" presId="urn:microsoft.com/office/officeart/2008/layout/HorizontalMultiLevelHierarchy"/>
    <dgm:cxn modelId="{3D290724-EB36-40EA-A05F-CE59A64CE422}" type="presOf" srcId="{0B94B7EF-84B1-474D-8293-8D098EB5F386}" destId="{482A3DFD-C57B-4199-908B-917252A24214}" srcOrd="0" destOrd="0" presId="urn:microsoft.com/office/officeart/2008/layout/HorizontalMultiLevelHierarchy"/>
    <dgm:cxn modelId="{4344EC5D-57E6-40D2-88D4-1BA4DC0A45EE}" type="presOf" srcId="{76CE90FA-D959-4DB9-A268-6B2F45941F4E}" destId="{4997FFAA-22DF-4FF9-B035-C9BF82FB64CB}" srcOrd="0" destOrd="0" presId="urn:microsoft.com/office/officeart/2008/layout/HorizontalMultiLevelHierarchy"/>
    <dgm:cxn modelId="{7816786B-1441-4B89-82BB-4C983648C4BC}" type="presOf" srcId="{FA3CA32D-6335-4F82-BBA7-B8C00EB65E90}" destId="{8A5D1C5E-3E64-4476-A231-786FDA65401B}" srcOrd="0" destOrd="0" presId="urn:microsoft.com/office/officeart/2008/layout/HorizontalMultiLevelHierarchy"/>
    <dgm:cxn modelId="{F0946347-34E2-4425-8179-001838D4213F}" type="presOf" srcId="{515745B5-0729-4C7F-B76E-9775C362B79C}" destId="{97FD0D17-4ED1-4864-AC6A-BDD585549405}" srcOrd="0" destOrd="0" presId="urn:microsoft.com/office/officeart/2008/layout/HorizontalMultiLevelHierarchy"/>
    <dgm:cxn modelId="{3DE91112-B06F-46BA-A8DE-74B206AEBD14}" type="presOf" srcId="{6E14171A-839A-4424-979B-F52641BD6A30}" destId="{5F3AC21F-36F4-4945-AED2-B2D9AFDEDBEE}" srcOrd="1" destOrd="0" presId="urn:microsoft.com/office/officeart/2008/layout/HorizontalMultiLevelHierarchy"/>
    <dgm:cxn modelId="{F302D25A-224A-4FF7-8AA7-9F094E0EBB4C}" type="presOf" srcId="{427170A4-5743-4CBC-9147-F1CA3A7DC6DD}" destId="{56A15784-EF0C-466A-A3BC-1E59E35EF31A}" srcOrd="1" destOrd="0" presId="urn:microsoft.com/office/officeart/2008/layout/HorizontalMultiLevelHierarchy"/>
    <dgm:cxn modelId="{A09B3EBA-42E0-4F01-ABE4-59213AA7CC09}" type="presOf" srcId="{2164A703-ACC3-43D5-AAA3-50A0E7B7FF16}" destId="{E03ED808-F49D-4760-9E3B-33A08F08B8F8}" srcOrd="0" destOrd="0" presId="urn:microsoft.com/office/officeart/2008/layout/HorizontalMultiLevelHierarchy"/>
    <dgm:cxn modelId="{02DA6919-CB81-41AA-A260-724A15965758}" type="presOf" srcId="{157150AB-4BF4-42D0-A319-0A63231A5722}" destId="{D7853F02-F49F-4E65-9C91-666EC4F6C7B5}" srcOrd="0" destOrd="0" presId="urn:microsoft.com/office/officeart/2008/layout/HorizontalMultiLevelHierarchy"/>
    <dgm:cxn modelId="{8CCDD8F3-42DB-4E2E-9A92-595299450902}" srcId="{05DA11DF-D811-453D-AE57-9983505D92B1}" destId="{12103844-1658-4368-A8DD-85B00B61D778}" srcOrd="0" destOrd="0" parTransId="{2E686443-8574-4759-9348-5622C0985C20}" sibTransId="{359527E3-64B0-46D1-A5FF-22E2F191C3A6}"/>
    <dgm:cxn modelId="{E361153D-EBD7-42AE-8C93-8EE681A6C674}" type="presOf" srcId="{50AC326A-015F-4160-9804-5DBC1A4D5CD5}" destId="{2868D81F-3FA8-4C12-9835-6CDCD197E62E}" srcOrd="0" destOrd="0" presId="urn:microsoft.com/office/officeart/2008/layout/HorizontalMultiLevelHierarchy"/>
    <dgm:cxn modelId="{B18AF953-92D1-4760-8D91-2BAA33F10673}" srcId="{32E0CF66-879A-4F5C-BB25-E6964A51D30B}" destId="{05DA11DF-D811-453D-AE57-9983505D92B1}" srcOrd="0" destOrd="0" parTransId="{6E14171A-839A-4424-979B-F52641BD6A30}" sibTransId="{CCED446D-1900-49F6-9513-22BD306B0CD1}"/>
    <dgm:cxn modelId="{BF288367-F903-439A-96E1-E10E6112CB51}" type="presOf" srcId="{2E686443-8574-4759-9348-5622C0985C20}" destId="{D069C1F1-0857-4283-959E-9F3DFB7A2903}" srcOrd="1" destOrd="0" presId="urn:microsoft.com/office/officeart/2008/layout/HorizontalMultiLevelHierarchy"/>
    <dgm:cxn modelId="{C536C269-5554-404F-A534-65DB4B1BBB4B}" type="presOf" srcId="{427170A4-5743-4CBC-9147-F1CA3A7DC6DD}" destId="{62A69B12-119F-477A-8EF3-2147D74397C2}" srcOrd="0" destOrd="0" presId="urn:microsoft.com/office/officeart/2008/layout/HorizontalMultiLevelHierarchy"/>
    <dgm:cxn modelId="{D1E96392-7667-49FA-81E4-0C494F230E4F}" type="presOf" srcId="{F2B5B42D-C973-45AE-9F53-7B2CF0B5942A}" destId="{6D5AC33D-CE78-4E12-A2A0-384FFB5BCE81}" srcOrd="0" destOrd="0" presId="urn:microsoft.com/office/officeart/2008/layout/HorizontalMultiLevelHierarchy"/>
    <dgm:cxn modelId="{B5B5A5F0-6039-43EE-ACEA-F8100E2445B7}" type="presOf" srcId="{0B94B7EF-84B1-474D-8293-8D098EB5F386}" destId="{E52C5E92-C0BD-4BD2-B423-B8BCB9149518}" srcOrd="1" destOrd="0" presId="urn:microsoft.com/office/officeart/2008/layout/HorizontalMultiLevelHierarchy"/>
    <dgm:cxn modelId="{5239F2D6-C930-47EA-A7C2-345BD34217D5}" srcId="{6FD3CEE8-F57B-4957-AFDC-EDCEE92DC329}" destId="{157150AB-4BF4-42D0-A319-0A63231A5722}" srcOrd="0" destOrd="0" parTransId="{427170A4-5743-4CBC-9147-F1CA3A7DC6DD}" sibTransId="{60CC89D6-535F-410E-8D7D-A8AFD8DE74CB}"/>
    <dgm:cxn modelId="{7250747C-808B-4DD0-8674-F854560372E0}" type="presOf" srcId="{2E686443-8574-4759-9348-5622C0985C20}" destId="{AB8C41C4-3FB3-43E9-8C23-38A993625AFD}" srcOrd="0" destOrd="0" presId="urn:microsoft.com/office/officeart/2008/layout/HorizontalMultiLevelHierarchy"/>
    <dgm:cxn modelId="{300C7C1A-24AA-4074-962A-791106909DEF}" srcId="{B398BE74-66A1-4524-864D-62F91D139D52}" destId="{4109536F-2940-4271-9718-0EF09A9C1C72}" srcOrd="0" destOrd="0" parTransId="{0B94B7EF-84B1-474D-8293-8D098EB5F386}" sibTransId="{8642055F-2913-4812-8B88-CC113C126DAE}"/>
    <dgm:cxn modelId="{3C6C29F0-278A-44E0-9F35-A56C65302953}" srcId="{76CE90FA-D959-4DB9-A268-6B2F45941F4E}" destId="{B5E226F9-365F-4128-B371-7738B712557C}" srcOrd="0" destOrd="0" parTransId="{515745B5-0729-4C7F-B76E-9775C362B79C}" sibTransId="{1FE2628A-E0F5-45AA-8F78-8BA8325E3112}"/>
    <dgm:cxn modelId="{95178CE4-BDC1-4337-8A01-98B9A18C03D8}" srcId="{32E0CF66-879A-4F5C-BB25-E6964A51D30B}" destId="{B398BE74-66A1-4524-864D-62F91D139D52}" srcOrd="4" destOrd="0" parTransId="{FA3CA32D-6335-4F82-BBA7-B8C00EB65E90}" sibTransId="{C292B2B9-5ADF-4B48-B206-CDA83ACB8716}"/>
    <dgm:cxn modelId="{92B1A54C-416D-46C5-85F3-82007143E357}" srcId="{EC30242B-5EEC-4217-9791-B14C84192EDA}" destId="{F2B5B42D-C973-45AE-9F53-7B2CF0B5942A}" srcOrd="0" destOrd="0" parTransId="{EBD5F61B-A0B9-43D7-A60A-4D2D0BA64170}" sibTransId="{749DAB93-8A5A-4E97-9739-1C28FDCE55E2}"/>
    <dgm:cxn modelId="{67747D56-87A0-42C8-8089-63E926129565}" type="presOf" srcId="{515745B5-0729-4C7F-B76E-9775C362B79C}" destId="{73E3E485-85D3-48BF-9322-45F0F3E84705}" srcOrd="1" destOrd="0" presId="urn:microsoft.com/office/officeart/2008/layout/HorizontalMultiLevelHierarchy"/>
    <dgm:cxn modelId="{70266FAA-843C-4DD1-B372-12A32C501CFF}" srcId="{32E0CF66-879A-4F5C-BB25-E6964A51D30B}" destId="{6FD3CEE8-F57B-4957-AFDC-EDCEE92DC329}" srcOrd="3" destOrd="0" parTransId="{2164A703-ACC3-43D5-AAA3-50A0E7B7FF16}" sibTransId="{DCBB803B-496E-4E5D-9D64-77FC3D01B11D}"/>
    <dgm:cxn modelId="{ADD3C90E-9299-4324-8DDB-C66A7A987C12}" srcId="{32E0CF66-879A-4F5C-BB25-E6964A51D30B}" destId="{76CE90FA-D959-4DB9-A268-6B2F45941F4E}" srcOrd="1" destOrd="0" parTransId="{50AC326A-015F-4160-9804-5DBC1A4D5CD5}" sibTransId="{CB338E60-6DB8-434D-B315-AA12DA4F283E}"/>
    <dgm:cxn modelId="{D5E5EE2D-8D30-422F-B20C-FB5571E7D9D7}" type="presOf" srcId="{87DFE4C8-F2D3-4914-9369-A45BB165D558}" destId="{A6776A28-1C23-45D9-B639-431750428DD7}" srcOrd="1" destOrd="0" presId="urn:microsoft.com/office/officeart/2008/layout/HorizontalMultiLevelHierarchy"/>
    <dgm:cxn modelId="{9F72D8EB-8FAB-4C03-8055-ECAFECB5E836}" type="presOf" srcId="{50AC326A-015F-4160-9804-5DBC1A4D5CD5}" destId="{26B3FCCD-60FF-47AE-A0CE-7FD33E5397F0}" srcOrd="1" destOrd="0" presId="urn:microsoft.com/office/officeart/2008/layout/HorizontalMultiLevelHierarchy"/>
    <dgm:cxn modelId="{05D3BC93-C845-4166-AFB2-580764E7BF72}" type="presOf" srcId="{32E0CF66-879A-4F5C-BB25-E6964A51D30B}" destId="{5CBAF555-DC62-47CD-8E96-510ACC701F3F}" srcOrd="0" destOrd="0" presId="urn:microsoft.com/office/officeart/2008/layout/HorizontalMultiLevelHierarchy"/>
    <dgm:cxn modelId="{9D599031-A521-47E5-A2C2-0C0A10ECFE87}" type="presOf" srcId="{6E14171A-839A-4424-979B-F52641BD6A30}" destId="{19FEA7C8-0019-4154-ADF0-43E3C53596A0}" srcOrd="0" destOrd="0" presId="urn:microsoft.com/office/officeart/2008/layout/HorizontalMultiLevelHierarchy"/>
    <dgm:cxn modelId="{637E31B2-92D4-4095-AE98-F57C60EC11B6}" type="presOf" srcId="{12103844-1658-4368-A8DD-85B00B61D778}" destId="{8CC8EFC9-A6F3-4427-9930-127880A831F6}" srcOrd="0" destOrd="0" presId="urn:microsoft.com/office/officeart/2008/layout/HorizontalMultiLevelHierarchy"/>
    <dgm:cxn modelId="{BD77850A-06AD-4794-9520-627BB7D197B3}" type="presOf" srcId="{B5E226F9-365F-4128-B371-7738B712557C}" destId="{56112376-2F17-423F-A3C9-46882CCB4702}" srcOrd="0" destOrd="0" presId="urn:microsoft.com/office/officeart/2008/layout/HorizontalMultiLevelHierarchy"/>
    <dgm:cxn modelId="{15209150-6A26-45CB-905B-C66760394098}" type="presOf" srcId="{6FD3CEE8-F57B-4957-AFDC-EDCEE92DC329}" destId="{7BBE2FBA-91D4-40EC-9F85-524E41082732}" srcOrd="0" destOrd="0" presId="urn:microsoft.com/office/officeart/2008/layout/HorizontalMultiLevelHierarchy"/>
    <dgm:cxn modelId="{1D597627-3AAD-4F8F-8DDD-ACA9B50513B3}" type="presOf" srcId="{2A2D8836-498B-41B9-968B-9BDA8BF51B86}" destId="{C755FB85-F6F7-4913-94CB-7634783A5DCB}" srcOrd="0" destOrd="0" presId="urn:microsoft.com/office/officeart/2008/layout/HorizontalMultiLevelHierarchy"/>
    <dgm:cxn modelId="{1D4791A4-E033-44C3-85BB-99827D88BA4E}" type="presOf" srcId="{FA3CA32D-6335-4F82-BBA7-B8C00EB65E90}" destId="{FB94608C-F0A0-4F95-A075-E1189D2A20B7}" srcOrd="1" destOrd="0" presId="urn:microsoft.com/office/officeart/2008/layout/HorizontalMultiLevelHierarchy"/>
    <dgm:cxn modelId="{A9542E38-9E2C-4FB3-A297-9E1214CEE7BD}" srcId="{32E0CF66-879A-4F5C-BB25-E6964A51D30B}" destId="{EC30242B-5EEC-4217-9791-B14C84192EDA}" srcOrd="2" destOrd="0" parTransId="{87DFE4C8-F2D3-4914-9369-A45BB165D558}" sibTransId="{8F888394-E187-4AD5-8853-EF7DDA12274F}"/>
    <dgm:cxn modelId="{CCDB21B0-2E69-46C6-8108-E588189BD629}" type="presOf" srcId="{EC30242B-5EEC-4217-9791-B14C84192EDA}" destId="{DFD00C57-9C46-4E21-B070-A63828B65722}" srcOrd="0" destOrd="0" presId="urn:microsoft.com/office/officeart/2008/layout/HorizontalMultiLevelHierarchy"/>
    <dgm:cxn modelId="{29CE575A-BDC5-4FC3-A152-5EA870DB2A4B}" srcId="{2A2D8836-498B-41B9-968B-9BDA8BF51B86}" destId="{32E0CF66-879A-4F5C-BB25-E6964A51D30B}" srcOrd="0" destOrd="0" parTransId="{ABA32AE8-B16E-486D-A9BC-A828A26EBA25}" sibTransId="{E38C6450-DF76-40EE-9C88-86489594D2DD}"/>
    <dgm:cxn modelId="{004A2D25-7E1F-4FA2-8044-7959546BE4D2}" type="presOf" srcId="{EBD5F61B-A0B9-43D7-A60A-4D2D0BA64170}" destId="{D15F4CDD-125F-4A65-A595-CA031689BDB1}" srcOrd="0" destOrd="0" presId="urn:microsoft.com/office/officeart/2008/layout/HorizontalMultiLevelHierarchy"/>
    <dgm:cxn modelId="{B1356051-4176-497F-BB8A-D4C50961A416}" type="presOf" srcId="{EBD5F61B-A0B9-43D7-A60A-4D2D0BA64170}" destId="{64304290-4675-4E7B-B2CB-82C8D69E50BC}" srcOrd="1" destOrd="0" presId="urn:microsoft.com/office/officeart/2008/layout/HorizontalMultiLevelHierarchy"/>
    <dgm:cxn modelId="{BC9DB7A6-7493-4660-8BB0-D49C42229BE9}" type="presOf" srcId="{05DA11DF-D811-453D-AE57-9983505D92B1}" destId="{6C41206B-5526-4268-B082-B87E018C5C3D}" srcOrd="0" destOrd="0" presId="urn:microsoft.com/office/officeart/2008/layout/HorizontalMultiLevelHierarchy"/>
    <dgm:cxn modelId="{B2E6AB9A-ADF9-4AAC-9A59-D66EE9EB024D}" type="presParOf" srcId="{C755FB85-F6F7-4913-94CB-7634783A5DCB}" destId="{E5D5558D-AA06-448C-BDFF-AAEA7FFEC087}" srcOrd="0" destOrd="0" presId="urn:microsoft.com/office/officeart/2008/layout/HorizontalMultiLevelHierarchy"/>
    <dgm:cxn modelId="{9E830441-79D5-4898-AAD8-AFC6AA6D33ED}" type="presParOf" srcId="{E5D5558D-AA06-448C-BDFF-AAEA7FFEC087}" destId="{5CBAF555-DC62-47CD-8E96-510ACC701F3F}" srcOrd="0" destOrd="0" presId="urn:microsoft.com/office/officeart/2008/layout/HorizontalMultiLevelHierarchy"/>
    <dgm:cxn modelId="{F83FB806-5D3A-4241-BA79-4A928AEF1E3E}" type="presParOf" srcId="{E5D5558D-AA06-448C-BDFF-AAEA7FFEC087}" destId="{65EFD1AD-A0B7-4B7A-8EF3-F5A6A411E934}" srcOrd="1" destOrd="0" presId="urn:microsoft.com/office/officeart/2008/layout/HorizontalMultiLevelHierarchy"/>
    <dgm:cxn modelId="{54058388-2CFB-4BDC-AC78-5550851A500A}" type="presParOf" srcId="{65EFD1AD-A0B7-4B7A-8EF3-F5A6A411E934}" destId="{19FEA7C8-0019-4154-ADF0-43E3C53596A0}" srcOrd="0" destOrd="0" presId="urn:microsoft.com/office/officeart/2008/layout/HorizontalMultiLevelHierarchy"/>
    <dgm:cxn modelId="{B07B947D-4F5E-4012-B0C0-392050DF1FF9}" type="presParOf" srcId="{19FEA7C8-0019-4154-ADF0-43E3C53596A0}" destId="{5F3AC21F-36F4-4945-AED2-B2D9AFDEDBEE}" srcOrd="0" destOrd="0" presId="urn:microsoft.com/office/officeart/2008/layout/HorizontalMultiLevelHierarchy"/>
    <dgm:cxn modelId="{25F7F88F-5A3F-468F-9277-67B6C180F46B}" type="presParOf" srcId="{65EFD1AD-A0B7-4B7A-8EF3-F5A6A411E934}" destId="{474A7456-83A8-4E61-87C3-22CE020538AF}" srcOrd="1" destOrd="0" presId="urn:microsoft.com/office/officeart/2008/layout/HorizontalMultiLevelHierarchy"/>
    <dgm:cxn modelId="{110AFF21-071B-49CF-9972-C2FFFC4A59D3}" type="presParOf" srcId="{474A7456-83A8-4E61-87C3-22CE020538AF}" destId="{6C41206B-5526-4268-B082-B87E018C5C3D}" srcOrd="0" destOrd="0" presId="urn:microsoft.com/office/officeart/2008/layout/HorizontalMultiLevelHierarchy"/>
    <dgm:cxn modelId="{D8FE272C-690A-4CC9-8E60-6197FAEA78C9}" type="presParOf" srcId="{474A7456-83A8-4E61-87C3-22CE020538AF}" destId="{6A18B209-15A8-4B9F-8D8B-154ABE59B963}" srcOrd="1" destOrd="0" presId="urn:microsoft.com/office/officeart/2008/layout/HorizontalMultiLevelHierarchy"/>
    <dgm:cxn modelId="{9A50419C-4B21-4901-9F48-2B5B295E6B8C}" type="presParOf" srcId="{6A18B209-15A8-4B9F-8D8B-154ABE59B963}" destId="{AB8C41C4-3FB3-43E9-8C23-38A993625AFD}" srcOrd="0" destOrd="0" presId="urn:microsoft.com/office/officeart/2008/layout/HorizontalMultiLevelHierarchy"/>
    <dgm:cxn modelId="{BF1BAA04-FA09-4854-9263-5CF09E399350}" type="presParOf" srcId="{AB8C41C4-3FB3-43E9-8C23-38A993625AFD}" destId="{D069C1F1-0857-4283-959E-9F3DFB7A2903}" srcOrd="0" destOrd="0" presId="urn:microsoft.com/office/officeart/2008/layout/HorizontalMultiLevelHierarchy"/>
    <dgm:cxn modelId="{465A902E-BE56-4AE0-A37C-592C4B284A27}" type="presParOf" srcId="{6A18B209-15A8-4B9F-8D8B-154ABE59B963}" destId="{7B565560-E402-4F82-AD95-B1CF46F99C10}" srcOrd="1" destOrd="0" presId="urn:microsoft.com/office/officeart/2008/layout/HorizontalMultiLevelHierarchy"/>
    <dgm:cxn modelId="{586DEF5E-C728-48F7-9F16-F5DCED1651D5}" type="presParOf" srcId="{7B565560-E402-4F82-AD95-B1CF46F99C10}" destId="{8CC8EFC9-A6F3-4427-9930-127880A831F6}" srcOrd="0" destOrd="0" presId="urn:microsoft.com/office/officeart/2008/layout/HorizontalMultiLevelHierarchy"/>
    <dgm:cxn modelId="{EC9D9BDA-E10E-43A1-8126-13ED2F485389}" type="presParOf" srcId="{7B565560-E402-4F82-AD95-B1CF46F99C10}" destId="{C16EE0D6-88F4-410C-ACAD-3C2EC3C8199B}" srcOrd="1" destOrd="0" presId="urn:microsoft.com/office/officeart/2008/layout/HorizontalMultiLevelHierarchy"/>
    <dgm:cxn modelId="{09115F22-52C7-46F1-BD5F-DA2E1F7923C4}" type="presParOf" srcId="{65EFD1AD-A0B7-4B7A-8EF3-F5A6A411E934}" destId="{2868D81F-3FA8-4C12-9835-6CDCD197E62E}" srcOrd="2" destOrd="0" presId="urn:microsoft.com/office/officeart/2008/layout/HorizontalMultiLevelHierarchy"/>
    <dgm:cxn modelId="{1BC9CE6A-3E47-475E-9461-2788C377AE62}" type="presParOf" srcId="{2868D81F-3FA8-4C12-9835-6CDCD197E62E}" destId="{26B3FCCD-60FF-47AE-A0CE-7FD33E5397F0}" srcOrd="0" destOrd="0" presId="urn:microsoft.com/office/officeart/2008/layout/HorizontalMultiLevelHierarchy"/>
    <dgm:cxn modelId="{CF1DFAEC-11F6-4455-9E5A-1C3C56B190DF}" type="presParOf" srcId="{65EFD1AD-A0B7-4B7A-8EF3-F5A6A411E934}" destId="{5B2800D4-64D5-4F76-B05D-5C90131A4E31}" srcOrd="3" destOrd="0" presId="urn:microsoft.com/office/officeart/2008/layout/HorizontalMultiLevelHierarchy"/>
    <dgm:cxn modelId="{DCC74FC7-FBCA-47BF-9856-D9D0DFA6F54E}" type="presParOf" srcId="{5B2800D4-64D5-4F76-B05D-5C90131A4E31}" destId="{4997FFAA-22DF-4FF9-B035-C9BF82FB64CB}" srcOrd="0" destOrd="0" presId="urn:microsoft.com/office/officeart/2008/layout/HorizontalMultiLevelHierarchy"/>
    <dgm:cxn modelId="{079F3561-6F76-4CE1-9EB2-45582E0BDCFE}" type="presParOf" srcId="{5B2800D4-64D5-4F76-B05D-5C90131A4E31}" destId="{501BABD3-C123-473D-BFCE-A4CC6BF8380B}" srcOrd="1" destOrd="0" presId="urn:microsoft.com/office/officeart/2008/layout/HorizontalMultiLevelHierarchy"/>
    <dgm:cxn modelId="{6D2131EF-A540-4587-9B15-47FC208DA76B}" type="presParOf" srcId="{501BABD3-C123-473D-BFCE-A4CC6BF8380B}" destId="{97FD0D17-4ED1-4864-AC6A-BDD585549405}" srcOrd="0" destOrd="0" presId="urn:microsoft.com/office/officeart/2008/layout/HorizontalMultiLevelHierarchy"/>
    <dgm:cxn modelId="{5C6736BB-27C3-43A8-BCC7-B2668DAED5DF}" type="presParOf" srcId="{97FD0D17-4ED1-4864-AC6A-BDD585549405}" destId="{73E3E485-85D3-48BF-9322-45F0F3E84705}" srcOrd="0" destOrd="0" presId="urn:microsoft.com/office/officeart/2008/layout/HorizontalMultiLevelHierarchy"/>
    <dgm:cxn modelId="{4162092A-C5F9-47E8-A793-9D2AF2B95657}" type="presParOf" srcId="{501BABD3-C123-473D-BFCE-A4CC6BF8380B}" destId="{B80E2B3C-4E3C-4D3C-A830-FB3426B47904}" srcOrd="1" destOrd="0" presId="urn:microsoft.com/office/officeart/2008/layout/HorizontalMultiLevelHierarchy"/>
    <dgm:cxn modelId="{29676083-5884-4ACB-9D1B-764D81BC2F9E}" type="presParOf" srcId="{B80E2B3C-4E3C-4D3C-A830-FB3426B47904}" destId="{56112376-2F17-423F-A3C9-46882CCB4702}" srcOrd="0" destOrd="0" presId="urn:microsoft.com/office/officeart/2008/layout/HorizontalMultiLevelHierarchy"/>
    <dgm:cxn modelId="{320CA062-D16A-469F-AA30-FFD62288F183}" type="presParOf" srcId="{B80E2B3C-4E3C-4D3C-A830-FB3426B47904}" destId="{9867DD19-1D59-4B30-9F1D-17F42AD84BF1}" srcOrd="1" destOrd="0" presId="urn:microsoft.com/office/officeart/2008/layout/HorizontalMultiLevelHierarchy"/>
    <dgm:cxn modelId="{9B1684EA-CB6C-47D6-8F94-D159BF514B12}" type="presParOf" srcId="{65EFD1AD-A0B7-4B7A-8EF3-F5A6A411E934}" destId="{C94F5A08-08EB-4EF9-9FA9-6B8C21E5DFE7}" srcOrd="4" destOrd="0" presId="urn:microsoft.com/office/officeart/2008/layout/HorizontalMultiLevelHierarchy"/>
    <dgm:cxn modelId="{D6FE3156-D58F-407D-935F-C21BAADE3757}" type="presParOf" srcId="{C94F5A08-08EB-4EF9-9FA9-6B8C21E5DFE7}" destId="{A6776A28-1C23-45D9-B639-431750428DD7}" srcOrd="0" destOrd="0" presId="urn:microsoft.com/office/officeart/2008/layout/HorizontalMultiLevelHierarchy"/>
    <dgm:cxn modelId="{AFC7E37A-26B2-4C47-8A4A-AA7F77C3B0B6}" type="presParOf" srcId="{65EFD1AD-A0B7-4B7A-8EF3-F5A6A411E934}" destId="{C5596EEA-BC50-4CB0-B5F8-AC7F67B8F28F}" srcOrd="5" destOrd="0" presId="urn:microsoft.com/office/officeart/2008/layout/HorizontalMultiLevelHierarchy"/>
    <dgm:cxn modelId="{83E6C96E-258F-4B49-A1C5-19174D1EF547}" type="presParOf" srcId="{C5596EEA-BC50-4CB0-B5F8-AC7F67B8F28F}" destId="{DFD00C57-9C46-4E21-B070-A63828B65722}" srcOrd="0" destOrd="0" presId="urn:microsoft.com/office/officeart/2008/layout/HorizontalMultiLevelHierarchy"/>
    <dgm:cxn modelId="{3F5CB165-4E52-48CD-99DC-74C5428EAB9F}" type="presParOf" srcId="{C5596EEA-BC50-4CB0-B5F8-AC7F67B8F28F}" destId="{960E49D2-9F07-4C5A-B66E-6735CB5491DA}" srcOrd="1" destOrd="0" presId="urn:microsoft.com/office/officeart/2008/layout/HorizontalMultiLevelHierarchy"/>
    <dgm:cxn modelId="{B7F38BBD-F52A-4BC0-8F3D-A791BAC6FCAC}" type="presParOf" srcId="{960E49D2-9F07-4C5A-B66E-6735CB5491DA}" destId="{D15F4CDD-125F-4A65-A595-CA031689BDB1}" srcOrd="0" destOrd="0" presId="urn:microsoft.com/office/officeart/2008/layout/HorizontalMultiLevelHierarchy"/>
    <dgm:cxn modelId="{A5682884-6473-4499-94D0-B8158C4332B1}" type="presParOf" srcId="{D15F4CDD-125F-4A65-A595-CA031689BDB1}" destId="{64304290-4675-4E7B-B2CB-82C8D69E50BC}" srcOrd="0" destOrd="0" presId="urn:microsoft.com/office/officeart/2008/layout/HorizontalMultiLevelHierarchy"/>
    <dgm:cxn modelId="{59A9F276-64D6-46B7-A66E-2C0B97F4167C}" type="presParOf" srcId="{960E49D2-9F07-4C5A-B66E-6735CB5491DA}" destId="{A20368E9-97A7-4662-AE05-5A59631843CF}" srcOrd="1" destOrd="0" presId="urn:microsoft.com/office/officeart/2008/layout/HorizontalMultiLevelHierarchy"/>
    <dgm:cxn modelId="{055FAE88-95B8-443D-AB02-BB8C9199164D}" type="presParOf" srcId="{A20368E9-97A7-4662-AE05-5A59631843CF}" destId="{6D5AC33D-CE78-4E12-A2A0-384FFB5BCE81}" srcOrd="0" destOrd="0" presId="urn:microsoft.com/office/officeart/2008/layout/HorizontalMultiLevelHierarchy"/>
    <dgm:cxn modelId="{314336D7-78CA-4F5C-AEDD-E646A1C3F02C}" type="presParOf" srcId="{A20368E9-97A7-4662-AE05-5A59631843CF}" destId="{381A1557-D226-4026-A42C-35E1839DF1B7}" srcOrd="1" destOrd="0" presId="urn:microsoft.com/office/officeart/2008/layout/HorizontalMultiLevelHierarchy"/>
    <dgm:cxn modelId="{77965B27-12E6-4B68-8968-DDB8F3B65823}" type="presParOf" srcId="{65EFD1AD-A0B7-4B7A-8EF3-F5A6A411E934}" destId="{E03ED808-F49D-4760-9E3B-33A08F08B8F8}" srcOrd="6" destOrd="0" presId="urn:microsoft.com/office/officeart/2008/layout/HorizontalMultiLevelHierarchy"/>
    <dgm:cxn modelId="{ECBC34E1-2817-4DB7-B4DE-EEA592EFFF72}" type="presParOf" srcId="{E03ED808-F49D-4760-9E3B-33A08F08B8F8}" destId="{AB5BE5B7-7E0E-4C3F-9FA8-7B1AEB974C7C}" srcOrd="0" destOrd="0" presId="urn:microsoft.com/office/officeart/2008/layout/HorizontalMultiLevelHierarchy"/>
    <dgm:cxn modelId="{00241FF7-E544-43BD-AF62-9A82730DBFE3}" type="presParOf" srcId="{65EFD1AD-A0B7-4B7A-8EF3-F5A6A411E934}" destId="{9D3E4CB5-1113-4760-9FEB-DEBF21F4470D}" srcOrd="7" destOrd="0" presId="urn:microsoft.com/office/officeart/2008/layout/HorizontalMultiLevelHierarchy"/>
    <dgm:cxn modelId="{24BA243F-E6AA-45B0-B204-04A14EE115D7}" type="presParOf" srcId="{9D3E4CB5-1113-4760-9FEB-DEBF21F4470D}" destId="{7BBE2FBA-91D4-40EC-9F85-524E41082732}" srcOrd="0" destOrd="0" presId="urn:microsoft.com/office/officeart/2008/layout/HorizontalMultiLevelHierarchy"/>
    <dgm:cxn modelId="{34F1ABD6-4624-4A10-BE32-72C8583280CF}" type="presParOf" srcId="{9D3E4CB5-1113-4760-9FEB-DEBF21F4470D}" destId="{5C2EB731-DE4F-4E0F-912B-2BBA27BD4839}" srcOrd="1" destOrd="0" presId="urn:microsoft.com/office/officeart/2008/layout/HorizontalMultiLevelHierarchy"/>
    <dgm:cxn modelId="{9B6A72E5-464C-4CD4-BE9C-C7188EA3324F}" type="presParOf" srcId="{5C2EB731-DE4F-4E0F-912B-2BBA27BD4839}" destId="{62A69B12-119F-477A-8EF3-2147D74397C2}" srcOrd="0" destOrd="0" presId="urn:microsoft.com/office/officeart/2008/layout/HorizontalMultiLevelHierarchy"/>
    <dgm:cxn modelId="{476B674C-03E7-4B78-8E41-08CA8B2F356B}" type="presParOf" srcId="{62A69B12-119F-477A-8EF3-2147D74397C2}" destId="{56A15784-EF0C-466A-A3BC-1E59E35EF31A}" srcOrd="0" destOrd="0" presId="urn:microsoft.com/office/officeart/2008/layout/HorizontalMultiLevelHierarchy"/>
    <dgm:cxn modelId="{68117BB6-D8D6-4663-897F-1D1CBF575191}" type="presParOf" srcId="{5C2EB731-DE4F-4E0F-912B-2BBA27BD4839}" destId="{1E274A31-C330-40A8-931E-0392DE4E6EB7}" srcOrd="1" destOrd="0" presId="urn:microsoft.com/office/officeart/2008/layout/HorizontalMultiLevelHierarchy"/>
    <dgm:cxn modelId="{AA476339-A360-477C-8D52-EFB2A380F9D9}" type="presParOf" srcId="{1E274A31-C330-40A8-931E-0392DE4E6EB7}" destId="{D7853F02-F49F-4E65-9C91-666EC4F6C7B5}" srcOrd="0" destOrd="0" presId="urn:microsoft.com/office/officeart/2008/layout/HorizontalMultiLevelHierarchy"/>
    <dgm:cxn modelId="{B09FD5A2-94FB-402B-A2C8-CBB7E2EF2D32}" type="presParOf" srcId="{1E274A31-C330-40A8-931E-0392DE4E6EB7}" destId="{8C1A62FD-9831-48C4-AB0C-737559AE1EAA}" srcOrd="1" destOrd="0" presId="urn:microsoft.com/office/officeart/2008/layout/HorizontalMultiLevelHierarchy"/>
    <dgm:cxn modelId="{5F25872A-C3FC-47D9-A3BA-938A31210FFF}" type="presParOf" srcId="{65EFD1AD-A0B7-4B7A-8EF3-F5A6A411E934}" destId="{8A5D1C5E-3E64-4476-A231-786FDA65401B}" srcOrd="8" destOrd="0" presId="urn:microsoft.com/office/officeart/2008/layout/HorizontalMultiLevelHierarchy"/>
    <dgm:cxn modelId="{42B39ED6-F6D3-456B-9E17-E5ACB52F96D5}" type="presParOf" srcId="{8A5D1C5E-3E64-4476-A231-786FDA65401B}" destId="{FB94608C-F0A0-4F95-A075-E1189D2A20B7}" srcOrd="0" destOrd="0" presId="urn:microsoft.com/office/officeart/2008/layout/HorizontalMultiLevelHierarchy"/>
    <dgm:cxn modelId="{6FA62D46-13D8-4E5B-9D38-BF970B28EB11}" type="presParOf" srcId="{65EFD1AD-A0B7-4B7A-8EF3-F5A6A411E934}" destId="{B5E1B59B-FBAE-42D4-9B99-B490C70E8178}" srcOrd="9" destOrd="0" presId="urn:microsoft.com/office/officeart/2008/layout/HorizontalMultiLevelHierarchy"/>
    <dgm:cxn modelId="{70176528-4909-4B83-808E-0E47523236EE}" type="presParOf" srcId="{B5E1B59B-FBAE-42D4-9B99-B490C70E8178}" destId="{3C7A6C2F-F9C8-4BF9-AD31-0455E000EEB8}" srcOrd="0" destOrd="0" presId="urn:microsoft.com/office/officeart/2008/layout/HorizontalMultiLevelHierarchy"/>
    <dgm:cxn modelId="{DCE3C79E-7A3C-4CF8-B08C-CE7DBED7D6F9}" type="presParOf" srcId="{B5E1B59B-FBAE-42D4-9B99-B490C70E8178}" destId="{74DDE7FA-3217-4EED-A977-5573C247343B}" srcOrd="1" destOrd="0" presId="urn:microsoft.com/office/officeart/2008/layout/HorizontalMultiLevelHierarchy"/>
    <dgm:cxn modelId="{E9D8199C-8D28-4130-AD2B-FEA605B9DBF5}" type="presParOf" srcId="{74DDE7FA-3217-4EED-A977-5573C247343B}" destId="{482A3DFD-C57B-4199-908B-917252A24214}" srcOrd="0" destOrd="0" presId="urn:microsoft.com/office/officeart/2008/layout/HorizontalMultiLevelHierarchy"/>
    <dgm:cxn modelId="{B7EAC444-34FC-4B61-9E83-595C17A1F7EB}" type="presParOf" srcId="{482A3DFD-C57B-4199-908B-917252A24214}" destId="{E52C5E92-C0BD-4BD2-B423-B8BCB9149518}" srcOrd="0" destOrd="0" presId="urn:microsoft.com/office/officeart/2008/layout/HorizontalMultiLevelHierarchy"/>
    <dgm:cxn modelId="{3F9960DE-B3FD-4DBF-802F-52899225F7BB}" type="presParOf" srcId="{74DDE7FA-3217-4EED-A977-5573C247343B}" destId="{FECBF53F-BE5F-48E3-9BF1-00228EF8A26B}" srcOrd="1" destOrd="0" presId="urn:microsoft.com/office/officeart/2008/layout/HorizontalMultiLevelHierarchy"/>
    <dgm:cxn modelId="{0C58A763-E931-48ED-B9B9-81A54961DD1E}" type="presParOf" srcId="{FECBF53F-BE5F-48E3-9BF1-00228EF8A26B}" destId="{9D2EBE20-DECC-4B33-960B-2B4A03FFF848}" srcOrd="0" destOrd="0" presId="urn:microsoft.com/office/officeart/2008/layout/HorizontalMultiLevelHierarchy"/>
    <dgm:cxn modelId="{14C57CC1-B323-4EA6-B098-60F4A1F9B43E}" type="presParOf" srcId="{FECBF53F-BE5F-48E3-9BF1-00228EF8A26B}" destId="{E8C21FB8-10C0-4DD5-BF17-ECBED5C4041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F07543-4313-4867-8F43-C2D4B1ECA6C3}">
      <dsp:nvSpPr>
        <dsp:cNvPr id="0" name=""/>
        <dsp:cNvSpPr/>
      </dsp:nvSpPr>
      <dsp:spPr>
        <a:xfrm>
          <a:off x="0" y="0"/>
          <a:ext cx="7724775" cy="9166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100" kern="1200" dirty="0">
              <a:solidFill>
                <a:schemeClr val="tx1"/>
              </a:solidFill>
            </a:rPr>
            <a:t>Declaración Mundial sobre la Educación Superior en el Siglo XXI: Visón y acción. París, octubre 9 de 1998. Artículo 1: La Misión de educar, formar y realizar investigaciones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</dsp:txBody>
      <dsp:txXfrm>
        <a:off x="1637576" y="0"/>
        <a:ext cx="6087198" cy="916689"/>
      </dsp:txXfrm>
    </dsp:sp>
    <dsp:sp modelId="{91A8B435-E313-407B-860F-746807DF7822}">
      <dsp:nvSpPr>
        <dsp:cNvPr id="0" name=""/>
        <dsp:cNvSpPr/>
      </dsp:nvSpPr>
      <dsp:spPr>
        <a:xfrm>
          <a:off x="0" y="86341"/>
          <a:ext cx="1508416" cy="74096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0AE135-3BBB-104A-A793-FB2F7A3BA68A}">
      <dsp:nvSpPr>
        <dsp:cNvPr id="0" name=""/>
        <dsp:cNvSpPr/>
      </dsp:nvSpPr>
      <dsp:spPr>
        <a:xfrm>
          <a:off x="0" y="1022009"/>
          <a:ext cx="7724775" cy="926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solidFill>
                <a:schemeClr val="tx1"/>
              </a:solidFill>
            </a:rPr>
            <a:t>Ley 30 de 1992, artículo 38: Las funciones del Instituto Colombiano para el Fomento de la Educación Superior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637576" y="1022009"/>
        <a:ext cx="6087198" cy="926211"/>
      </dsp:txXfrm>
    </dsp:sp>
    <dsp:sp modelId="{A652F680-67A2-7044-B9EB-E715339E300A}">
      <dsp:nvSpPr>
        <dsp:cNvPr id="0" name=""/>
        <dsp:cNvSpPr/>
      </dsp:nvSpPr>
      <dsp:spPr>
        <a:xfrm>
          <a:off x="92621" y="1101931"/>
          <a:ext cx="1544955" cy="74096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4ABCF-008A-4CEB-99FC-C24EEC3CAEE2}">
      <dsp:nvSpPr>
        <dsp:cNvPr id="0" name=""/>
        <dsp:cNvSpPr/>
      </dsp:nvSpPr>
      <dsp:spPr>
        <a:xfrm>
          <a:off x="0" y="2028142"/>
          <a:ext cx="7724775" cy="926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/>
            <a:t> </a:t>
          </a:r>
          <a:r>
            <a:rPr lang="es-CO" sz="1400" kern="1200" dirty="0">
              <a:solidFill>
                <a:schemeClr val="tx1"/>
              </a:solidFill>
            </a:rPr>
            <a:t>PIM (Plan Integral Multicampus), y PGD (Plan General de Desarrollo) : “Compromiso con el proyecto educativo” y “Proyección social e investigación”</a:t>
          </a:r>
        </a:p>
      </dsp:txBody>
      <dsp:txXfrm>
        <a:off x="1637576" y="2028142"/>
        <a:ext cx="6087198" cy="926211"/>
      </dsp:txXfrm>
    </dsp:sp>
    <dsp:sp modelId="{DD108532-88B2-4999-BBE4-560F0CD829B4}">
      <dsp:nvSpPr>
        <dsp:cNvPr id="0" name=""/>
        <dsp:cNvSpPr/>
      </dsp:nvSpPr>
      <dsp:spPr>
        <a:xfrm>
          <a:off x="57257" y="2120763"/>
          <a:ext cx="1615683" cy="74096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DCBA87-1C55-4C27-A6CF-E701374FD752}">
      <dsp:nvSpPr>
        <dsp:cNvPr id="0" name=""/>
        <dsp:cNvSpPr/>
      </dsp:nvSpPr>
      <dsp:spPr>
        <a:xfrm>
          <a:off x="0" y="3046974"/>
          <a:ext cx="7724775" cy="926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/>
            <a:t> </a:t>
          </a:r>
          <a:r>
            <a:rPr lang="es-CO" sz="1400" kern="1200" dirty="0">
              <a:solidFill>
                <a:schemeClr val="tx1"/>
              </a:solidFill>
            </a:rPr>
            <a:t>“La Articulación de la docencia, la investigación y la proyección mediante seminarios de integración” “La Integración de dos o más objetos disciplinares tendientes a la comprensión de los problemas propios de la profesión. (UPB, Proyecto Educativo Institucional 2017, p. 19). </a:t>
          </a:r>
        </a:p>
      </dsp:txBody>
      <dsp:txXfrm>
        <a:off x="1637576" y="3046974"/>
        <a:ext cx="6087198" cy="926211"/>
      </dsp:txXfrm>
    </dsp:sp>
    <dsp:sp modelId="{40111B51-A07E-4856-966B-7C3312EDCEF3}">
      <dsp:nvSpPr>
        <dsp:cNvPr id="0" name=""/>
        <dsp:cNvSpPr/>
      </dsp:nvSpPr>
      <dsp:spPr>
        <a:xfrm>
          <a:off x="57257" y="3153748"/>
          <a:ext cx="1615683" cy="74096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D0F3B7-027B-41DB-ABA6-ACEABDCB0466}">
      <dsp:nvSpPr>
        <dsp:cNvPr id="0" name=""/>
        <dsp:cNvSpPr/>
      </dsp:nvSpPr>
      <dsp:spPr>
        <a:xfrm>
          <a:off x="3001324" y="2156706"/>
          <a:ext cx="2057133" cy="2057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>
              <a:solidFill>
                <a:schemeClr val="tx1"/>
              </a:solidFill>
            </a:rPr>
            <a:t>Esta Investigación cooperativa: USTA / UPB es una contribución sobre las implicaciones de las prácticas pedagógicas, uso de recursos didácticos, e inclusión del componente cultural colombiano en las clases de ELE</a:t>
          </a:r>
        </a:p>
      </dsp:txBody>
      <dsp:txXfrm>
        <a:off x="3302584" y="2457966"/>
        <a:ext cx="1454613" cy="1454613"/>
      </dsp:txXfrm>
    </dsp:sp>
    <dsp:sp modelId="{1E5F11F1-2139-4E69-B0E6-083B250620DF}">
      <dsp:nvSpPr>
        <dsp:cNvPr id="0" name=""/>
        <dsp:cNvSpPr/>
      </dsp:nvSpPr>
      <dsp:spPr>
        <a:xfrm rot="11700000">
          <a:off x="1443283" y="2404438"/>
          <a:ext cx="1533023" cy="586283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E8240-9EA7-4A8C-B2EC-5A2211AA45DB}">
      <dsp:nvSpPr>
        <dsp:cNvPr id="0" name=""/>
        <dsp:cNvSpPr/>
      </dsp:nvSpPr>
      <dsp:spPr>
        <a:xfrm>
          <a:off x="492263" y="1717481"/>
          <a:ext cx="1954276" cy="15634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solidFill>
                <a:schemeClr val="tx1"/>
              </a:solidFill>
            </a:rPr>
            <a:t>Falta de sistematización de los recursos didácticos que se emplean en los contextos de enseñanza de ELE. (UPN 2011)</a:t>
          </a:r>
        </a:p>
      </dsp:txBody>
      <dsp:txXfrm>
        <a:off x="538054" y="1763272"/>
        <a:ext cx="1862694" cy="1471839"/>
      </dsp:txXfrm>
    </dsp:sp>
    <dsp:sp modelId="{EBAE60F1-BA7B-4DAE-9B04-F4BFF3BB61F8}">
      <dsp:nvSpPr>
        <dsp:cNvPr id="0" name=""/>
        <dsp:cNvSpPr/>
      </dsp:nvSpPr>
      <dsp:spPr>
        <a:xfrm rot="14700000">
          <a:off x="2467039" y="1184373"/>
          <a:ext cx="1533023" cy="58628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8F3C0-24F1-4FD6-9C04-345449C042F2}">
      <dsp:nvSpPr>
        <dsp:cNvPr id="0" name=""/>
        <dsp:cNvSpPr/>
      </dsp:nvSpPr>
      <dsp:spPr>
        <a:xfrm>
          <a:off x="1932470" y="1109"/>
          <a:ext cx="1954276" cy="15634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solidFill>
                <a:schemeClr val="tx1"/>
              </a:solidFill>
            </a:rPr>
            <a:t>Alto porcentaje de las propuestas que provienen de España (García y otros 2011). Carecen de material para el profesor.</a:t>
          </a:r>
        </a:p>
      </dsp:txBody>
      <dsp:txXfrm>
        <a:off x="1978261" y="46900"/>
        <a:ext cx="1862694" cy="1471839"/>
      </dsp:txXfrm>
    </dsp:sp>
    <dsp:sp modelId="{9BF46BA0-6CAA-4D47-8902-0F1A649A319D}">
      <dsp:nvSpPr>
        <dsp:cNvPr id="0" name=""/>
        <dsp:cNvSpPr/>
      </dsp:nvSpPr>
      <dsp:spPr>
        <a:xfrm rot="17700000">
          <a:off x="4059720" y="1184373"/>
          <a:ext cx="1533023" cy="586283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2B6459-9549-4E83-83E2-0E571436AA93}">
      <dsp:nvSpPr>
        <dsp:cNvPr id="0" name=""/>
        <dsp:cNvSpPr/>
      </dsp:nvSpPr>
      <dsp:spPr>
        <a:xfrm>
          <a:off x="4173035" y="1109"/>
          <a:ext cx="1954276" cy="15634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solidFill>
                <a:schemeClr val="tx1"/>
              </a:solidFill>
            </a:rPr>
            <a:t>Establecer vínculos de cooperación entre IES e investigadores que compartan un mismo objeto de estudio.  </a:t>
          </a:r>
        </a:p>
      </dsp:txBody>
      <dsp:txXfrm>
        <a:off x="4218826" y="46900"/>
        <a:ext cx="1862694" cy="1471839"/>
      </dsp:txXfrm>
    </dsp:sp>
    <dsp:sp modelId="{DE481E2C-DF70-4EB4-972D-A7F89B1115D6}">
      <dsp:nvSpPr>
        <dsp:cNvPr id="0" name=""/>
        <dsp:cNvSpPr/>
      </dsp:nvSpPr>
      <dsp:spPr>
        <a:xfrm rot="20700000">
          <a:off x="5083475" y="2404438"/>
          <a:ext cx="1533023" cy="58628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9585D8-1BC4-40B3-A969-F8F266A103C5}">
      <dsp:nvSpPr>
        <dsp:cNvPr id="0" name=""/>
        <dsp:cNvSpPr/>
      </dsp:nvSpPr>
      <dsp:spPr>
        <a:xfrm>
          <a:off x="5613242" y="1717481"/>
          <a:ext cx="1954276" cy="15634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solidFill>
                <a:schemeClr val="tx1"/>
              </a:solidFill>
            </a:rPr>
            <a:t>Falta de contenidos culturales colombianos en los recursos didácticos (Por Ej. Buscadores TODOELE.NET y </a:t>
          </a:r>
          <a:r>
            <a:rPr lang="es-CO" sz="1400" kern="1200" dirty="0" err="1">
              <a:solidFill>
                <a:schemeClr val="tx1"/>
              </a:solidFill>
            </a:rPr>
            <a:t>ProfeDeELE</a:t>
          </a:r>
          <a:r>
            <a:rPr lang="es-CO" sz="1400" kern="1200" dirty="0">
              <a:solidFill>
                <a:schemeClr val="tx1"/>
              </a:solidFill>
            </a:rPr>
            <a:t>)</a:t>
          </a:r>
        </a:p>
      </dsp:txBody>
      <dsp:txXfrm>
        <a:off x="5659033" y="1763272"/>
        <a:ext cx="1862694" cy="14718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76897F-3760-4081-9F94-C065B3F1F9A7}">
      <dsp:nvSpPr>
        <dsp:cNvPr id="0" name=""/>
        <dsp:cNvSpPr/>
      </dsp:nvSpPr>
      <dsp:spPr>
        <a:xfrm rot="5400000">
          <a:off x="-278631" y="285427"/>
          <a:ext cx="1857543" cy="13002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>
              <a:solidFill>
                <a:schemeClr val="tx1"/>
              </a:solidFill>
            </a:rPr>
            <a:t>GENERAL</a:t>
          </a:r>
        </a:p>
      </dsp:txBody>
      <dsp:txXfrm rot="-5400000">
        <a:off x="1" y="656935"/>
        <a:ext cx="1300280" cy="557263"/>
      </dsp:txXfrm>
    </dsp:sp>
    <dsp:sp modelId="{879A0E42-9F86-461F-AAE7-3DC1F9B30C14}">
      <dsp:nvSpPr>
        <dsp:cNvPr id="0" name=""/>
        <dsp:cNvSpPr/>
      </dsp:nvSpPr>
      <dsp:spPr>
        <a:xfrm rot="5400000">
          <a:off x="3523565" y="-2220348"/>
          <a:ext cx="1207403" cy="56539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CO" sz="1600" kern="1200" dirty="0"/>
            <a:t>Caracterizar las prácticas pedagógicas y los recursos didácticos que contribuyen a incluir el componente cultural colombiano en la enseñanza de ELE en los programas de la USTA y la UPB.</a:t>
          </a:r>
        </a:p>
      </dsp:txBody>
      <dsp:txXfrm rot="-5400000">
        <a:off x="1300281" y="61877"/>
        <a:ext cx="5595031" cy="1089521"/>
      </dsp:txXfrm>
    </dsp:sp>
    <dsp:sp modelId="{7F506CB5-B833-4F8A-99F3-6AFE42B0A10E}">
      <dsp:nvSpPr>
        <dsp:cNvPr id="0" name=""/>
        <dsp:cNvSpPr/>
      </dsp:nvSpPr>
      <dsp:spPr>
        <a:xfrm rot="5400000">
          <a:off x="-278631" y="2477901"/>
          <a:ext cx="1857543" cy="1300280"/>
        </a:xfrm>
        <a:prstGeom prst="chevron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>
              <a:solidFill>
                <a:schemeClr val="tx1"/>
              </a:solidFill>
            </a:rPr>
            <a:t>ESPECÍFICOS</a:t>
          </a:r>
        </a:p>
      </dsp:txBody>
      <dsp:txXfrm rot="-5400000">
        <a:off x="1" y="2849409"/>
        <a:ext cx="1300280" cy="557263"/>
      </dsp:txXfrm>
    </dsp:sp>
    <dsp:sp modelId="{8613B220-012A-4D18-A173-F3BA3475FC70}">
      <dsp:nvSpPr>
        <dsp:cNvPr id="0" name=""/>
        <dsp:cNvSpPr/>
      </dsp:nvSpPr>
      <dsp:spPr>
        <a:xfrm rot="5400000">
          <a:off x="2944180" y="-24014"/>
          <a:ext cx="2366172" cy="56539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/>
            <a:t> Identificar qué prácticas pedagógicas utilizadas por los docentes de ELE están encaminadas al uso de recursos didácticos.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/>
            <a:t> Analizar el uso los recursos didácticos que se emplean en el aula de ELE en las dos instituciones.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/>
            <a:t> Determinar cómo las prácticas y recursos observados y empleados por el docente contribuyen en la inclusión del componente cultural colombiano.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/>
            <a:t> Elaborar la propuesta del diseño de una guía de recursos didácticos con componente cultural colombiano.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300" kern="1200" dirty="0"/>
        </a:p>
      </dsp:txBody>
      <dsp:txXfrm rot="-5400000">
        <a:off x="1300281" y="1735393"/>
        <a:ext cx="5538465" cy="21351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4F131-CBB1-4D50-A681-A772A777E0B7}">
      <dsp:nvSpPr>
        <dsp:cNvPr id="0" name=""/>
        <dsp:cNvSpPr/>
      </dsp:nvSpPr>
      <dsp:spPr>
        <a:xfrm>
          <a:off x="5855" y="655810"/>
          <a:ext cx="1790668" cy="133669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64770" rIns="21590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/>
            <a:t>Proceso aprendizaje de una lengua</a:t>
          </a:r>
        </a:p>
      </dsp:txBody>
      <dsp:txXfrm>
        <a:off x="37175" y="687130"/>
        <a:ext cx="1728028" cy="1305376"/>
      </dsp:txXfrm>
    </dsp:sp>
    <dsp:sp modelId="{CCC51F87-4AC9-45FE-A347-A6878614FDDF}">
      <dsp:nvSpPr>
        <dsp:cNvPr id="0" name=""/>
        <dsp:cNvSpPr/>
      </dsp:nvSpPr>
      <dsp:spPr>
        <a:xfrm>
          <a:off x="4243" y="1819940"/>
          <a:ext cx="1793891" cy="9199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Brown (2007)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Yang Ming (2004)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err="1">
              <a:solidFill>
                <a:schemeClr val="tx1"/>
              </a:solidFill>
            </a:rPr>
            <a:t>Canale</a:t>
          </a:r>
          <a:r>
            <a:rPr lang="es-CO" sz="1200" kern="1200" dirty="0">
              <a:solidFill>
                <a:schemeClr val="tx1"/>
              </a:solidFill>
            </a:rPr>
            <a:t> y </a:t>
          </a:r>
          <a:r>
            <a:rPr lang="es-CO" sz="1200" kern="1200" dirty="0" err="1">
              <a:solidFill>
                <a:schemeClr val="tx1"/>
              </a:solidFill>
            </a:rPr>
            <a:t>Swain</a:t>
          </a:r>
          <a:r>
            <a:rPr lang="es-CO" sz="1200" kern="1200" dirty="0">
              <a:solidFill>
                <a:schemeClr val="tx1"/>
              </a:solidFill>
            </a:rPr>
            <a:t> (1996)</a:t>
          </a:r>
        </a:p>
      </dsp:txBody>
      <dsp:txXfrm>
        <a:off x="4243" y="1819940"/>
        <a:ext cx="1263303" cy="919911"/>
      </dsp:txXfrm>
    </dsp:sp>
    <dsp:sp modelId="{E50405F2-7CBD-442C-9B9D-008C4B77B52B}">
      <dsp:nvSpPr>
        <dsp:cNvPr id="0" name=""/>
        <dsp:cNvSpPr/>
      </dsp:nvSpPr>
      <dsp:spPr>
        <a:xfrm>
          <a:off x="1317544" y="2083805"/>
          <a:ext cx="626733" cy="62673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8D1008-63B4-4271-A374-E13DE18C18ED}">
      <dsp:nvSpPr>
        <dsp:cNvPr id="0" name=""/>
        <dsp:cNvSpPr/>
      </dsp:nvSpPr>
      <dsp:spPr>
        <a:xfrm>
          <a:off x="2099547" y="660473"/>
          <a:ext cx="1790668" cy="133669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64770" rIns="21590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/>
            <a:t>Prácticas pedagógicas</a:t>
          </a:r>
        </a:p>
      </dsp:txBody>
      <dsp:txXfrm>
        <a:off x="2130867" y="691793"/>
        <a:ext cx="1728028" cy="1305376"/>
      </dsp:txXfrm>
    </dsp:sp>
    <dsp:sp modelId="{44C582D0-1D8A-4609-9FB4-B8489E60CD7D}">
      <dsp:nvSpPr>
        <dsp:cNvPr id="0" name=""/>
        <dsp:cNvSpPr/>
      </dsp:nvSpPr>
      <dsp:spPr>
        <a:xfrm>
          <a:off x="2102717" y="1833929"/>
          <a:ext cx="1784329" cy="901259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err="1">
              <a:solidFill>
                <a:schemeClr val="tx1"/>
              </a:solidFill>
            </a:rPr>
            <a:t>Huberman</a:t>
          </a:r>
          <a:r>
            <a:rPr lang="es-CO" sz="1200" kern="1200" dirty="0">
              <a:solidFill>
                <a:schemeClr val="tx1"/>
              </a:solidFill>
            </a:rPr>
            <a:t> (1998)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err="1">
              <a:solidFill>
                <a:schemeClr val="tx1"/>
              </a:solidFill>
            </a:rPr>
            <a:t>Jaskot</a:t>
          </a:r>
          <a:r>
            <a:rPr lang="es-CO" sz="1200" kern="1200" dirty="0">
              <a:solidFill>
                <a:schemeClr val="tx1"/>
              </a:solidFill>
            </a:rPr>
            <a:t> (2016)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err="1">
              <a:solidFill>
                <a:schemeClr val="tx1"/>
              </a:solidFill>
            </a:rPr>
            <a:t>Santoianni</a:t>
          </a:r>
          <a:r>
            <a:rPr lang="es-CO" sz="1200" kern="1200" dirty="0">
              <a:solidFill>
                <a:schemeClr val="tx1"/>
              </a:solidFill>
            </a:rPr>
            <a:t> &amp; </a:t>
          </a:r>
          <a:r>
            <a:rPr lang="es-CO" sz="1200" kern="1200" dirty="0" err="1">
              <a:solidFill>
                <a:schemeClr val="tx1"/>
              </a:solidFill>
            </a:rPr>
            <a:t>Striano</a:t>
          </a:r>
          <a:r>
            <a:rPr lang="es-CO" sz="1200" kern="1200" dirty="0">
              <a:solidFill>
                <a:schemeClr val="tx1"/>
              </a:solidFill>
            </a:rPr>
            <a:t> (2006)</a:t>
          </a:r>
        </a:p>
      </dsp:txBody>
      <dsp:txXfrm>
        <a:off x="2102717" y="1833929"/>
        <a:ext cx="1256570" cy="901259"/>
      </dsp:txXfrm>
    </dsp:sp>
    <dsp:sp modelId="{8040F1D4-E85D-441B-9A6A-3B015F48EDAB}">
      <dsp:nvSpPr>
        <dsp:cNvPr id="0" name=""/>
        <dsp:cNvSpPr/>
      </dsp:nvSpPr>
      <dsp:spPr>
        <a:xfrm>
          <a:off x="3411237" y="2088468"/>
          <a:ext cx="626733" cy="62673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-1315235"/>
              <a:satOff val="7386"/>
              <a:lumOff val="4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DDB9E0-2548-4022-A8F6-882423F14278}">
      <dsp:nvSpPr>
        <dsp:cNvPr id="0" name=""/>
        <dsp:cNvSpPr/>
      </dsp:nvSpPr>
      <dsp:spPr>
        <a:xfrm>
          <a:off x="4193240" y="670467"/>
          <a:ext cx="1790668" cy="133669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64770" rIns="21590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/>
            <a:t>Cultura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/>
            <a:t>Interculturalidad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/>
            <a:t>Multiculturalidad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 err="1"/>
            <a:t>Transculturalidad</a:t>
          </a:r>
          <a:endParaRPr lang="es-CO" sz="1700" kern="1200" dirty="0"/>
        </a:p>
      </dsp:txBody>
      <dsp:txXfrm>
        <a:off x="4224560" y="701787"/>
        <a:ext cx="1728028" cy="1305376"/>
      </dsp:txXfrm>
    </dsp:sp>
    <dsp:sp modelId="{71A3A940-10C6-4C37-85C3-68F592C348DC}">
      <dsp:nvSpPr>
        <dsp:cNvPr id="0" name=""/>
        <dsp:cNvSpPr/>
      </dsp:nvSpPr>
      <dsp:spPr>
        <a:xfrm>
          <a:off x="4193240" y="1882605"/>
          <a:ext cx="1790668" cy="823894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0" i="0" kern="1200" dirty="0">
              <a:solidFill>
                <a:schemeClr val="tx1"/>
              </a:solidFill>
            </a:rPr>
            <a:t>ICC - Ley 397 (1997)</a:t>
          </a:r>
          <a:endParaRPr lang="es-CO" sz="1200" kern="1200" dirty="0">
            <a:solidFill>
              <a:schemeClr val="tx1"/>
            </a:solidFill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Peterson (2004)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s-CO" sz="1200" kern="1200" dirty="0">
              <a:solidFill>
                <a:schemeClr val="tx1"/>
              </a:solidFill>
            </a:rPr>
            <a:t>Molina (2014) </a:t>
          </a:r>
          <a:r>
            <a:rPr lang="es-CO" sz="1200" kern="1200" dirty="0">
              <a:solidFill>
                <a:schemeClr val="tx1"/>
              </a:solidFill>
            </a:rPr>
            <a:t> </a:t>
          </a:r>
        </a:p>
      </dsp:txBody>
      <dsp:txXfrm>
        <a:off x="4193240" y="1882605"/>
        <a:ext cx="1261034" cy="823894"/>
      </dsp:txXfrm>
    </dsp:sp>
    <dsp:sp modelId="{2D3A2F9F-DB3A-4544-8B71-B8C3BA40C048}">
      <dsp:nvSpPr>
        <dsp:cNvPr id="0" name=""/>
        <dsp:cNvSpPr/>
      </dsp:nvSpPr>
      <dsp:spPr>
        <a:xfrm>
          <a:off x="5504929" y="2098461"/>
          <a:ext cx="626733" cy="626733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-2630471"/>
              <a:satOff val="14771"/>
              <a:lumOff val="9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003B73-40D0-4816-929C-BA2C59896505}">
      <dsp:nvSpPr>
        <dsp:cNvPr id="0" name=""/>
        <dsp:cNvSpPr/>
      </dsp:nvSpPr>
      <dsp:spPr>
        <a:xfrm>
          <a:off x="6286933" y="670467"/>
          <a:ext cx="1790668" cy="133669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64770" rIns="21590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/>
            <a:t>Recursos didácticos en el aula de lenguas extranjeras </a:t>
          </a:r>
        </a:p>
      </dsp:txBody>
      <dsp:txXfrm>
        <a:off x="6318253" y="701787"/>
        <a:ext cx="1728028" cy="1305376"/>
      </dsp:txXfrm>
    </dsp:sp>
    <dsp:sp modelId="{935164C0-3AD5-44F3-BE6A-6A86CA7D2DFE}">
      <dsp:nvSpPr>
        <dsp:cNvPr id="0" name=""/>
        <dsp:cNvSpPr/>
      </dsp:nvSpPr>
      <dsp:spPr>
        <a:xfrm>
          <a:off x="6292833" y="1890555"/>
          <a:ext cx="1778867" cy="807996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Madrid (2001)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err="1">
              <a:solidFill>
                <a:schemeClr val="tx1"/>
              </a:solidFill>
            </a:rPr>
            <a:t>Berwald</a:t>
          </a:r>
          <a:r>
            <a:rPr lang="es-CO" sz="1200" kern="1200" dirty="0">
              <a:solidFill>
                <a:schemeClr val="tx1"/>
              </a:solidFill>
            </a:rPr>
            <a:t> (1987)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Bravo (2004)</a:t>
          </a:r>
        </a:p>
      </dsp:txBody>
      <dsp:txXfrm>
        <a:off x="6292833" y="1890555"/>
        <a:ext cx="1252723" cy="807996"/>
      </dsp:txXfrm>
    </dsp:sp>
    <dsp:sp modelId="{699AF8DC-41C1-4712-91CB-25E70D7E0273}">
      <dsp:nvSpPr>
        <dsp:cNvPr id="0" name=""/>
        <dsp:cNvSpPr/>
      </dsp:nvSpPr>
      <dsp:spPr>
        <a:xfrm>
          <a:off x="7598622" y="2098461"/>
          <a:ext cx="626733" cy="626733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D659E3-4E84-4B3C-A573-2B419A644E20}">
      <dsp:nvSpPr>
        <dsp:cNvPr id="0" name=""/>
        <dsp:cNvSpPr/>
      </dsp:nvSpPr>
      <dsp:spPr>
        <a:xfrm>
          <a:off x="0" y="0"/>
          <a:ext cx="8229600" cy="199596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6D31C-4168-4754-8027-A82B6AAEBE43}">
      <dsp:nvSpPr>
        <dsp:cNvPr id="0" name=""/>
        <dsp:cNvSpPr/>
      </dsp:nvSpPr>
      <dsp:spPr>
        <a:xfrm>
          <a:off x="167006" y="77287"/>
          <a:ext cx="2415084" cy="146370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t="-32000" b="-32000"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0886D7-027E-4869-8EE4-B4E6E6E05B59}">
      <dsp:nvSpPr>
        <dsp:cNvPr id="0" name=""/>
        <dsp:cNvSpPr/>
      </dsp:nvSpPr>
      <dsp:spPr>
        <a:xfrm rot="10800000">
          <a:off x="250665" y="1445116"/>
          <a:ext cx="2415084" cy="3173974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1"/>
              </a:solidFill>
            </a:rPr>
            <a:t>*Action Research in the Spanish Language Classroom. </a:t>
          </a:r>
          <a:r>
            <a:rPr lang="en-US" sz="1300" kern="1200" dirty="0" err="1">
              <a:solidFill>
                <a:schemeClr val="tx1"/>
              </a:solidFill>
            </a:rPr>
            <a:t>Lacorte</a:t>
          </a:r>
          <a:r>
            <a:rPr lang="en-US" sz="1300" kern="1200" dirty="0">
              <a:solidFill>
                <a:schemeClr val="tx1"/>
              </a:solidFill>
            </a:rPr>
            <a:t> (2002)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i="0" kern="1200" dirty="0">
              <a:solidFill>
                <a:schemeClr val="tx1"/>
              </a:solidFill>
            </a:rPr>
            <a:t>*</a:t>
          </a:r>
          <a:r>
            <a:rPr lang="es-MX" sz="1400" i="0" kern="1200" dirty="0" err="1">
              <a:solidFill>
                <a:schemeClr val="tx1"/>
              </a:solidFill>
            </a:rPr>
            <a:t>Fostering</a:t>
          </a:r>
          <a:r>
            <a:rPr lang="es-MX" sz="1400" i="0" kern="1200" dirty="0">
              <a:solidFill>
                <a:schemeClr val="tx1"/>
              </a:solidFill>
            </a:rPr>
            <a:t> </a:t>
          </a:r>
          <a:r>
            <a:rPr lang="es-MX" sz="1400" i="0" kern="1200" dirty="0" err="1">
              <a:solidFill>
                <a:schemeClr val="tx1"/>
              </a:solidFill>
            </a:rPr>
            <a:t>communicative</a:t>
          </a:r>
          <a:r>
            <a:rPr lang="es-MX" sz="1400" i="0" kern="1200" dirty="0">
              <a:solidFill>
                <a:schemeClr val="tx1"/>
              </a:solidFill>
            </a:rPr>
            <a:t> and cultural </a:t>
          </a:r>
          <a:r>
            <a:rPr lang="es-MX" sz="1400" i="0" kern="1200" dirty="0" err="1">
              <a:solidFill>
                <a:schemeClr val="tx1"/>
              </a:solidFill>
            </a:rPr>
            <a:t>proficiency</a:t>
          </a:r>
          <a:r>
            <a:rPr lang="es-MX" sz="1400" i="0" kern="1200" dirty="0">
              <a:solidFill>
                <a:schemeClr val="tx1"/>
              </a:solidFill>
            </a:rPr>
            <a:t> in </a:t>
          </a:r>
          <a:r>
            <a:rPr lang="es-MX" sz="1400" i="0" kern="1200" dirty="0" err="1">
              <a:solidFill>
                <a:schemeClr val="tx1"/>
              </a:solidFill>
            </a:rPr>
            <a:t>the</a:t>
          </a:r>
          <a:r>
            <a:rPr lang="es-MX" sz="1400" i="0" kern="1200" dirty="0">
              <a:solidFill>
                <a:schemeClr val="tx1"/>
              </a:solidFill>
            </a:rPr>
            <a:t> </a:t>
          </a:r>
          <a:r>
            <a:rPr lang="es-MX" sz="1400" i="0" kern="1200" dirty="0" err="1">
              <a:solidFill>
                <a:schemeClr val="tx1"/>
              </a:solidFill>
            </a:rPr>
            <a:t>Spanish</a:t>
          </a:r>
          <a:r>
            <a:rPr lang="es-MX" sz="1400" i="0" kern="1200" dirty="0">
              <a:solidFill>
                <a:schemeClr val="tx1"/>
              </a:solidFill>
            </a:rPr>
            <a:t> (2004)</a:t>
          </a:r>
          <a:endParaRPr lang="es-CO" sz="1300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</a:rPr>
            <a:t>*</a:t>
          </a:r>
          <a:r>
            <a:rPr lang="es-CO" sz="1400" kern="1200" dirty="0" err="1">
              <a:solidFill>
                <a:schemeClr val="tx1"/>
              </a:solidFill>
            </a:rPr>
            <a:t>Designing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programs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for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Foreign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Languages</a:t>
          </a:r>
          <a:r>
            <a:rPr lang="es-CO" sz="1400" kern="1200" dirty="0">
              <a:solidFill>
                <a:schemeClr val="tx1"/>
              </a:solidFill>
            </a:rPr>
            <a:t>. </a:t>
          </a:r>
          <a:r>
            <a:rPr lang="es-CO" sz="1400" kern="1200" dirty="0" err="1">
              <a:solidFill>
                <a:schemeClr val="tx1"/>
              </a:solidFill>
            </a:rPr>
            <a:t>Gutermann</a:t>
          </a:r>
          <a:r>
            <a:rPr lang="es-CO" sz="1400" kern="1200" dirty="0">
              <a:solidFill>
                <a:schemeClr val="tx1"/>
              </a:solidFill>
            </a:rPr>
            <a:t> (1987) </a:t>
          </a:r>
          <a:endParaRPr lang="es-CO" sz="1400" i="0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</a:rPr>
            <a:t>*Cultural </a:t>
          </a:r>
          <a:r>
            <a:rPr lang="es-CO" sz="1400" kern="1200" dirty="0" err="1">
              <a:solidFill>
                <a:schemeClr val="tx1"/>
              </a:solidFill>
            </a:rPr>
            <a:t>Awareness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Knowledge</a:t>
          </a:r>
          <a:r>
            <a:rPr lang="es-CO" sz="1400" kern="1200" dirty="0">
              <a:solidFill>
                <a:schemeClr val="tx1"/>
              </a:solidFill>
            </a:rPr>
            <a:t> and </a:t>
          </a:r>
          <a:r>
            <a:rPr lang="es-CO" sz="1400" kern="1200" dirty="0" err="1">
              <a:solidFill>
                <a:schemeClr val="tx1"/>
              </a:solidFill>
            </a:rPr>
            <a:t>the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Teaching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of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Spanish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to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Native</a:t>
          </a:r>
          <a:r>
            <a:rPr lang="es-CO" sz="1400" kern="1200" dirty="0">
              <a:solidFill>
                <a:schemeClr val="tx1"/>
              </a:solidFill>
            </a:rPr>
            <a:t> </a:t>
          </a:r>
          <a:r>
            <a:rPr lang="es-CO" sz="1400" kern="1200" dirty="0" err="1">
              <a:solidFill>
                <a:schemeClr val="tx1"/>
              </a:solidFill>
            </a:rPr>
            <a:t>Speakers</a:t>
          </a:r>
          <a:r>
            <a:rPr lang="es-CO" sz="1400" kern="1200" dirty="0">
              <a:solidFill>
                <a:schemeClr val="tx1"/>
              </a:solidFill>
            </a:rPr>
            <a:t>. Ellison (2006)</a:t>
          </a:r>
          <a:endParaRPr lang="es-CO" sz="1400" i="0" kern="1200" dirty="0">
            <a:solidFill>
              <a:schemeClr val="tx1"/>
            </a:solidFill>
          </a:endParaRPr>
        </a:p>
      </dsp:txBody>
      <dsp:txXfrm rot="10800000">
        <a:off x="324937" y="1445116"/>
        <a:ext cx="2266540" cy="3099702"/>
      </dsp:txXfrm>
    </dsp:sp>
    <dsp:sp modelId="{A77FC7EE-3DEA-4EC8-8714-DA579F500376}">
      <dsp:nvSpPr>
        <dsp:cNvPr id="0" name=""/>
        <dsp:cNvSpPr/>
      </dsp:nvSpPr>
      <dsp:spPr>
        <a:xfrm>
          <a:off x="2878639" y="113994"/>
          <a:ext cx="2415084" cy="146370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1F78E2-B60D-4931-A372-1ED13DB93633}">
      <dsp:nvSpPr>
        <dsp:cNvPr id="0" name=""/>
        <dsp:cNvSpPr/>
      </dsp:nvSpPr>
      <dsp:spPr>
        <a:xfrm rot="10800000">
          <a:off x="2907257" y="1435053"/>
          <a:ext cx="2415084" cy="3187392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solidFill>
                <a:schemeClr val="tx1"/>
              </a:solidFill>
            </a:rPr>
            <a:t>* Diseño de material didáctico para el aula de español como Lengua Extranjera. Fonseca (2013)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solidFill>
                <a:schemeClr val="tx1"/>
              </a:solidFill>
            </a:rPr>
            <a:t>* Estado del Arte de ELE en Colombia, una mirada holística: metodologías y enfoques, material didáctico, variedades lingüísticas y dificultades en el área. García y Buitrago (2011)</a:t>
          </a:r>
        </a:p>
      </dsp:txBody>
      <dsp:txXfrm rot="10800000">
        <a:off x="2981529" y="1435053"/>
        <a:ext cx="2266540" cy="3113120"/>
      </dsp:txXfrm>
    </dsp:sp>
    <dsp:sp modelId="{0144E59D-DF17-4C78-8832-67647E3700EB}">
      <dsp:nvSpPr>
        <dsp:cNvPr id="0" name=""/>
        <dsp:cNvSpPr/>
      </dsp:nvSpPr>
      <dsp:spPr>
        <a:xfrm>
          <a:off x="5537743" y="118933"/>
          <a:ext cx="2415084" cy="146370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rcRect/>
          <a:stretch>
            <a:fillRect t="-62000" b="-62000"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E67CB9-CFEE-4D08-B6AC-727FA281BBCA}">
      <dsp:nvSpPr>
        <dsp:cNvPr id="0" name=""/>
        <dsp:cNvSpPr/>
      </dsp:nvSpPr>
      <dsp:spPr>
        <a:xfrm rot="10800000">
          <a:off x="5563850" y="1441218"/>
          <a:ext cx="2415084" cy="3179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900" kern="1200" dirty="0"/>
            <a:t> </a:t>
          </a:r>
          <a:r>
            <a:rPr lang="es-CO" sz="1000" kern="1200" dirty="0">
              <a:solidFill>
                <a:schemeClr val="tx1"/>
              </a:solidFill>
            </a:rPr>
            <a:t>Estado del arte del español como lengua extranjera (ELE) en Bogotá: cursos de ELE que nacen y se hacen. Díaz (2016)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0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000" kern="1200" dirty="0">
              <a:solidFill>
                <a:schemeClr val="tx1"/>
              </a:solidFill>
            </a:rPr>
            <a:t> Enseñanza del español como lengua extranjera: Bibliografía comentada. Gonzáles (2010)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0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000" kern="1200" dirty="0">
              <a:solidFill>
                <a:schemeClr val="tx1"/>
              </a:solidFill>
            </a:rPr>
            <a:t> El antepresente de Indicativo y Los Derechos Humanos  en la Enseñanza de Español como Lengua Extranjera. Agudelo (2007)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0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000" kern="1200" dirty="0">
              <a:solidFill>
                <a:schemeClr val="tx1"/>
              </a:solidFill>
            </a:rPr>
            <a:t>El componente cultural en la enseñanza de español como lengua extranjera (ELE)</a:t>
          </a:r>
        </a:p>
      </dsp:txBody>
      <dsp:txXfrm rot="10800000">
        <a:off x="5638122" y="1441218"/>
        <a:ext cx="2266540" cy="31048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BB057-7240-42EB-A4ED-BDDC2879B70E}">
      <dsp:nvSpPr>
        <dsp:cNvPr id="0" name=""/>
        <dsp:cNvSpPr/>
      </dsp:nvSpPr>
      <dsp:spPr>
        <a:xfrm>
          <a:off x="1028372" y="274808"/>
          <a:ext cx="3732314" cy="3732314"/>
        </a:xfrm>
        <a:prstGeom prst="pie">
          <a:avLst>
            <a:gd name="adj1" fmla="val 162000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>
              <a:solidFill>
                <a:schemeClr val="tx1"/>
              </a:solidFill>
            </a:rPr>
            <a:t>Investigación cualitativa  Pérez Serrano (1988)</a:t>
          </a:r>
        </a:p>
      </dsp:txBody>
      <dsp:txXfrm>
        <a:off x="3009609" y="1048375"/>
        <a:ext cx="1377401" cy="1021943"/>
      </dsp:txXfrm>
    </dsp:sp>
    <dsp:sp modelId="{217E7DCA-1B1C-40D0-9C07-A19B87960359}">
      <dsp:nvSpPr>
        <dsp:cNvPr id="0" name=""/>
        <dsp:cNvSpPr/>
      </dsp:nvSpPr>
      <dsp:spPr>
        <a:xfrm>
          <a:off x="1028372" y="400108"/>
          <a:ext cx="3732314" cy="3732314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b="0" i="0" u="none" kern="1200" dirty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b="0" i="0" u="none" kern="1200" dirty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i="0" u="none" kern="1200" dirty="0">
              <a:solidFill>
                <a:schemeClr val="tx1"/>
              </a:solidFill>
            </a:rPr>
            <a:t>Investigación</a:t>
          </a:r>
          <a:r>
            <a:rPr lang="es-CO" sz="1800" b="0" i="0" u="none" kern="1200" baseline="0" dirty="0">
              <a:solidFill>
                <a:schemeClr val="tx1"/>
              </a:solidFill>
            </a:rPr>
            <a:t> etnográfica. </a:t>
          </a:r>
          <a:r>
            <a:rPr lang="es-CO" sz="1800" b="0" i="0" u="none" kern="1200" baseline="0" dirty="0" err="1">
              <a:solidFill>
                <a:schemeClr val="tx1"/>
              </a:solidFill>
            </a:rPr>
            <a:t>Nolla</a:t>
          </a:r>
          <a:r>
            <a:rPr lang="es-CO" sz="1800" b="0" i="0" u="none" kern="1200" baseline="0" dirty="0">
              <a:solidFill>
                <a:schemeClr val="tx1"/>
              </a:solidFill>
            </a:rPr>
            <a:t> (1997)</a:t>
          </a:r>
          <a:endParaRPr lang="es-CO" sz="1800" b="0" i="0" u="none" kern="1200" dirty="0">
            <a:solidFill>
              <a:schemeClr val="tx1"/>
            </a:solidFill>
          </a:endParaRPr>
        </a:p>
      </dsp:txBody>
      <dsp:txXfrm>
        <a:off x="3009609" y="2336912"/>
        <a:ext cx="1377401" cy="1021943"/>
      </dsp:txXfrm>
    </dsp:sp>
    <dsp:sp modelId="{3D54E264-D2D6-4E5C-B49E-88469F98DB00}">
      <dsp:nvSpPr>
        <dsp:cNvPr id="0" name=""/>
        <dsp:cNvSpPr/>
      </dsp:nvSpPr>
      <dsp:spPr>
        <a:xfrm>
          <a:off x="903073" y="400108"/>
          <a:ext cx="3732314" cy="3732314"/>
        </a:xfrm>
        <a:prstGeom prst="pie">
          <a:avLst>
            <a:gd name="adj1" fmla="val 5400000"/>
            <a:gd name="adj2" fmla="val 1080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b="0" i="0" u="none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b="0" i="0" u="none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>
              <a:solidFill>
                <a:schemeClr val="tx1"/>
              </a:solidFill>
            </a:rPr>
            <a:t>Investigación descriptiva. Hernández (2014) </a:t>
          </a:r>
        </a:p>
      </dsp:txBody>
      <dsp:txXfrm>
        <a:off x="1276749" y="2336912"/>
        <a:ext cx="1377401" cy="1021943"/>
      </dsp:txXfrm>
    </dsp:sp>
    <dsp:sp modelId="{44DDE955-A394-47E6-ADB2-2F26079D06DD}">
      <dsp:nvSpPr>
        <dsp:cNvPr id="0" name=""/>
        <dsp:cNvSpPr/>
      </dsp:nvSpPr>
      <dsp:spPr>
        <a:xfrm>
          <a:off x="903073" y="274808"/>
          <a:ext cx="3732314" cy="3732314"/>
        </a:xfrm>
        <a:prstGeom prst="pie">
          <a:avLst>
            <a:gd name="adj1" fmla="val 108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i="0" u="none" kern="1200" dirty="0">
              <a:solidFill>
                <a:schemeClr val="tx1"/>
              </a:solidFill>
            </a:rPr>
            <a:t>Investigación Cualitativa,  descriptiva  y </a:t>
          </a:r>
          <a:r>
            <a:rPr lang="es-CO" sz="1800" b="0" i="0" u="none" kern="1200" dirty="0" err="1">
              <a:solidFill>
                <a:schemeClr val="tx1"/>
              </a:solidFill>
            </a:rPr>
            <a:t>etnografíca</a:t>
          </a:r>
          <a:endParaRPr lang="es-CO" sz="1800" b="0" i="0" u="none" kern="1200" dirty="0">
            <a:solidFill>
              <a:schemeClr val="tx1"/>
            </a:solidFill>
          </a:endParaRPr>
        </a:p>
      </dsp:txBody>
      <dsp:txXfrm>
        <a:off x="1276749" y="1048375"/>
        <a:ext cx="1377401" cy="1021943"/>
      </dsp:txXfrm>
    </dsp:sp>
    <dsp:sp modelId="{036ECA96-1949-4275-B976-DE8775232C6A}">
      <dsp:nvSpPr>
        <dsp:cNvPr id="0" name=""/>
        <dsp:cNvSpPr/>
      </dsp:nvSpPr>
      <dsp:spPr>
        <a:xfrm>
          <a:off x="797324" y="43760"/>
          <a:ext cx="4194410" cy="419441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D7C579-F3A6-4829-87FB-C95EC8AA1AB7}">
      <dsp:nvSpPr>
        <dsp:cNvPr id="0" name=""/>
        <dsp:cNvSpPr/>
      </dsp:nvSpPr>
      <dsp:spPr>
        <a:xfrm>
          <a:off x="797324" y="169060"/>
          <a:ext cx="4194410" cy="419441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76A73-7836-43D2-9952-D39D2F505B65}">
      <dsp:nvSpPr>
        <dsp:cNvPr id="0" name=""/>
        <dsp:cNvSpPr/>
      </dsp:nvSpPr>
      <dsp:spPr>
        <a:xfrm>
          <a:off x="672025" y="169060"/>
          <a:ext cx="4194410" cy="419441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BBCC11-29F9-411B-A8DC-4B1CDA54333F}">
      <dsp:nvSpPr>
        <dsp:cNvPr id="0" name=""/>
        <dsp:cNvSpPr/>
      </dsp:nvSpPr>
      <dsp:spPr>
        <a:xfrm>
          <a:off x="672025" y="43760"/>
          <a:ext cx="4194410" cy="419441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32C50-AAAD-4B46-97F3-31668982FA47}">
      <dsp:nvSpPr>
        <dsp:cNvPr id="0" name=""/>
        <dsp:cNvSpPr/>
      </dsp:nvSpPr>
      <dsp:spPr>
        <a:xfrm>
          <a:off x="3570465" y="1329"/>
          <a:ext cx="1401491" cy="14014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>
              <a:solidFill>
                <a:schemeClr val="tx1"/>
              </a:solidFill>
            </a:rPr>
            <a:t>Selección y revisión de los recursos didácticos empleados en las clases de ELE</a:t>
          </a:r>
        </a:p>
      </dsp:txBody>
      <dsp:txXfrm>
        <a:off x="3775709" y="206573"/>
        <a:ext cx="991003" cy="991003"/>
      </dsp:txXfrm>
    </dsp:sp>
    <dsp:sp modelId="{5640E346-00AB-4D48-BD6C-5E877B7380AE}">
      <dsp:nvSpPr>
        <dsp:cNvPr id="0" name=""/>
        <dsp:cNvSpPr/>
      </dsp:nvSpPr>
      <dsp:spPr>
        <a:xfrm rot="2160000">
          <a:off x="4927798" y="1078158"/>
          <a:ext cx="373126" cy="473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700" kern="1200"/>
        </a:p>
      </dsp:txBody>
      <dsp:txXfrm>
        <a:off x="4938487" y="1139861"/>
        <a:ext cx="261188" cy="283801"/>
      </dsp:txXfrm>
    </dsp:sp>
    <dsp:sp modelId="{76A14444-A1CA-47AD-BF79-0A7DE8D6F53E}">
      <dsp:nvSpPr>
        <dsp:cNvPr id="0" name=""/>
        <dsp:cNvSpPr/>
      </dsp:nvSpPr>
      <dsp:spPr>
        <a:xfrm>
          <a:off x="5273854" y="1238914"/>
          <a:ext cx="1401491" cy="1401491"/>
        </a:xfrm>
        <a:prstGeom prst="ellipse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>
              <a:solidFill>
                <a:schemeClr val="tx1"/>
              </a:solidFill>
            </a:rPr>
            <a:t>Análisis de los textos a través del diseño de matrices de revisión</a:t>
          </a:r>
        </a:p>
      </dsp:txBody>
      <dsp:txXfrm>
        <a:off x="5479098" y="1444158"/>
        <a:ext cx="991003" cy="991003"/>
      </dsp:txXfrm>
    </dsp:sp>
    <dsp:sp modelId="{083190A8-4FF1-4BE7-86CF-59B8E17A2D89}">
      <dsp:nvSpPr>
        <dsp:cNvPr id="0" name=""/>
        <dsp:cNvSpPr/>
      </dsp:nvSpPr>
      <dsp:spPr>
        <a:xfrm rot="6480000">
          <a:off x="5465981" y="2694341"/>
          <a:ext cx="373126" cy="473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700" kern="1200"/>
        </a:p>
      </dsp:txBody>
      <dsp:txXfrm rot="10800000">
        <a:off x="5539245" y="2735712"/>
        <a:ext cx="261188" cy="283801"/>
      </dsp:txXfrm>
    </dsp:sp>
    <dsp:sp modelId="{179CA002-2D86-485B-81AA-ECD487C25195}">
      <dsp:nvSpPr>
        <dsp:cNvPr id="0" name=""/>
        <dsp:cNvSpPr/>
      </dsp:nvSpPr>
      <dsp:spPr>
        <a:xfrm>
          <a:off x="4623217" y="3241367"/>
          <a:ext cx="1401491" cy="1401491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>
              <a:solidFill>
                <a:schemeClr val="tx1"/>
              </a:solidFill>
            </a:rPr>
            <a:t>Observaciones de cuatro grupos de estudio conformados por  docentes y estudiantes USTA /UPB</a:t>
          </a:r>
        </a:p>
      </dsp:txBody>
      <dsp:txXfrm>
        <a:off x="4828461" y="3446611"/>
        <a:ext cx="991003" cy="991003"/>
      </dsp:txXfrm>
    </dsp:sp>
    <dsp:sp modelId="{4791EBD6-F5F1-485D-9EA2-7FF56CD54661}">
      <dsp:nvSpPr>
        <dsp:cNvPr id="0" name=""/>
        <dsp:cNvSpPr/>
      </dsp:nvSpPr>
      <dsp:spPr>
        <a:xfrm rot="10800000">
          <a:off x="4095207" y="3705611"/>
          <a:ext cx="373126" cy="473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700" kern="1200"/>
        </a:p>
      </dsp:txBody>
      <dsp:txXfrm rot="10800000">
        <a:off x="4207145" y="3800212"/>
        <a:ext cx="261188" cy="283801"/>
      </dsp:txXfrm>
    </dsp:sp>
    <dsp:sp modelId="{4107EC9C-8A94-4500-9858-D5C8606A557A}">
      <dsp:nvSpPr>
        <dsp:cNvPr id="0" name=""/>
        <dsp:cNvSpPr/>
      </dsp:nvSpPr>
      <dsp:spPr>
        <a:xfrm>
          <a:off x="2517713" y="3241367"/>
          <a:ext cx="1401491" cy="1401491"/>
        </a:xfrm>
        <a:prstGeom prst="ellipse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>
              <a:solidFill>
                <a:schemeClr val="tx1"/>
              </a:solidFill>
            </a:rPr>
            <a:t>Entrevistas semiestructuradas para conocer percepciones de docentes , estudiantes y expertos.</a:t>
          </a:r>
        </a:p>
      </dsp:txBody>
      <dsp:txXfrm>
        <a:off x="2722957" y="3446611"/>
        <a:ext cx="991003" cy="991003"/>
      </dsp:txXfrm>
    </dsp:sp>
    <dsp:sp modelId="{E731E3ED-2AEC-4210-A481-2688B7E123F2}">
      <dsp:nvSpPr>
        <dsp:cNvPr id="0" name=""/>
        <dsp:cNvSpPr/>
      </dsp:nvSpPr>
      <dsp:spPr>
        <a:xfrm rot="15177988">
          <a:off x="2731152" y="2714318"/>
          <a:ext cx="367205" cy="473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700" kern="1200"/>
        </a:p>
      </dsp:txBody>
      <dsp:txXfrm rot="10800000">
        <a:off x="2802367" y="2861583"/>
        <a:ext cx="257044" cy="283801"/>
      </dsp:txXfrm>
    </dsp:sp>
    <dsp:sp modelId="{7CE5CDA6-FD3D-4292-90A4-7D0BC303A264}">
      <dsp:nvSpPr>
        <dsp:cNvPr id="0" name=""/>
        <dsp:cNvSpPr/>
      </dsp:nvSpPr>
      <dsp:spPr>
        <a:xfrm>
          <a:off x="1904217" y="1238907"/>
          <a:ext cx="1401491" cy="1401491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>
              <a:solidFill>
                <a:schemeClr val="tx1"/>
              </a:solidFill>
            </a:rPr>
            <a:t>Análisis de la información recolectada</a:t>
          </a:r>
        </a:p>
      </dsp:txBody>
      <dsp:txXfrm>
        <a:off x="2109461" y="1444151"/>
        <a:ext cx="991003" cy="991003"/>
      </dsp:txXfrm>
    </dsp:sp>
    <dsp:sp modelId="{01722268-3568-486F-9CA0-BAD9A0F39E2C}">
      <dsp:nvSpPr>
        <dsp:cNvPr id="0" name=""/>
        <dsp:cNvSpPr/>
      </dsp:nvSpPr>
      <dsp:spPr>
        <a:xfrm rot="19403850">
          <a:off x="3251340" y="1090391"/>
          <a:ext cx="357260" cy="4730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700" kern="1200"/>
        </a:p>
      </dsp:txBody>
      <dsp:txXfrm>
        <a:off x="3261908" y="1216945"/>
        <a:ext cx="250082" cy="2838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D1F25-5F60-486A-9255-F87849B0DF32}">
      <dsp:nvSpPr>
        <dsp:cNvPr id="0" name=""/>
        <dsp:cNvSpPr/>
      </dsp:nvSpPr>
      <dsp:spPr>
        <a:xfrm>
          <a:off x="2182000" y="-22509"/>
          <a:ext cx="3865599" cy="3865599"/>
        </a:xfrm>
        <a:prstGeom prst="circularArrow">
          <a:avLst>
            <a:gd name="adj1" fmla="val 5544"/>
            <a:gd name="adj2" fmla="val 330680"/>
            <a:gd name="adj3" fmla="val 13765428"/>
            <a:gd name="adj4" fmla="val 17392356"/>
            <a:gd name="adj5" fmla="val 5757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53891F-7AE1-4967-B59A-33102823FB7D}">
      <dsp:nvSpPr>
        <dsp:cNvPr id="0" name=""/>
        <dsp:cNvSpPr/>
      </dsp:nvSpPr>
      <dsp:spPr>
        <a:xfrm>
          <a:off x="3205646" y="2254"/>
          <a:ext cx="1818307" cy="909153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Observaciones de clase (Diarios de campo y formatos de observación)</a:t>
          </a:r>
        </a:p>
      </dsp:txBody>
      <dsp:txXfrm>
        <a:off x="3250027" y="46635"/>
        <a:ext cx="1729545" cy="820391"/>
      </dsp:txXfrm>
    </dsp:sp>
    <dsp:sp modelId="{61F240D7-0412-45B1-881B-B8774D006BCA}">
      <dsp:nvSpPr>
        <dsp:cNvPr id="0" name=""/>
        <dsp:cNvSpPr/>
      </dsp:nvSpPr>
      <dsp:spPr>
        <a:xfrm>
          <a:off x="4773408" y="1141300"/>
          <a:ext cx="1818307" cy="909153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Entrevistas a docentes y estudiantes (Entrevistas semi-estructuradas)</a:t>
          </a:r>
        </a:p>
      </dsp:txBody>
      <dsp:txXfrm>
        <a:off x="4817789" y="1185681"/>
        <a:ext cx="1729545" cy="820391"/>
      </dsp:txXfrm>
    </dsp:sp>
    <dsp:sp modelId="{D1ACE267-9954-462C-AF42-FD3DE4A63BB1}">
      <dsp:nvSpPr>
        <dsp:cNvPr id="0" name=""/>
        <dsp:cNvSpPr/>
      </dsp:nvSpPr>
      <dsp:spPr>
        <a:xfrm>
          <a:off x="4174576" y="2984316"/>
          <a:ext cx="1818307" cy="909153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Entrevistas a expertos (entrevistas </a:t>
          </a:r>
          <a:r>
            <a:rPr lang="es-CO" sz="1200" kern="1200" dirty="0" err="1">
              <a:solidFill>
                <a:schemeClr val="tx1"/>
              </a:solidFill>
            </a:rPr>
            <a:t>semi</a:t>
          </a:r>
          <a:r>
            <a:rPr lang="es-CO" sz="1200" kern="1200" dirty="0">
              <a:solidFill>
                <a:schemeClr val="tx1"/>
              </a:solidFill>
            </a:rPr>
            <a:t>-estructuradas)</a:t>
          </a:r>
        </a:p>
      </dsp:txBody>
      <dsp:txXfrm>
        <a:off x="4218957" y="3028697"/>
        <a:ext cx="1729545" cy="820391"/>
      </dsp:txXfrm>
    </dsp:sp>
    <dsp:sp modelId="{42A8BD77-835C-4C82-9571-9A172DF029F6}">
      <dsp:nvSpPr>
        <dsp:cNvPr id="0" name=""/>
        <dsp:cNvSpPr/>
      </dsp:nvSpPr>
      <dsp:spPr>
        <a:xfrm>
          <a:off x="2236715" y="2984316"/>
          <a:ext cx="1818307" cy="909153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Revisión documental textos (Matriz de revisión documental)</a:t>
          </a:r>
        </a:p>
      </dsp:txBody>
      <dsp:txXfrm>
        <a:off x="2281096" y="3028697"/>
        <a:ext cx="1729545" cy="820391"/>
      </dsp:txXfrm>
    </dsp:sp>
    <dsp:sp modelId="{05CD5E46-E543-4249-AEF1-1CF2E6DA825F}">
      <dsp:nvSpPr>
        <dsp:cNvPr id="0" name=""/>
        <dsp:cNvSpPr/>
      </dsp:nvSpPr>
      <dsp:spPr>
        <a:xfrm>
          <a:off x="1637883" y="1141300"/>
          <a:ext cx="1818307" cy="909153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Revisión documental recursos didácticos (Matriz de revisión documental)</a:t>
          </a:r>
        </a:p>
      </dsp:txBody>
      <dsp:txXfrm>
        <a:off x="1682264" y="1185681"/>
        <a:ext cx="1729545" cy="8203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2A3DFD-C57B-4199-908B-917252A24214}">
      <dsp:nvSpPr>
        <dsp:cNvPr id="0" name=""/>
        <dsp:cNvSpPr/>
      </dsp:nvSpPr>
      <dsp:spPr>
        <a:xfrm>
          <a:off x="4482804" y="4002928"/>
          <a:ext cx="4828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821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712144" y="4036577"/>
        <a:ext cx="24141" cy="24141"/>
      </dsp:txXfrm>
    </dsp:sp>
    <dsp:sp modelId="{8A5D1C5E-3E64-4476-A231-786FDA65401B}">
      <dsp:nvSpPr>
        <dsp:cNvPr id="0" name=""/>
        <dsp:cNvSpPr/>
      </dsp:nvSpPr>
      <dsp:spPr>
        <a:xfrm>
          <a:off x="1585876" y="2208628"/>
          <a:ext cx="482821" cy="1840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410" y="0"/>
              </a:lnTo>
              <a:lnTo>
                <a:pt x="241410" y="1840020"/>
              </a:lnTo>
              <a:lnTo>
                <a:pt x="482821" y="1840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600" kern="1200"/>
        </a:p>
      </dsp:txBody>
      <dsp:txXfrm>
        <a:off x="1779729" y="3081080"/>
        <a:ext cx="95115" cy="95115"/>
      </dsp:txXfrm>
    </dsp:sp>
    <dsp:sp modelId="{62A69B12-119F-477A-8EF3-2147D74397C2}">
      <dsp:nvSpPr>
        <dsp:cNvPr id="0" name=""/>
        <dsp:cNvSpPr/>
      </dsp:nvSpPr>
      <dsp:spPr>
        <a:xfrm>
          <a:off x="4482804" y="3082918"/>
          <a:ext cx="4828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821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712144" y="3116567"/>
        <a:ext cx="24141" cy="24141"/>
      </dsp:txXfrm>
    </dsp:sp>
    <dsp:sp modelId="{E03ED808-F49D-4760-9E3B-33A08F08B8F8}">
      <dsp:nvSpPr>
        <dsp:cNvPr id="0" name=""/>
        <dsp:cNvSpPr/>
      </dsp:nvSpPr>
      <dsp:spPr>
        <a:xfrm>
          <a:off x="1585876" y="2208628"/>
          <a:ext cx="482821" cy="920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410" y="0"/>
              </a:lnTo>
              <a:lnTo>
                <a:pt x="241410" y="920010"/>
              </a:lnTo>
              <a:lnTo>
                <a:pt x="482821" y="9200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1801311" y="2642657"/>
        <a:ext cx="51950" cy="51950"/>
      </dsp:txXfrm>
    </dsp:sp>
    <dsp:sp modelId="{D15F4CDD-125F-4A65-A595-CA031689BDB1}">
      <dsp:nvSpPr>
        <dsp:cNvPr id="0" name=""/>
        <dsp:cNvSpPr/>
      </dsp:nvSpPr>
      <dsp:spPr>
        <a:xfrm>
          <a:off x="4482804" y="2162908"/>
          <a:ext cx="4828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821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712144" y="2196557"/>
        <a:ext cx="24141" cy="24141"/>
      </dsp:txXfrm>
    </dsp:sp>
    <dsp:sp modelId="{C94F5A08-08EB-4EF9-9FA9-6B8C21E5DFE7}">
      <dsp:nvSpPr>
        <dsp:cNvPr id="0" name=""/>
        <dsp:cNvSpPr/>
      </dsp:nvSpPr>
      <dsp:spPr>
        <a:xfrm>
          <a:off x="1585876" y="2162908"/>
          <a:ext cx="4828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821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1815216" y="2196557"/>
        <a:ext cx="24141" cy="24141"/>
      </dsp:txXfrm>
    </dsp:sp>
    <dsp:sp modelId="{97FD0D17-4ED1-4864-AC6A-BDD585549405}">
      <dsp:nvSpPr>
        <dsp:cNvPr id="0" name=""/>
        <dsp:cNvSpPr/>
      </dsp:nvSpPr>
      <dsp:spPr>
        <a:xfrm>
          <a:off x="4482804" y="1242897"/>
          <a:ext cx="4828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821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712144" y="1276547"/>
        <a:ext cx="24141" cy="24141"/>
      </dsp:txXfrm>
    </dsp:sp>
    <dsp:sp modelId="{2868D81F-3FA8-4C12-9835-6CDCD197E62E}">
      <dsp:nvSpPr>
        <dsp:cNvPr id="0" name=""/>
        <dsp:cNvSpPr/>
      </dsp:nvSpPr>
      <dsp:spPr>
        <a:xfrm>
          <a:off x="1585876" y="1288617"/>
          <a:ext cx="482821" cy="920010"/>
        </a:xfrm>
        <a:custGeom>
          <a:avLst/>
          <a:gdLst/>
          <a:ahLst/>
          <a:cxnLst/>
          <a:rect l="0" t="0" r="0" b="0"/>
          <a:pathLst>
            <a:path>
              <a:moveTo>
                <a:pt x="0" y="920010"/>
              </a:moveTo>
              <a:lnTo>
                <a:pt x="241410" y="920010"/>
              </a:lnTo>
              <a:lnTo>
                <a:pt x="241410" y="0"/>
              </a:lnTo>
              <a:lnTo>
                <a:pt x="48282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1801311" y="1722647"/>
        <a:ext cx="51950" cy="51950"/>
      </dsp:txXfrm>
    </dsp:sp>
    <dsp:sp modelId="{AB8C41C4-3FB3-43E9-8C23-38A993625AFD}">
      <dsp:nvSpPr>
        <dsp:cNvPr id="0" name=""/>
        <dsp:cNvSpPr/>
      </dsp:nvSpPr>
      <dsp:spPr>
        <a:xfrm>
          <a:off x="4482804" y="322887"/>
          <a:ext cx="4828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821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712144" y="356537"/>
        <a:ext cx="24141" cy="24141"/>
      </dsp:txXfrm>
    </dsp:sp>
    <dsp:sp modelId="{19FEA7C8-0019-4154-ADF0-43E3C53596A0}">
      <dsp:nvSpPr>
        <dsp:cNvPr id="0" name=""/>
        <dsp:cNvSpPr/>
      </dsp:nvSpPr>
      <dsp:spPr>
        <a:xfrm>
          <a:off x="1585876" y="368607"/>
          <a:ext cx="482821" cy="1840020"/>
        </a:xfrm>
        <a:custGeom>
          <a:avLst/>
          <a:gdLst/>
          <a:ahLst/>
          <a:cxnLst/>
          <a:rect l="0" t="0" r="0" b="0"/>
          <a:pathLst>
            <a:path>
              <a:moveTo>
                <a:pt x="0" y="1840020"/>
              </a:moveTo>
              <a:lnTo>
                <a:pt x="241410" y="1840020"/>
              </a:lnTo>
              <a:lnTo>
                <a:pt x="241410" y="0"/>
              </a:lnTo>
              <a:lnTo>
                <a:pt x="48282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600" kern="1200"/>
        </a:p>
      </dsp:txBody>
      <dsp:txXfrm>
        <a:off x="1779729" y="1241060"/>
        <a:ext cx="95115" cy="95115"/>
      </dsp:txXfrm>
    </dsp:sp>
    <dsp:sp modelId="{5CBAF555-DC62-47CD-8E96-510ACC701F3F}">
      <dsp:nvSpPr>
        <dsp:cNvPr id="0" name=""/>
        <dsp:cNvSpPr/>
      </dsp:nvSpPr>
      <dsp:spPr>
        <a:xfrm rot="16200000">
          <a:off x="-718990" y="1840623"/>
          <a:ext cx="3873726" cy="736008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4800" kern="1200" dirty="0">
              <a:solidFill>
                <a:schemeClr val="tx1"/>
              </a:solidFill>
            </a:rPr>
            <a:t>Procedimiento</a:t>
          </a:r>
        </a:p>
      </dsp:txBody>
      <dsp:txXfrm>
        <a:off x="-718990" y="1840623"/>
        <a:ext cx="3873726" cy="736008"/>
      </dsp:txXfrm>
    </dsp:sp>
    <dsp:sp modelId="{6C41206B-5526-4268-B082-B87E018C5C3D}">
      <dsp:nvSpPr>
        <dsp:cNvPr id="0" name=""/>
        <dsp:cNvSpPr/>
      </dsp:nvSpPr>
      <dsp:spPr>
        <a:xfrm>
          <a:off x="2068697" y="603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Triangulación de estamentos (estudiantes, docentes y expertos) según similitudes y diferencias</a:t>
          </a:r>
        </a:p>
      </dsp:txBody>
      <dsp:txXfrm>
        <a:off x="2068697" y="603"/>
        <a:ext cx="2414106" cy="736008"/>
      </dsp:txXfrm>
    </dsp:sp>
    <dsp:sp modelId="{8CC8EFC9-A6F3-4427-9930-127880A831F6}">
      <dsp:nvSpPr>
        <dsp:cNvPr id="0" name=""/>
        <dsp:cNvSpPr/>
      </dsp:nvSpPr>
      <dsp:spPr>
        <a:xfrm>
          <a:off x="4965625" y="603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Instrumentos de análisis: Entrevistas semi-estructuradas</a:t>
          </a:r>
        </a:p>
      </dsp:txBody>
      <dsp:txXfrm>
        <a:off x="4965625" y="603"/>
        <a:ext cx="2414106" cy="736008"/>
      </dsp:txXfrm>
    </dsp:sp>
    <dsp:sp modelId="{4997FFAA-22DF-4FF9-B035-C9BF82FB64CB}">
      <dsp:nvSpPr>
        <dsp:cNvPr id="0" name=""/>
        <dsp:cNvSpPr/>
      </dsp:nvSpPr>
      <dsp:spPr>
        <a:xfrm>
          <a:off x="2068697" y="920613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Triangulación entre estamentos , según similitudes y diferencias </a:t>
          </a:r>
        </a:p>
      </dsp:txBody>
      <dsp:txXfrm>
        <a:off x="2068697" y="920613"/>
        <a:ext cx="2414106" cy="736008"/>
      </dsp:txXfrm>
    </dsp:sp>
    <dsp:sp modelId="{56112376-2F17-423F-A3C9-46882CCB4702}">
      <dsp:nvSpPr>
        <dsp:cNvPr id="0" name=""/>
        <dsp:cNvSpPr/>
      </dsp:nvSpPr>
      <dsp:spPr>
        <a:xfrm>
          <a:off x="4965625" y="920613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De acuerdo con categorías de la matriz categorial </a:t>
          </a:r>
        </a:p>
      </dsp:txBody>
      <dsp:txXfrm>
        <a:off x="4965625" y="920613"/>
        <a:ext cx="2414106" cy="736008"/>
      </dsp:txXfrm>
    </dsp:sp>
    <dsp:sp modelId="{DFD00C57-9C46-4E21-B070-A63828B65722}">
      <dsp:nvSpPr>
        <dsp:cNvPr id="0" name=""/>
        <dsp:cNvSpPr/>
      </dsp:nvSpPr>
      <dsp:spPr>
        <a:xfrm>
          <a:off x="2068697" y="1840623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0" kern="1200" dirty="0">
              <a:solidFill>
                <a:schemeClr val="tx1"/>
              </a:solidFill>
            </a:rPr>
            <a:t>Análisis documental de textos guía y recursos didácticos</a:t>
          </a:r>
        </a:p>
      </dsp:txBody>
      <dsp:txXfrm>
        <a:off x="2068697" y="1840623"/>
        <a:ext cx="2414106" cy="736008"/>
      </dsp:txXfrm>
    </dsp:sp>
    <dsp:sp modelId="{6D5AC33D-CE78-4E12-A2A0-384FFB5BCE81}">
      <dsp:nvSpPr>
        <dsp:cNvPr id="0" name=""/>
        <dsp:cNvSpPr/>
      </dsp:nvSpPr>
      <dsp:spPr>
        <a:xfrm>
          <a:off x="4965625" y="1840623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Por medio de la matriz documental</a:t>
          </a:r>
        </a:p>
      </dsp:txBody>
      <dsp:txXfrm>
        <a:off x="4965625" y="1840623"/>
        <a:ext cx="2414106" cy="736008"/>
      </dsp:txXfrm>
    </dsp:sp>
    <dsp:sp modelId="{7BBE2FBA-91D4-40EC-9F85-524E41082732}">
      <dsp:nvSpPr>
        <dsp:cNvPr id="0" name=""/>
        <dsp:cNvSpPr/>
      </dsp:nvSpPr>
      <dsp:spPr>
        <a:xfrm>
          <a:off x="2068697" y="2760634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Elaboración de preguntas orientadoras para la construcción de hallazgos (Pregunta y objetivos de investigación)</a:t>
          </a:r>
        </a:p>
      </dsp:txBody>
      <dsp:txXfrm>
        <a:off x="2068697" y="2760634"/>
        <a:ext cx="2414106" cy="736008"/>
      </dsp:txXfrm>
    </dsp:sp>
    <dsp:sp modelId="{D7853F02-F49F-4E65-9C91-666EC4F6C7B5}">
      <dsp:nvSpPr>
        <dsp:cNvPr id="0" name=""/>
        <dsp:cNvSpPr/>
      </dsp:nvSpPr>
      <dsp:spPr>
        <a:xfrm>
          <a:off x="4965625" y="2760634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De acuerdo con los campos disciplinares (el currículo, las competencias y la didáctica)</a:t>
          </a:r>
        </a:p>
      </dsp:txBody>
      <dsp:txXfrm>
        <a:off x="4965625" y="2760634"/>
        <a:ext cx="2414106" cy="736008"/>
      </dsp:txXfrm>
    </dsp:sp>
    <dsp:sp modelId="{3C7A6C2F-F9C8-4BF9-AD31-0455E000EEB8}">
      <dsp:nvSpPr>
        <dsp:cNvPr id="0" name=""/>
        <dsp:cNvSpPr/>
      </dsp:nvSpPr>
      <dsp:spPr>
        <a:xfrm>
          <a:off x="2068697" y="3680644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Triangulación entre todas las fuentes de información</a:t>
          </a:r>
        </a:p>
      </dsp:txBody>
      <dsp:txXfrm>
        <a:off x="2068697" y="3680644"/>
        <a:ext cx="2414106" cy="736008"/>
      </dsp:txXfrm>
    </dsp:sp>
    <dsp:sp modelId="{9D2EBE20-DECC-4B33-960B-2B4A03FFF848}">
      <dsp:nvSpPr>
        <dsp:cNvPr id="0" name=""/>
        <dsp:cNvSpPr/>
      </dsp:nvSpPr>
      <dsp:spPr>
        <a:xfrm>
          <a:off x="4965625" y="3680644"/>
          <a:ext cx="2414106" cy="7360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tx1"/>
              </a:solidFill>
            </a:rPr>
            <a:t>Matriz de revisión documental, instrumentos, y marco teórico.</a:t>
          </a:r>
        </a:p>
      </dsp:txBody>
      <dsp:txXfrm>
        <a:off x="4965625" y="3680644"/>
        <a:ext cx="2414106" cy="736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t>24/11/2019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9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39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t>24/11/2019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5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gr.es/~dmadrid/Publicaciones/Materiales%20didacticos%20ensegnanza%20ingles%20CC%20Educacion.pdf" TargetMode="External"/><Relationship Id="rId3" Type="http://schemas.openxmlformats.org/officeDocument/2006/relationships/hyperlink" Target="http://files.eric.ed.gov/fulltext/ED289367.pdf" TargetMode="External"/><Relationship Id="rId7" Type="http://schemas.openxmlformats.org/officeDocument/2006/relationships/hyperlink" Target="http://marcoele.com/descargas/13/garcia-garcia-buitrago_colombia.pdf" TargetMode="External"/><Relationship Id="rId2" Type="http://schemas.openxmlformats.org/officeDocument/2006/relationships/hyperlink" Target="http://ebevidencia.com/wp-content/uploads/2014/12/EL-PROYECTO-DE-INVESTIGACI%C3%93N-6ta-Ed.-FIDIAS-G.-ARIAS.pdf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vocesysilencios.uniandes.edu.co/index.php/vys/article/view/275/pdf_118" TargetMode="External"/><Relationship Id="rId5" Type="http://schemas.openxmlformats.org/officeDocument/2006/relationships/hyperlink" Target="https://s3.amazonaws.com/academia.edu.documents/40433526/_H._Douglas_Brown__Principles_of_language_learningBookZZ.org.pdf?AWSAccessKeyId=AKIAIWOWYYGZ2Y53UL3A&amp;amp;Expires=1502144337&amp;amp;Signature=VvPAxVut2VLPDDmJUYq4z1qrS6s=&amp;amp;response-content-disposition=inline;%20filename=Principles_of_language_learning.pdf" TargetMode="External"/><Relationship Id="rId4" Type="http://schemas.openxmlformats.org/officeDocument/2006/relationships/hyperlink" Target="http://www.redalyc.org/pdf/368/36802409.pdf" TargetMode="External"/><Relationship Id="rId9" Type="http://schemas.openxmlformats.org/officeDocument/2006/relationships/hyperlink" Target="http://repository.lasalle.edu.co/bitstream/handle/10185/20353/26041090_2017.pdf?sequence=1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yuribiacaro@usantotomas.edu.co" TargetMode="External"/><Relationship Id="rId2" Type="http://schemas.openxmlformats.org/officeDocument/2006/relationships/hyperlink" Target="mailto:dianabernall@usantotomas.edu.co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edgarochoa@usantotomas.edu.co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393371" y="330926"/>
            <a:ext cx="6609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/>
              <a:t>UNA MIRADA AL ESTADO </a:t>
            </a:r>
            <a:r>
              <a:rPr lang="es-CO" sz="2800" dirty="0"/>
              <a:t>DEL ARTE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1823981"/>
              </p:ext>
            </p:extLst>
          </p:nvPr>
        </p:nvGraphicFramePr>
        <p:xfrm>
          <a:off x="457200" y="1131888"/>
          <a:ext cx="8229600" cy="443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33045" y="1685419"/>
            <a:ext cx="2037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Publicaciones de Nivel Internacional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701715" y="1546919"/>
            <a:ext cx="16372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Publicaciones de Nivel Nacional</a:t>
            </a:r>
          </a:p>
          <a:p>
            <a:endParaRPr lang="es-CO" dirty="0"/>
          </a:p>
        </p:txBody>
      </p:sp>
      <p:sp>
        <p:nvSpPr>
          <p:cNvPr id="9" name="CuadroTexto 8"/>
          <p:cNvSpPr txBox="1"/>
          <p:nvPr/>
        </p:nvSpPr>
        <p:spPr>
          <a:xfrm>
            <a:off x="6584597" y="1689194"/>
            <a:ext cx="1554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Publicaciones de Nivel Local</a:t>
            </a:r>
          </a:p>
        </p:txBody>
      </p:sp>
    </p:spTree>
    <p:extLst>
      <p:ext uri="{BB962C8B-B14F-4D97-AF65-F5344CB8AC3E}">
        <p14:creationId xmlns:p14="http://schemas.microsoft.com/office/powerpoint/2010/main" val="1725186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/>
              <a:t>METODOLOGÍA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15784081"/>
              </p:ext>
            </p:extLst>
          </p:nvPr>
        </p:nvGraphicFramePr>
        <p:xfrm>
          <a:off x="1841863" y="1417637"/>
          <a:ext cx="5699760" cy="4443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5631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RUTA METODOLÓGICA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48479006"/>
              </p:ext>
            </p:extLst>
          </p:nvPr>
        </p:nvGraphicFramePr>
        <p:xfrm>
          <a:off x="300789" y="1179095"/>
          <a:ext cx="8542422" cy="4644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0526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CO" dirty="0"/>
              <a:t>POBLACIÓN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566215"/>
              </p:ext>
            </p:extLst>
          </p:nvPr>
        </p:nvGraphicFramePr>
        <p:xfrm>
          <a:off x="822962" y="1354667"/>
          <a:ext cx="6914269" cy="45918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386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887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78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290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9661">
                <a:tc>
                  <a:txBody>
                    <a:bodyPr/>
                    <a:lstStyle/>
                    <a:p>
                      <a:pPr marL="67945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67945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ESTAMENTOS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8580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POBLACIÓN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MUESTRA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6675" algn="ctr">
                        <a:lnSpc>
                          <a:spcPts val="116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CRITERIOS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55525">
                <a:tc>
                  <a:txBody>
                    <a:bodyPr/>
                    <a:lstStyle/>
                    <a:p>
                      <a:pPr marL="6794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s-CO" sz="1800" dirty="0">
                        <a:effectLst/>
                      </a:endParaRPr>
                    </a:p>
                    <a:p>
                      <a:pPr marL="6794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Docentes de Programas de ELE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85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85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794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2865" algn="just">
                        <a:lnSpc>
                          <a:spcPts val="126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6675" marR="62865" algn="l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Son docentes académicos que tienen experiencia en la enseñanza de ELE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Calibri Light" panose="020F0302020204030204" pitchFamily="34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96539">
                <a:tc>
                  <a:txBody>
                    <a:bodyPr/>
                    <a:lstStyle/>
                    <a:p>
                      <a:pPr marL="67945" marR="60325" algn="l"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endParaRPr lang="es-CO" sz="1800" dirty="0">
                        <a:effectLst/>
                      </a:endParaRPr>
                    </a:p>
                    <a:p>
                      <a:pPr marL="67945" marR="60325" algn="l"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endParaRPr lang="es-CO" sz="1800" dirty="0">
                        <a:effectLst/>
                      </a:endParaRPr>
                    </a:p>
                    <a:p>
                      <a:pPr marL="67945" marR="60325" algn="l"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Estudiantes</a:t>
                      </a:r>
                      <a:r>
                        <a:rPr lang="es-CO" sz="18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de Programas de</a:t>
                      </a:r>
                      <a:r>
                        <a:rPr lang="es-CO" sz="180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ELE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2230">
                        <a:spcAft>
                          <a:spcPts val="0"/>
                        </a:spcAft>
                        <a:tabLst>
                          <a:tab pos="455295" algn="l"/>
                          <a:tab pos="1247140" algn="l"/>
                          <a:tab pos="1617345" algn="l"/>
                        </a:tabLs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Son	estudiantes	que</a:t>
                      </a:r>
                      <a:r>
                        <a:rPr lang="es-CO" sz="1800" baseline="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han participado en programas</a:t>
                      </a:r>
                      <a:r>
                        <a:rPr lang="es-CO" sz="1800" spc="165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</a:t>
                      </a:r>
                      <a:r>
                        <a:rPr lang="es-CO" sz="1800" baseline="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ELE en Colombia</a:t>
                      </a: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93226">
                <a:tc>
                  <a:txBody>
                    <a:bodyPr/>
                    <a:lstStyle/>
                    <a:p>
                      <a:pPr marL="67945" marR="60325" algn="l"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endParaRPr lang="es-CO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67945" marR="60325" algn="l"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endParaRPr lang="es-CO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67945" marR="60325" algn="l"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Expertos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8580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7945" algn="ctr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2230">
                        <a:spcAft>
                          <a:spcPts val="0"/>
                        </a:spcAft>
                        <a:tabLst>
                          <a:tab pos="455295" algn="l"/>
                          <a:tab pos="1247140" algn="l"/>
                          <a:tab pos="1617345" algn="l"/>
                        </a:tabLs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6675" marR="62230">
                        <a:spcAft>
                          <a:spcPts val="0"/>
                        </a:spcAft>
                        <a:tabLst>
                          <a:tab pos="455295" algn="l"/>
                          <a:tab pos="1247140" algn="l"/>
                          <a:tab pos="1617345" algn="l"/>
                        </a:tabLs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Expertos en el campo de ELE, de universidades en Bogotá y Medellín.</a:t>
                      </a: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6611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351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MATRIZ CATEGORIAL</a:t>
            </a:r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21348" t="20513" r="21910" b="15947"/>
          <a:stretch/>
        </p:blipFill>
        <p:spPr bwMode="auto">
          <a:xfrm>
            <a:off x="962025" y="1302327"/>
            <a:ext cx="7835611" cy="44317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50195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s-CO" dirty="0"/>
              <a:t>Diario de campo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O" dirty="0"/>
              <a:t>Formato de observación de clase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O" dirty="0"/>
              <a:t>Entrevistas semiestructuradas a docentes, estudiantes y expertos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O" dirty="0"/>
              <a:t> Matriz categorial y de revisión documental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INSTRUMENTOS</a:t>
            </a:r>
          </a:p>
        </p:txBody>
      </p:sp>
    </p:spTree>
    <p:extLst>
      <p:ext uri="{BB962C8B-B14F-4D97-AF65-F5344CB8AC3E}">
        <p14:creationId xmlns:p14="http://schemas.microsoft.com/office/powerpoint/2010/main" val="1012427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400" t="18535" r="22532" b="17151"/>
          <a:stretch/>
        </p:blipFill>
        <p:spPr>
          <a:xfrm>
            <a:off x="435626" y="1349831"/>
            <a:ext cx="3579223" cy="2351314"/>
          </a:xfrm>
          <a:prstGeom prst="rect">
            <a:avLst/>
          </a:prstGeom>
          <a:ln w="254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INSTRUMENTOS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8981" t="14428" r="24202" b="6887"/>
          <a:stretch/>
        </p:blipFill>
        <p:spPr>
          <a:xfrm>
            <a:off x="5526283" y="1349831"/>
            <a:ext cx="2680509" cy="2534194"/>
          </a:xfrm>
          <a:prstGeom prst="rect">
            <a:avLst/>
          </a:prstGeom>
          <a:ln w="254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27516" t="17692" r="27990" b="6035"/>
          <a:stretch/>
        </p:blipFill>
        <p:spPr>
          <a:xfrm>
            <a:off x="1474717" y="3884025"/>
            <a:ext cx="2389472" cy="2304000"/>
          </a:xfrm>
          <a:prstGeom prst="rect">
            <a:avLst/>
          </a:prstGeom>
          <a:ln w="254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6 Imagen"/>
          <p:cNvPicPr/>
          <p:nvPr/>
        </p:nvPicPr>
        <p:blipFill rotWithShape="1">
          <a:blip r:embed="rId5"/>
          <a:srcRect l="27358" t="17335" r="26278" b="7396"/>
          <a:stretch/>
        </p:blipFill>
        <p:spPr bwMode="auto">
          <a:xfrm>
            <a:off x="4352269" y="4047045"/>
            <a:ext cx="2348028" cy="1977960"/>
          </a:xfrm>
          <a:prstGeom prst="rect">
            <a:avLst/>
          </a:prstGeom>
          <a:ln w="25400">
            <a:solidFill>
              <a:schemeClr val="accent1">
                <a:lumMod val="75000"/>
                <a:alpha val="98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4456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358FF5FE-738F-4C5D-969B-1DF017D68C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0576729"/>
              </p:ext>
            </p:extLst>
          </p:nvPr>
        </p:nvGraphicFramePr>
        <p:xfrm>
          <a:off x="457200" y="1608138"/>
          <a:ext cx="8229600" cy="3895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/>
              <a:t>RECOLECCIÓN DE LA INFORMACIÓN</a:t>
            </a:r>
          </a:p>
        </p:txBody>
      </p:sp>
    </p:spTree>
    <p:extLst>
      <p:ext uri="{BB962C8B-B14F-4D97-AF65-F5344CB8AC3E}">
        <p14:creationId xmlns:p14="http://schemas.microsoft.com/office/powerpoint/2010/main" val="2868555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1566"/>
            <a:ext cx="841951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TRIANGULACIÓN DE LA INFORMACIÓN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621CFEA9-0862-49B9-823F-B0E0E4E897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677578"/>
              </p:ext>
            </p:extLst>
          </p:nvPr>
        </p:nvGraphicFramePr>
        <p:xfrm>
          <a:off x="457200" y="1364566"/>
          <a:ext cx="8229600" cy="4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5852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608138"/>
            <a:ext cx="8229601" cy="3895195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dirty="0" err="1"/>
              <a:t>Análisis</a:t>
            </a:r>
            <a:r>
              <a:rPr lang="en-US" sz="2800" dirty="0"/>
              <a:t> </a:t>
            </a:r>
            <a:r>
              <a:rPr lang="en-US" sz="2800" dirty="0" err="1"/>
              <a:t>interpretativo</a:t>
            </a:r>
            <a:endParaRPr lang="en-US" sz="2800" dirty="0"/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err="1"/>
              <a:t>Triangulación</a:t>
            </a:r>
            <a:r>
              <a:rPr lang="en-US" sz="2800" dirty="0"/>
              <a:t> </a:t>
            </a:r>
            <a:r>
              <a:rPr lang="en-US" sz="2800" dirty="0" err="1"/>
              <a:t>Hermenéutica</a:t>
            </a:r>
            <a:r>
              <a:rPr lang="en-US" sz="2800" dirty="0"/>
              <a:t>, </a:t>
            </a:r>
            <a:r>
              <a:rPr lang="en-US" sz="2800" dirty="0" err="1"/>
              <a:t>definida</a:t>
            </a:r>
            <a:r>
              <a:rPr lang="en-US" sz="2800" dirty="0"/>
              <a:t> por Cisterna (2015) </a:t>
            </a:r>
            <a:r>
              <a:rPr lang="en-US" sz="2800" dirty="0" err="1"/>
              <a:t>como</a:t>
            </a:r>
            <a:r>
              <a:rPr lang="en-US" sz="2800" dirty="0"/>
              <a:t>:</a:t>
            </a:r>
          </a:p>
          <a:p>
            <a:pPr marL="0" indent="0" algn="just">
              <a:buNone/>
            </a:pPr>
            <a:endParaRPr lang="en-US" sz="2800" dirty="0"/>
          </a:p>
          <a:p>
            <a:pPr marL="0" indent="0" algn="just">
              <a:buNone/>
            </a:pPr>
            <a:r>
              <a:rPr lang="es-ES" i="1" dirty="0"/>
              <a:t>“La acción de reunión y cruce dialéctico de toda la información pertinente al objeto de estudio surgida en una investigación, por</a:t>
            </a:r>
          </a:p>
          <a:p>
            <a:pPr marL="0" indent="0" algn="just">
              <a:buNone/>
            </a:pPr>
            <a:r>
              <a:rPr lang="es-ES" i="1" dirty="0"/>
              <a:t>medio de los instrumentos correspondientes”</a:t>
            </a:r>
            <a:endParaRPr lang="en-US" i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ANÁLISIS DE LA INFORMACIÓN</a:t>
            </a:r>
          </a:p>
        </p:txBody>
      </p:sp>
    </p:spTree>
    <p:extLst>
      <p:ext uri="{BB962C8B-B14F-4D97-AF65-F5344CB8AC3E}">
        <p14:creationId xmlns:p14="http://schemas.microsoft.com/office/powerpoint/2010/main" val="4033127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862886"/>
            <a:ext cx="3276600" cy="923041"/>
          </a:xfrm>
        </p:spPr>
        <p:txBody>
          <a:bodyPr>
            <a:noAutofit/>
          </a:bodyPr>
          <a:lstStyle/>
          <a:p>
            <a:r>
              <a:rPr lang="es-ES" sz="1800" dirty="0"/>
              <a:t>Mg. </a:t>
            </a:r>
            <a:r>
              <a:rPr lang="es-ES" sz="1800" dirty="0" smtClean="0"/>
              <a:t>DIANA MARCELA </a:t>
            </a:r>
            <a:r>
              <a:rPr lang="es-ES" sz="1800" dirty="0"/>
              <a:t>BERNAL</a:t>
            </a:r>
            <a:br>
              <a:rPr lang="es-ES" sz="1800" dirty="0"/>
            </a:br>
            <a:r>
              <a:rPr lang="es-ES" sz="1800" dirty="0"/>
              <a:t>  Mg. YURIBIA </a:t>
            </a:r>
            <a:r>
              <a:rPr lang="es-ES" sz="1800" dirty="0" smtClean="0"/>
              <a:t>ANDREA CARO Mg</a:t>
            </a:r>
            <a:r>
              <a:rPr lang="es-ES" sz="1800" dirty="0"/>
              <a:t>. </a:t>
            </a:r>
            <a:r>
              <a:rPr lang="es-ES" sz="1800" dirty="0" smtClean="0"/>
              <a:t>EDGAR RODRÍGUEZ</a:t>
            </a:r>
            <a:r>
              <a:rPr lang="es-ES" sz="3600" dirty="0"/>
              <a:t/>
            </a:r>
            <a:br>
              <a:rPr lang="es-ES" sz="3600" dirty="0"/>
            </a:br>
            <a:endParaRPr lang="es-ES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09263" y="3776130"/>
            <a:ext cx="6400800" cy="1278467"/>
          </a:xfrm>
        </p:spPr>
        <p:txBody>
          <a:bodyPr>
            <a:noAutofit/>
          </a:bodyPr>
          <a:lstStyle/>
          <a:p>
            <a:pPr algn="r"/>
            <a:r>
              <a:rPr lang="es-ES" sz="1800" dirty="0" smtClean="0">
                <a:solidFill>
                  <a:schemeClr val="tx1"/>
                </a:solidFill>
              </a:rPr>
              <a:t>IX CONFERENCIA INTERNACIONAL LINGÜÍSTICA 2019 </a:t>
            </a:r>
            <a:r>
              <a:rPr lang="es-CO" sz="1800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es-CO" sz="1600" dirty="0" smtClean="0">
                <a:solidFill>
                  <a:schemeClr val="tx1"/>
                </a:solidFill>
              </a:rPr>
              <a:t>Instituto </a:t>
            </a:r>
            <a:r>
              <a:rPr lang="es-CO" sz="1600" dirty="0">
                <a:solidFill>
                  <a:schemeClr val="tx1"/>
                </a:solidFill>
              </a:rPr>
              <a:t>de Literatura y Lingüística 'José Antonio </a:t>
            </a:r>
            <a:r>
              <a:rPr lang="es-CO" sz="1600" dirty="0" err="1">
                <a:solidFill>
                  <a:schemeClr val="tx1"/>
                </a:solidFill>
              </a:rPr>
              <a:t>Portuondo</a:t>
            </a:r>
            <a:r>
              <a:rPr lang="es-CO" sz="1600" dirty="0">
                <a:solidFill>
                  <a:schemeClr val="tx1"/>
                </a:solidFill>
              </a:rPr>
              <a:t> </a:t>
            </a:r>
            <a:r>
              <a:rPr lang="es-CO" sz="1600" dirty="0" err="1" smtClean="0">
                <a:solidFill>
                  <a:schemeClr val="tx1"/>
                </a:solidFill>
              </a:rPr>
              <a:t>Valdor</a:t>
            </a:r>
            <a:r>
              <a:rPr lang="es-CO" sz="1600" dirty="0" smtClean="0">
                <a:solidFill>
                  <a:schemeClr val="tx1"/>
                </a:solidFill>
              </a:rPr>
              <a:t>‘</a:t>
            </a:r>
          </a:p>
          <a:p>
            <a:pPr algn="r"/>
            <a:r>
              <a:rPr lang="es-ES" sz="1800" dirty="0" smtClean="0">
                <a:solidFill>
                  <a:schemeClr val="tx1"/>
                </a:solidFill>
              </a:rPr>
              <a:t>NOVIEMBRE 25-29 </a:t>
            </a:r>
            <a:r>
              <a:rPr lang="es-ES" sz="1800" dirty="0">
                <a:solidFill>
                  <a:schemeClr val="tx1"/>
                </a:solidFill>
              </a:rPr>
              <a:t>DE </a:t>
            </a:r>
            <a:r>
              <a:rPr lang="es-ES" sz="1800" dirty="0" smtClean="0">
                <a:solidFill>
                  <a:schemeClr val="tx1"/>
                </a:solidFill>
              </a:rPr>
              <a:t>2019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181602" y="1792470"/>
            <a:ext cx="2928461" cy="923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/>
              <a:t>PhD. GUSTAVO JARAMILLO Mg. JOSE ORLANDO GÓMEZ </a:t>
            </a:r>
            <a:r>
              <a:rPr lang="es-ES" sz="3600" dirty="0"/>
              <a:t/>
            </a:r>
            <a:br>
              <a:rPr lang="es-ES" sz="3600" dirty="0"/>
            </a:br>
            <a:endParaRPr lang="es-ES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390" y="2715510"/>
            <a:ext cx="2550039" cy="55891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954" y="2501644"/>
            <a:ext cx="2288587" cy="110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HALLAZGOS Y CONCLUSIONES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82D0F4F-3ACC-4C53-8C76-13665C1AE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8138"/>
            <a:ext cx="8229601" cy="389519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CO" dirty="0"/>
              <a:t>En cuanto a la categoría de las prácticas pedagógicas, se identificaron 5 estrategias metodológicas para la enseñanza de ELE:</a:t>
            </a:r>
          </a:p>
          <a:p>
            <a:pPr marL="0" indent="0" algn="just">
              <a:buNone/>
            </a:pPr>
            <a:r>
              <a:rPr lang="es-CO" dirty="0"/>
              <a:t>1. El enfoque comunicativo.</a:t>
            </a:r>
          </a:p>
          <a:p>
            <a:pPr marL="0" indent="0" algn="just">
              <a:buNone/>
            </a:pPr>
            <a:r>
              <a:rPr lang="es-CO" dirty="0"/>
              <a:t>2. El enfoque basado en tareas y la resolución de problemas como estrategias para el desarrollo del pensamiento crítico.</a:t>
            </a:r>
          </a:p>
          <a:p>
            <a:pPr marL="0" indent="0" algn="just">
              <a:buNone/>
            </a:pPr>
            <a:r>
              <a:rPr lang="es-CO" dirty="0"/>
              <a:t>3. El uso de la gramática cognitiva u operativa, como estrategia para la comunicación.</a:t>
            </a:r>
          </a:p>
          <a:p>
            <a:pPr marL="0" indent="0" algn="just">
              <a:buNone/>
            </a:pPr>
            <a:r>
              <a:rPr lang="es-CO" dirty="0"/>
              <a:t>4. Estrategias de “error-corrección”.</a:t>
            </a:r>
          </a:p>
          <a:p>
            <a:pPr marL="0" indent="0" algn="just">
              <a:buNone/>
            </a:pPr>
            <a:r>
              <a:rPr lang="es-CO" dirty="0"/>
              <a:t>5. El uso del dialogo intercultural como estrategia para el desarrollo de la competencia intercultural (ICC).</a:t>
            </a:r>
            <a:r>
              <a:rPr lang="es-CO" u="sng" dirty="0"/>
              <a:t>  </a:t>
            </a:r>
            <a:endParaRPr lang="es-CO" dirty="0"/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57195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HALLAZGOS Y CONCLUSIONES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82D0F4F-3ACC-4C53-8C76-13665C1AE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8138"/>
            <a:ext cx="8229601" cy="389519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CO" dirty="0"/>
              <a:t>Con respecto a la categoría de los recursos didácticos en ELE, se concluye que: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dirty="0"/>
              <a:t>1. Los materiales tienen un enfoque que parte del desarrollo de competencias para el aprendizaje de las lenguas extranjeras y trabajan de manera integral la competencia lingüística, pragmática y sociolingüística. 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dirty="0"/>
              <a:t>2. Presentan gran variedad de actividades en las que los estudiantes pueden utilizar sus estilos de aprendizaje, convirtiéndose así en material indispensable para la práctica docente.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dirty="0"/>
              <a:t>3. Las actividades propuestas cuentan con un propósito que va más allá del netamente curricular, y es promover, estimular y propiciar el desarrollo del pensamiento crítico en los estudiantes. Esto se logra a través del uso contextualizado de la lengua objeto.</a:t>
            </a:r>
          </a:p>
        </p:txBody>
      </p:sp>
    </p:spTree>
    <p:extLst>
      <p:ext uri="{BB962C8B-B14F-4D97-AF65-F5344CB8AC3E}">
        <p14:creationId xmlns:p14="http://schemas.microsoft.com/office/powerpoint/2010/main" val="315934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HALLAZGOS Y CONCLUSIONES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82D0F4F-3ACC-4C53-8C76-13665C1AE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8138"/>
            <a:ext cx="8229601" cy="389519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CO" dirty="0"/>
              <a:t>4. Incluyen diferentes fuentes de información: el material presentado puede ser  actividades diseñadas por el docente, material pedagógico que se adapta a las necesidades de los estudiantes o material auténtico. Adicionalmente, los recursos se han visto impactados por el avance de las tecnologías y se incluyen actividades de Internet como sitios de práctica, juegos, imágenes e información cultural.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dirty="0"/>
              <a:t>5. Incluyen el componente cultural, sin embargo, la mayoría del material está enfocado en la cultura española, y el aspecto latinoamericano se trata de manera superficial. Por otra parte, el contexto colombiano no se incluye; por lo tanto, los docentes deben acudir a material diseñado por ellos, o a fuentes de información originales que los ayuden a contrastar la cultura de los estudiantes con el contexto colombiano.</a:t>
            </a:r>
          </a:p>
          <a:p>
            <a:pPr marL="0" indent="0" algn="just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89120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HALLAZGOS Y CONCLUSIONES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82D0F4F-3ACC-4C53-8C76-13665C1AE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8138"/>
            <a:ext cx="8229601" cy="404707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CO" dirty="0"/>
              <a:t>En cuanto a la inclusión del componente cultural, se concluye que: 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dirty="0"/>
              <a:t>1. No debe limitarse únicamente a los aspectos visibles de una cultura, sino también debe incluir otros elementos intrínsecos que reflejen la idiosincrasia de cada cultura, a través de  actividades que permitan un diálogo intercultural (diferencias-semejanzas entre las culturas objeto de estudio).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dirty="0"/>
              <a:t>2. Se requiere la adaptación de un enfoque intercultural en el aula, en el que se promuevan estrategias de “dialogo cultural”, este modelo debe permear idealmente los objetivos, el contenido y el currículo en sí mismo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dirty="0"/>
              <a:t>3. La mayoría de los libros de texto y recursos didácticos no cuentan con guías de ELE con inclusión de cultura colombiana. Los docentes deben adaptar y diseñar este tipo de recursos, los cuales no estaban sistematizados al momento del estudio.</a:t>
            </a: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57669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ESTADO ACTUAL SEGUNDA FASE</a:t>
            </a:r>
            <a:endParaRPr lang="es-CO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199" y="2168769"/>
            <a:ext cx="8229601" cy="2766646"/>
          </a:xfrm>
        </p:spPr>
        <p:txBody>
          <a:bodyPr/>
          <a:lstStyle/>
          <a:p>
            <a:pPr algn="just"/>
            <a:r>
              <a:rPr lang="es-CO" dirty="0" smtClean="0"/>
              <a:t>Implementación recurso didáctico (Septiembre)</a:t>
            </a:r>
          </a:p>
          <a:p>
            <a:pPr algn="just"/>
            <a:r>
              <a:rPr lang="es-CO" dirty="0" smtClean="0"/>
              <a:t>Aplicación instrumentos recolección de datos (Diarios de campo, rejilla de evaluación, entrevistas semiestructuradas estudiantes, docentes y expertos- (Octubre)</a:t>
            </a:r>
          </a:p>
          <a:p>
            <a:pPr algn="just"/>
            <a:r>
              <a:rPr lang="es-CO" dirty="0" smtClean="0"/>
              <a:t>Sistematización de los datos (Noviembre)  </a:t>
            </a:r>
          </a:p>
          <a:p>
            <a:pPr algn="just"/>
            <a:r>
              <a:rPr lang="es-CO" dirty="0" smtClean="0"/>
              <a:t>Triangulación y análisis de los datos (Noviembre)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267437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MUESTRA RECURSO DIDÁCTICO</a:t>
            </a:r>
          </a:p>
        </p:txBody>
      </p:sp>
      <p:pic>
        <p:nvPicPr>
          <p:cNvPr id="8" name="Marcador de contenido 7"/>
          <p:cNvPicPr>
            <a:picLocks noGrp="1"/>
          </p:cNvPicPr>
          <p:nvPr>
            <p:ph idx="1"/>
          </p:nvPr>
        </p:nvPicPr>
        <p:blipFill rotWithShape="1">
          <a:blip r:embed="rId2"/>
          <a:srcRect l="25458" t="14485" r="45010" b="3741"/>
          <a:stretch/>
        </p:blipFill>
        <p:spPr bwMode="auto">
          <a:xfrm>
            <a:off x="1221222" y="1794663"/>
            <a:ext cx="2347268" cy="3656013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/>
          <p:cNvPicPr/>
          <p:nvPr/>
        </p:nvPicPr>
        <p:blipFill rotWithShape="1">
          <a:blip r:embed="rId3"/>
          <a:srcRect l="25288" t="19614" r="45010" b="10984"/>
          <a:stretch/>
        </p:blipFill>
        <p:spPr bwMode="auto">
          <a:xfrm>
            <a:off x="5405437" y="1794662"/>
            <a:ext cx="2356077" cy="3656013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03198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PRODUCTOS ESPERADOS</a:t>
            </a:r>
            <a:endParaRPr lang="es-CO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199" y="1840524"/>
            <a:ext cx="8229601" cy="3587262"/>
          </a:xfrm>
        </p:spPr>
        <p:txBody>
          <a:bodyPr>
            <a:normAutofit lnSpcReduction="10000"/>
          </a:bodyPr>
          <a:lstStyle/>
          <a:p>
            <a:pPr algn="just"/>
            <a:r>
              <a:rPr lang="es-CO" dirty="0" smtClean="0"/>
              <a:t>Informe de investigación (Unidades de investigación de las dos instituciones).</a:t>
            </a:r>
          </a:p>
          <a:p>
            <a:pPr algn="just"/>
            <a:r>
              <a:rPr lang="es-CO" dirty="0" smtClean="0"/>
              <a:t>Publicación artículo tipo B, en revista indexada</a:t>
            </a:r>
          </a:p>
          <a:p>
            <a:pPr algn="just"/>
            <a:r>
              <a:rPr lang="es-CO" dirty="0" smtClean="0"/>
              <a:t>Libro resultado de investigación para una categorización más alta en COLCIENCIAS.  </a:t>
            </a:r>
          </a:p>
          <a:p>
            <a:pPr algn="just"/>
            <a:r>
              <a:rPr lang="es-CO" dirty="0" smtClean="0"/>
              <a:t>Presentación de los resultados a la comunidad académica nacional e internacional.</a:t>
            </a:r>
          </a:p>
          <a:p>
            <a:pPr algn="just"/>
            <a:r>
              <a:rPr lang="es-CO" dirty="0" smtClean="0"/>
              <a:t>Propuestas de otros proyectos con más instituciones de educación superior.</a:t>
            </a:r>
          </a:p>
          <a:p>
            <a:pPr algn="just"/>
            <a:endParaRPr lang="es-CO" dirty="0" smtClean="0"/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67584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BENEFICIOS</a:t>
            </a:r>
            <a:endParaRPr lang="es-CO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199" y="1840524"/>
            <a:ext cx="8229601" cy="3587262"/>
          </a:xfrm>
        </p:spPr>
        <p:txBody>
          <a:bodyPr>
            <a:normAutofit/>
          </a:bodyPr>
          <a:lstStyle/>
          <a:p>
            <a:pPr algn="just"/>
            <a:r>
              <a:rPr lang="es-CO" dirty="0" smtClean="0"/>
              <a:t>Creación de una verdadera sinergia institucional, a través de convenios académicos.</a:t>
            </a:r>
          </a:p>
          <a:p>
            <a:pPr algn="just"/>
            <a:r>
              <a:rPr lang="es-CO" dirty="0" smtClean="0"/>
              <a:t>Más visibilidad a nivel local e internacional.</a:t>
            </a:r>
          </a:p>
          <a:p>
            <a:pPr algn="just"/>
            <a:r>
              <a:rPr lang="es-CO" dirty="0" smtClean="0"/>
              <a:t>Fortalecimiento de las instituciones a nivel local e internacional.</a:t>
            </a:r>
          </a:p>
          <a:p>
            <a:pPr algn="just"/>
            <a:r>
              <a:rPr lang="es-CO" dirty="0" smtClean="0"/>
              <a:t>Aumento producción académica, a partir de los proyectos.</a:t>
            </a:r>
          </a:p>
          <a:p>
            <a:pPr algn="just"/>
            <a:r>
              <a:rPr lang="es-CO" dirty="0" smtClean="0"/>
              <a:t>Consolidación de los grupos de investigación en las entidades académicas correspondientes.</a:t>
            </a: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5847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199" y="1133748"/>
            <a:ext cx="8229601" cy="477937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CO" sz="2800" dirty="0"/>
          </a:p>
          <a:p>
            <a:r>
              <a:rPr lang="es-CO" sz="3600" dirty="0"/>
              <a:t>Arias, F. (2006). El Proyecto de Investigación. Introducción a la Metodología Científica. Editorial Episteme, Caracas Venezuela. Recuperado de: </a:t>
            </a:r>
            <a:r>
              <a:rPr lang="es-CO" sz="3600" u="sng" dirty="0">
                <a:hlinkClick r:id="rId2"/>
              </a:rPr>
              <a:t>http://ebevidencia.com/wp-</a:t>
            </a:r>
            <a:r>
              <a:rPr lang="es-CO" sz="3600" dirty="0"/>
              <a:t> </a:t>
            </a:r>
            <a:r>
              <a:rPr lang="es-CO" sz="3600" u="sng" dirty="0" err="1">
                <a:hlinkClick r:id="rId2"/>
              </a:rPr>
              <a:t>content</a:t>
            </a:r>
            <a:r>
              <a:rPr lang="es-CO" sz="3600" u="sng" dirty="0">
                <a:hlinkClick r:id="rId2"/>
              </a:rPr>
              <a:t>/</a:t>
            </a:r>
            <a:r>
              <a:rPr lang="es-CO" sz="3600" u="sng" dirty="0" err="1">
                <a:hlinkClick r:id="rId2"/>
              </a:rPr>
              <a:t>uploads</a:t>
            </a:r>
            <a:r>
              <a:rPr lang="es-CO" sz="3600" u="sng" dirty="0">
                <a:hlinkClick r:id="rId2"/>
              </a:rPr>
              <a:t>/2014/12/EL-PROYECTO-DE-INVESTIGACI%C3%93N-6ta-Ed.-FIDIAS-G.-ARIAS.pdf</a:t>
            </a:r>
            <a:endParaRPr lang="es-CO" sz="3600" dirty="0"/>
          </a:p>
          <a:p>
            <a:endParaRPr lang="es-CO" sz="3600" dirty="0"/>
          </a:p>
          <a:p>
            <a:r>
              <a:rPr lang="en-US" sz="3600" dirty="0" err="1"/>
              <a:t>Berwald</a:t>
            </a:r>
            <a:r>
              <a:rPr lang="en-US" sz="3600" dirty="0"/>
              <a:t>, Jean-Pierre. (1987). </a:t>
            </a:r>
            <a:r>
              <a:rPr lang="en-US" sz="3600" i="1" dirty="0"/>
              <a:t>Teaching Foreign Languages with </a:t>
            </a:r>
            <a:r>
              <a:rPr lang="en-US" sz="3600" i="1" dirty="0" err="1"/>
              <a:t>Realia</a:t>
            </a:r>
            <a:r>
              <a:rPr lang="en-US" sz="3600" i="1" dirty="0"/>
              <a:t> and Other Authentic Materials</a:t>
            </a:r>
            <a:r>
              <a:rPr lang="en-US" sz="3600" dirty="0"/>
              <a:t>. ERIC Q&amp;A. ERIC Clearinghouse on Languages and Linguistics, Washington, D.C. </a:t>
            </a:r>
            <a:r>
              <a:rPr lang="en-US" sz="3600" dirty="0" err="1"/>
              <a:t>Recuperado</a:t>
            </a:r>
            <a:r>
              <a:rPr lang="en-US" sz="3600" dirty="0"/>
              <a:t> de: </a:t>
            </a:r>
            <a:r>
              <a:rPr lang="en-US" sz="3600" u="sng" dirty="0">
                <a:hlinkClick r:id="rId3"/>
              </a:rPr>
              <a:t>http://files.eric.ed.gov/fulltext/ED289367.pdf</a:t>
            </a:r>
            <a:endParaRPr lang="es-CO" sz="3600" dirty="0"/>
          </a:p>
          <a:p>
            <a:endParaRPr lang="es-CO" sz="3600" dirty="0"/>
          </a:p>
          <a:p>
            <a:r>
              <a:rPr lang="es-CO" sz="3600" dirty="0"/>
              <a:t>Bravo, Juan L. (2004). Los Medios De Enseñanza: Los medios de enseñanza: Clasificación, selección y aplicación Pixel-Bit. Revista de Medios y Educación, núm. 24, julio, 2004, pp. 113-124. Universidad de Sevilla. España. Recuperado de: </a:t>
            </a:r>
            <a:r>
              <a:rPr lang="es-CO" sz="3600" u="sng" dirty="0">
                <a:hlinkClick r:id="rId4"/>
              </a:rPr>
              <a:t>http://www.redalyc.org/pdf/368/36802409.pdf</a:t>
            </a:r>
            <a:endParaRPr lang="es-CO" sz="3600" dirty="0"/>
          </a:p>
          <a:p>
            <a:endParaRPr lang="es-CO" sz="3600" dirty="0"/>
          </a:p>
          <a:p>
            <a:r>
              <a:rPr lang="es-CO" sz="3600" dirty="0"/>
              <a:t>Brown, D. (2000). </a:t>
            </a:r>
            <a:r>
              <a:rPr lang="en-US" sz="3600" i="1" dirty="0"/>
              <a:t>Principles of language teaching and learning</a:t>
            </a:r>
            <a:r>
              <a:rPr lang="en-US" sz="3600" dirty="0"/>
              <a:t>. Addison Wesley Longman INC. A	Pearson	Education	Company.	</a:t>
            </a:r>
            <a:r>
              <a:rPr lang="es-CO" sz="3600" dirty="0"/>
              <a:t>Recuperado	de: </a:t>
            </a:r>
            <a:r>
              <a:rPr lang="es-CO" sz="3600" u="sng" dirty="0">
                <a:hlinkClick r:id="rId5"/>
              </a:rPr>
              <a:t>https://s3.amazonaws.com/academia.edu.documents/40433526/_H._Douglas_Brown </a:t>
            </a:r>
            <a:r>
              <a:rPr lang="es-CO" sz="3600" u="sng" dirty="0" err="1">
                <a:hlinkClick r:id="rId5"/>
              </a:rPr>
              <a:t>Principles</a:t>
            </a:r>
            <a:r>
              <a:rPr lang="en-US" sz="3600" u="sng" dirty="0">
                <a:hlinkClick r:id="rId5"/>
              </a:rPr>
              <a:t>_</a:t>
            </a:r>
            <a:r>
              <a:rPr lang="en-US" sz="3600" u="sng" dirty="0" err="1">
                <a:hlinkClick r:id="rId5"/>
              </a:rPr>
              <a:t>of_language_learningBookZZ.org.pdf?AWSAccessKeyId</a:t>
            </a:r>
            <a:r>
              <a:rPr lang="en-US" sz="3600" u="sng" dirty="0">
                <a:hlinkClick r:id="rId5"/>
              </a:rPr>
              <a:t>=AKIAIWOWYYGZ2Y53UL3A&amp;Expires=150</a:t>
            </a:r>
            <a:r>
              <a:rPr lang="en-US" sz="3600" dirty="0"/>
              <a:t> </a:t>
            </a:r>
            <a:r>
              <a:rPr lang="en-US" sz="3600" u="sng" dirty="0">
                <a:hlinkClick r:id="rId5"/>
              </a:rPr>
              <a:t>2144337&amp;Signature=VvPAxVut2VLPDDmJUYq4z1qrS6s%3D&amp;response-content-</a:t>
            </a:r>
            <a:r>
              <a:rPr lang="en-US" sz="3600" dirty="0"/>
              <a:t> </a:t>
            </a:r>
            <a:r>
              <a:rPr lang="en-US" sz="3600" u="sng" dirty="0">
                <a:hlinkClick r:id="rId5"/>
              </a:rPr>
              <a:t>disposition=inline%3B%20filename%3DPrinciples_of_language_learning.pdf</a:t>
            </a:r>
            <a:endParaRPr lang="en-US" sz="3600" u="sng" dirty="0"/>
          </a:p>
          <a:p>
            <a:endParaRPr lang="en-US" sz="3600" u="sng" dirty="0">
              <a:effectLst/>
            </a:endParaRPr>
          </a:p>
          <a:p>
            <a:r>
              <a:rPr lang="es-CO" sz="3600" dirty="0"/>
              <a:t>Díaz, A. (2016). Estado del arte del español como lengua extranjera (ELE) en Bogotá: cursos de ELE que nacen y se hacen. Revista Latinoamericana de Educación, Vol. 7, No. 1, 173-193 ISSN: 2215- 8421.	Recuperado	en: </a:t>
            </a:r>
            <a:r>
              <a:rPr lang="es-CO" sz="3600" u="sng" dirty="0">
                <a:solidFill>
                  <a:srgbClr val="0000FF"/>
                </a:solidFill>
                <a:hlinkClick r:id="rId6"/>
              </a:rPr>
              <a:t>https://vocesysilencios.uniandes.edu.co/index.php/vys/article/view/275/pdf_118</a:t>
            </a:r>
            <a:endParaRPr lang="es-CO" sz="3600" u="sng" dirty="0">
              <a:solidFill>
                <a:srgbClr val="0000FF"/>
              </a:solidFill>
            </a:endParaRPr>
          </a:p>
          <a:p>
            <a:endParaRPr lang="es-CO" sz="3600" u="sng" dirty="0">
              <a:solidFill>
                <a:srgbClr val="0000FF"/>
              </a:solidFill>
            </a:endParaRPr>
          </a:p>
          <a:p>
            <a:r>
              <a:rPr lang="es-CO" sz="3600" dirty="0"/>
              <a:t>García, D. García, J. Buitrago, Y. (2011). Estado Del Arte De Ele En Colombia, Una Mirada Holística: Metodologías Y Enfoques, Material Didáctico, Variedades Lingüísticas Y Dificultades En El Área. Marco ELE, Revista de Didáctica ELE. ISSN: 1885-2211, </a:t>
            </a:r>
            <a:r>
              <a:rPr lang="es-CO" sz="3600" dirty="0" err="1"/>
              <a:t>Num</a:t>
            </a:r>
            <a:r>
              <a:rPr lang="es-CO" sz="3600" dirty="0"/>
              <a:t>. 13. Universidad Nacional De Colombia	/	Universidad	Pedagógica	Nacional.	Recuperado	de:</a:t>
            </a:r>
            <a:r>
              <a:rPr lang="es-CO" sz="3600" u="sng" dirty="0">
                <a:solidFill>
                  <a:srgbClr val="0000FF"/>
                </a:solidFill>
              </a:rPr>
              <a:t> </a:t>
            </a:r>
            <a:r>
              <a:rPr lang="es-CO" sz="3600" u="sng" dirty="0">
                <a:solidFill>
                  <a:srgbClr val="0000FF"/>
                </a:solidFill>
                <a:hlinkClick r:id="rId7"/>
              </a:rPr>
              <a:t>http://marcoele.com/descargas/13/garcia-garcia-buitrago_colombia.pdf</a:t>
            </a:r>
            <a:endParaRPr lang="es-CO" sz="3600" u="sng" dirty="0">
              <a:solidFill>
                <a:srgbClr val="0000FF"/>
              </a:solidFill>
            </a:endParaRPr>
          </a:p>
          <a:p>
            <a:endParaRPr lang="es-CO" sz="3600" u="sng" dirty="0">
              <a:solidFill>
                <a:srgbClr val="0000FF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s-CO" sz="3600" dirty="0">
                <a:latin typeface="Calibri" panose="020F0502020204030204" pitchFamily="34" charset="0"/>
                <a:ea typeface="Times New Roman" panose="02020603050405020304" pitchFamily="18" charset="0"/>
              </a:rPr>
              <a:t>Madrid, D. (2001). Materiales Didácticos Para La Enseñanza Del Inglés En Ciencias De La Educación	En </a:t>
            </a:r>
            <a:r>
              <a:rPr lang="es-CO" sz="36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Bruton</a:t>
            </a:r>
            <a:r>
              <a:rPr lang="es-CO" sz="3600" dirty="0">
                <a:latin typeface="Calibri" panose="020F0502020204030204" pitchFamily="34" charset="0"/>
                <a:ea typeface="Times New Roman" panose="02020603050405020304" pitchFamily="18" charset="0"/>
              </a:rPr>
              <a:t>, A. y Lorenzo, F. J. (eds.): Perspectivas actuales en la metodología de la enseñanza del inglés en las Universidades andaluzas, Revista de Enseñanza Universitaria, nº extraordinario		2001,	pp.	213-232,	ISSN	1131-5245.	Recuperado	de: </a:t>
            </a:r>
            <a:r>
              <a:rPr lang="es-CO" sz="3600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8"/>
              </a:rPr>
              <a:t>http://www.ugr.es/~dmadrid/Publicaciones/Materiales%20didacticos%20ensegnanza%20ingles%2</a:t>
            </a:r>
            <a:r>
              <a:rPr lang="es-CO" sz="36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CO" sz="3600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8"/>
              </a:rPr>
              <a:t>0CC%20Educacion.pdf</a:t>
            </a:r>
            <a:endParaRPr lang="es-CO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s-CO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s-CO" sz="3600" dirty="0">
                <a:latin typeface="Calibri" panose="020F0502020204030204" pitchFamily="34" charset="0"/>
                <a:ea typeface="Times New Roman" panose="02020603050405020304" pitchFamily="18" charset="0"/>
              </a:rPr>
              <a:t>Rodríguez, D. Díaz, E. (2017). El componente cultural en la enseñanza de español como lengua extranjera (ELE). Trabajo de grado presentado como requisito para optar al título de Licenciado en Lengua Castellana Inglés y Francés. Director Trabajo de Grado: Prof. Aurora Cardona Serrano. Universidad	de	la	Salle.	Recuperado	de:</a:t>
            </a:r>
            <a:r>
              <a:rPr lang="es-CO" sz="36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9"/>
              </a:rPr>
              <a:t> </a:t>
            </a:r>
            <a:r>
              <a:rPr lang="es-CO" sz="3600" spc="-5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9"/>
              </a:rPr>
              <a:t>http://repository.lasalle.edu.co/bitstream/handle/10185/20353/26041090_2017.pdf?sequence=1</a:t>
            </a:r>
            <a:endParaRPr lang="es-CO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s-CO" sz="3600" u="sng" dirty="0">
              <a:solidFill>
                <a:srgbClr val="0000FF"/>
              </a:solidFill>
            </a:endParaRPr>
          </a:p>
          <a:p>
            <a:endParaRPr lang="es-CO" sz="3600" u="sng" dirty="0">
              <a:solidFill>
                <a:srgbClr val="0000FF"/>
              </a:solidFill>
            </a:endParaRPr>
          </a:p>
          <a:p>
            <a:endParaRPr lang="es-CO" sz="3600" u="sng" dirty="0">
              <a:solidFill>
                <a:srgbClr val="0000FF"/>
              </a:solidFill>
              <a:effectLst/>
            </a:endParaRPr>
          </a:p>
          <a:p>
            <a:endParaRPr lang="es-CO" sz="3600" u="sng" dirty="0">
              <a:solidFill>
                <a:srgbClr val="0000FF"/>
              </a:solidFill>
              <a:effectLst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166949" y="391886"/>
            <a:ext cx="5347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REFERENCIAS</a:t>
            </a:r>
          </a:p>
        </p:txBody>
      </p:sp>
    </p:spTree>
    <p:extLst>
      <p:ext uri="{BB962C8B-B14F-4D97-AF65-F5344CB8AC3E}">
        <p14:creationId xmlns:p14="http://schemas.microsoft.com/office/powerpoint/2010/main" val="29223707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199" y="889908"/>
            <a:ext cx="8229601" cy="36554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CO" sz="8000" dirty="0"/>
          </a:p>
          <a:p>
            <a:pPr marL="0" indent="0" algn="ctr">
              <a:buNone/>
            </a:pPr>
            <a:r>
              <a:rPr lang="es-CO" sz="8000" dirty="0"/>
              <a:t>PREGUNTAS</a:t>
            </a:r>
          </a:p>
        </p:txBody>
      </p:sp>
    </p:spTree>
    <p:extLst>
      <p:ext uri="{BB962C8B-B14F-4D97-AF65-F5344CB8AC3E}">
        <p14:creationId xmlns:p14="http://schemas.microsoft.com/office/powerpoint/2010/main" val="2268566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448571"/>
            <a:ext cx="7772400" cy="923041"/>
          </a:xfrm>
        </p:spPr>
        <p:txBody>
          <a:bodyPr>
            <a:noAutofit/>
          </a:bodyPr>
          <a:lstStyle/>
          <a:p>
            <a:r>
              <a:rPr lang="es-ES_tradnl" sz="3200" dirty="0"/>
              <a:t>Las Prácticas Pedagógicas y el uso de Los Recursos Didácticos en la Enseñanza de ELE en los Programas de la Universidad Santo Tomás y la Universidad Pontificia Bolivariana</a:t>
            </a:r>
            <a:endParaRPr lang="es-E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09263" y="3776130"/>
            <a:ext cx="6400800" cy="1278467"/>
          </a:xfrm>
        </p:spPr>
        <p:txBody>
          <a:bodyPr>
            <a:normAutofit/>
          </a:bodyPr>
          <a:lstStyle/>
          <a:p>
            <a:pPr algn="r"/>
            <a:r>
              <a:rPr lang="es-ES" sz="1000" dirty="0"/>
              <a:t>8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9D8DA1C3-E470-4636-92D1-DBC9F7B26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388" y="4332222"/>
            <a:ext cx="2548349" cy="56088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2F346497-5305-42D2-884C-30A50693E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937" y="4189017"/>
            <a:ext cx="2292295" cy="110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199" y="889908"/>
            <a:ext cx="8229601" cy="365548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s-CO" sz="8000" dirty="0"/>
          </a:p>
          <a:p>
            <a:pPr marL="0" indent="0" algn="ctr">
              <a:buNone/>
            </a:pPr>
            <a:r>
              <a:rPr lang="es-CO" sz="8000" dirty="0" smtClean="0"/>
              <a:t>¡Muchas gracias por su atención!</a:t>
            </a:r>
            <a:endParaRPr lang="es-CO" sz="8000" dirty="0"/>
          </a:p>
        </p:txBody>
      </p:sp>
    </p:spTree>
    <p:extLst>
      <p:ext uri="{BB962C8B-B14F-4D97-AF65-F5344CB8AC3E}">
        <p14:creationId xmlns:p14="http://schemas.microsoft.com/office/powerpoint/2010/main" val="27228511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199" y="889908"/>
            <a:ext cx="8229601" cy="365548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CO" sz="8000" dirty="0" smtClean="0"/>
              <a:t>Contacto</a:t>
            </a:r>
          </a:p>
          <a:p>
            <a:pPr marL="0" indent="0" algn="ctr">
              <a:buNone/>
            </a:pPr>
            <a:r>
              <a:rPr lang="es-CO" sz="4400" dirty="0" smtClean="0">
                <a:hlinkClick r:id="rId2"/>
              </a:rPr>
              <a:t>dianabernall@usantotomas.edu.co</a:t>
            </a:r>
            <a:endParaRPr lang="es-CO" sz="4400" dirty="0" smtClean="0"/>
          </a:p>
          <a:p>
            <a:pPr marL="0" indent="0" algn="ctr">
              <a:buNone/>
            </a:pPr>
            <a:r>
              <a:rPr lang="es-CO" sz="4400" dirty="0" smtClean="0">
                <a:hlinkClick r:id="rId3"/>
              </a:rPr>
              <a:t>yuribiacaro@usantotomas.edu.co</a:t>
            </a:r>
            <a:endParaRPr lang="es-CO" sz="4400" dirty="0" smtClean="0"/>
          </a:p>
          <a:p>
            <a:pPr marL="0" indent="0" algn="ctr">
              <a:buNone/>
            </a:pPr>
            <a:r>
              <a:rPr lang="es-CO" sz="4400" dirty="0" smtClean="0">
                <a:hlinkClick r:id="rId4"/>
              </a:rPr>
              <a:t>edgarochoa@usantotomas.edu.co</a:t>
            </a:r>
            <a:endParaRPr lang="es-CO" sz="4400" dirty="0" smtClean="0"/>
          </a:p>
          <a:p>
            <a:pPr marL="0" indent="0" algn="ctr">
              <a:buNone/>
            </a:pPr>
            <a:endParaRPr lang="es-CO" sz="4400" dirty="0"/>
          </a:p>
        </p:txBody>
      </p:sp>
    </p:spTree>
    <p:extLst>
      <p:ext uri="{BB962C8B-B14F-4D97-AF65-F5344CB8AC3E}">
        <p14:creationId xmlns:p14="http://schemas.microsoft.com/office/powerpoint/2010/main" val="280991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/>
              <a:t>AGENDA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4628606" cy="3395133"/>
          </a:xfrm>
        </p:spPr>
        <p:txBody>
          <a:bodyPr>
            <a:normAutofit fontScale="85000" lnSpcReduction="20000"/>
          </a:bodyPr>
          <a:lstStyle/>
          <a:p>
            <a:r>
              <a:rPr lang="es-CO" dirty="0"/>
              <a:t>Contextualización de la investigación interinstitucional</a:t>
            </a:r>
          </a:p>
          <a:p>
            <a:r>
              <a:rPr lang="es-CO" dirty="0"/>
              <a:t>Planteamiento del </a:t>
            </a:r>
            <a:r>
              <a:rPr lang="es-CO" dirty="0" smtClean="0"/>
              <a:t>problema</a:t>
            </a:r>
          </a:p>
          <a:p>
            <a:r>
              <a:rPr lang="es-CO" dirty="0" smtClean="0"/>
              <a:t>Pregunta de investigación</a:t>
            </a:r>
            <a:endParaRPr lang="es-CO" dirty="0"/>
          </a:p>
          <a:p>
            <a:r>
              <a:rPr lang="es-CO" dirty="0" smtClean="0"/>
              <a:t>Objetivos</a:t>
            </a:r>
            <a:endParaRPr lang="es-CO" dirty="0"/>
          </a:p>
          <a:p>
            <a:r>
              <a:rPr lang="es-CO" dirty="0"/>
              <a:t>Marco teórico y Estado del arte</a:t>
            </a:r>
          </a:p>
          <a:p>
            <a:r>
              <a:rPr lang="es-CO" dirty="0"/>
              <a:t>Metodología- Población-Instrumentos</a:t>
            </a:r>
          </a:p>
          <a:p>
            <a:r>
              <a:rPr lang="es-CO" dirty="0"/>
              <a:t>Recolección de la información</a:t>
            </a:r>
          </a:p>
          <a:p>
            <a:r>
              <a:rPr lang="es-CO" dirty="0" smtClean="0"/>
              <a:t>Triangulación y análisis de la información</a:t>
            </a:r>
            <a:endParaRPr lang="es-CO" dirty="0"/>
          </a:p>
          <a:p>
            <a:r>
              <a:rPr lang="es-CO" dirty="0" smtClean="0"/>
              <a:t>Hallazgos y conclusiones</a:t>
            </a:r>
            <a:endParaRPr lang="es-CO" dirty="0"/>
          </a:p>
          <a:p>
            <a:r>
              <a:rPr lang="es-CO" dirty="0" smtClean="0"/>
              <a:t>Estado actual segunda fase</a:t>
            </a:r>
          </a:p>
          <a:p>
            <a:r>
              <a:rPr lang="es-CO" smtClean="0"/>
              <a:t>Productos esperados </a:t>
            </a:r>
            <a:endParaRPr lang="es-CO" dirty="0"/>
          </a:p>
          <a:p>
            <a:pPr marL="0" indent="0">
              <a:buNone/>
            </a:pPr>
            <a:r>
              <a:rPr lang="es-CO" dirty="0"/>
              <a:t>        </a:t>
            </a:r>
          </a:p>
          <a:p>
            <a:endParaRPr lang="es-CO" dirty="0"/>
          </a:p>
          <a:p>
            <a:endParaRPr lang="es-CO" dirty="0"/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5655" y="613556"/>
            <a:ext cx="3858345" cy="537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6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69988534"/>
              </p:ext>
            </p:extLst>
          </p:nvPr>
        </p:nvGraphicFramePr>
        <p:xfrm>
          <a:off x="819149" y="1657350"/>
          <a:ext cx="7724775" cy="3976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/>
              <a:t>Contextualización de la Investigación Interinstitucional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819149" y="1838325"/>
            <a:ext cx="170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Referentes Internacionales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885825" y="2870200"/>
            <a:ext cx="1304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Referentes Nacionales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85825" y="3841750"/>
            <a:ext cx="16383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O" sz="1400" dirty="0"/>
              <a:t>Referentes Institucionales-USTA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5825" y="4800600"/>
            <a:ext cx="14033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Referentes</a:t>
            </a:r>
            <a:r>
              <a:rPr lang="en-US" sz="1400" dirty="0"/>
              <a:t> </a:t>
            </a:r>
            <a:r>
              <a:rPr lang="en-US" sz="1400" dirty="0" err="1"/>
              <a:t>Institucionales</a:t>
            </a:r>
            <a:r>
              <a:rPr lang="en-US" sz="1400" dirty="0"/>
              <a:t> UPB</a:t>
            </a:r>
          </a:p>
        </p:txBody>
      </p:sp>
    </p:spTree>
    <p:extLst>
      <p:ext uri="{BB962C8B-B14F-4D97-AF65-F5344CB8AC3E}">
        <p14:creationId xmlns:p14="http://schemas.microsoft.com/office/powerpoint/2010/main" val="32969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59783" cy="1143000"/>
          </a:xfrm>
        </p:spPr>
        <p:txBody>
          <a:bodyPr>
            <a:normAutofit/>
          </a:bodyPr>
          <a:lstStyle/>
          <a:p>
            <a:pPr algn="l"/>
            <a:r>
              <a:rPr lang="es-ES" sz="2400" dirty="0"/>
              <a:t>PLANTEAMIENTO DEL PROBLEMA: Justificación y Descripción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81983123"/>
              </p:ext>
            </p:extLst>
          </p:nvPr>
        </p:nvGraphicFramePr>
        <p:xfrm>
          <a:off x="457200" y="1480456"/>
          <a:ext cx="8059783" cy="4214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317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013"/>
          </a:xfrm>
        </p:spPr>
        <p:txBody>
          <a:bodyPr>
            <a:noAutofit/>
          </a:bodyPr>
          <a:lstStyle/>
          <a:p>
            <a:r>
              <a:rPr lang="es-ES" sz="4000" dirty="0"/>
              <a:t>Pregunta de Investigación</a:t>
            </a:r>
            <a:endParaRPr lang="es-CO" sz="4000" dirty="0"/>
          </a:p>
        </p:txBody>
      </p:sp>
      <p:sp>
        <p:nvSpPr>
          <p:cNvPr id="2" name="Marcador de contenido 1"/>
          <p:cNvSpPr>
            <a:spLocks noGrp="1"/>
          </p:cNvSpPr>
          <p:nvPr>
            <p:ph sz="half" idx="1"/>
          </p:nvPr>
        </p:nvSpPr>
        <p:spPr>
          <a:xfrm>
            <a:off x="378821" y="1715588"/>
            <a:ext cx="8599715" cy="30392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CO" dirty="0"/>
              <a:t>¿Cuáles prácticas y recursos pedagógicos contribuyen a incluir el componente cultural colombiano en la enseñanza del español como lengua extranjera en los programas de la Universidad Santo Tomás y la Universidad Pontificia Bolivariana de Medellín?</a:t>
            </a: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35571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013"/>
          </a:xfrm>
        </p:spPr>
        <p:txBody>
          <a:bodyPr>
            <a:normAutofit/>
          </a:bodyPr>
          <a:lstStyle/>
          <a:p>
            <a:r>
              <a:rPr lang="es-ES" sz="2000" dirty="0"/>
              <a:t>OBJETIVOS: GENERAL Y ESPECÍFICOS </a:t>
            </a:r>
            <a:endParaRPr lang="es-CO" sz="2000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430249250"/>
              </p:ext>
            </p:extLst>
          </p:nvPr>
        </p:nvGraphicFramePr>
        <p:xfrm>
          <a:off x="1419726" y="1510940"/>
          <a:ext cx="695425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7662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393371" y="330926"/>
            <a:ext cx="6609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/>
              <a:t>MARCO TEÓRICO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30123"/>
              </p:ext>
            </p:extLst>
          </p:nvPr>
        </p:nvGraphicFramePr>
        <p:xfrm>
          <a:off x="583474" y="1222465"/>
          <a:ext cx="8229600" cy="3395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75327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2112</TotalTime>
  <Words>1880</Words>
  <Application>Microsoft Office PowerPoint</Application>
  <PresentationFormat>Presentación en pantalla (4:3)</PresentationFormat>
  <Paragraphs>245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Presentación de PowerPoint</vt:lpstr>
      <vt:lpstr>Mg. DIANA MARCELA BERNAL   Mg. YURIBIA ANDREA CARO Mg. EDGAR RODRÍGUEZ </vt:lpstr>
      <vt:lpstr>Las Prácticas Pedagógicas y el uso de Los Recursos Didácticos en la Enseñanza de ELE en los Programas de la Universidad Santo Tomás y la Universidad Pontificia Bolivariana</vt:lpstr>
      <vt:lpstr>AGENDA</vt:lpstr>
      <vt:lpstr>Contextualización de la Investigación Interinstitucional</vt:lpstr>
      <vt:lpstr>PLANTEAMIENTO DEL PROBLEMA: Justificación y Descripción</vt:lpstr>
      <vt:lpstr>Pregunta de Investigación</vt:lpstr>
      <vt:lpstr>OBJETIVOS: GENERAL Y ESPECÍFICOS </vt:lpstr>
      <vt:lpstr>Presentación de PowerPoint</vt:lpstr>
      <vt:lpstr>Presentación de PowerPoint</vt:lpstr>
      <vt:lpstr>METODOLOGÍA</vt:lpstr>
      <vt:lpstr>RUTA METODOLÓGICA</vt:lpstr>
      <vt:lpstr>POBLACIÓN</vt:lpstr>
      <vt:lpstr>MATRIZ CATEGORIAL</vt:lpstr>
      <vt:lpstr>INSTRUMENTOS</vt:lpstr>
      <vt:lpstr>INSTRUMENTOS</vt:lpstr>
      <vt:lpstr>RECOLECCIÓN DE LA INFORMACIÓN</vt:lpstr>
      <vt:lpstr>TRIANGULACIÓN DE LA INFORMACIÓN</vt:lpstr>
      <vt:lpstr>ANÁLISIS DE LA INFORMACIÓN</vt:lpstr>
      <vt:lpstr>HALLAZGOS Y CONCLUSIONES </vt:lpstr>
      <vt:lpstr>HALLAZGOS Y CONCLUSIONES </vt:lpstr>
      <vt:lpstr>HALLAZGOS Y CONCLUSIONES </vt:lpstr>
      <vt:lpstr>HALLAZGOS Y CONCLUSIONES </vt:lpstr>
      <vt:lpstr>ESTADO ACTUAL SEGUNDA FASE</vt:lpstr>
      <vt:lpstr>MUESTRA RECURSO DIDÁCTICO</vt:lpstr>
      <vt:lpstr>PRODUCTOS ESPERADOS</vt:lpstr>
      <vt:lpstr>BENEFICIOS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Orlando Rodriguez</cp:lastModifiedBy>
  <cp:revision>135</cp:revision>
  <dcterms:created xsi:type="dcterms:W3CDTF">2016-03-28T17:24:36Z</dcterms:created>
  <dcterms:modified xsi:type="dcterms:W3CDTF">2019-11-25T03:10:33Z</dcterms:modified>
</cp:coreProperties>
</file>