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796779"/>
            <a:ext cx="513225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História, memoria e esquecimento: a violência ao povo negro</a:t>
            </a: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Nesta conferencia a autora responde á pergunta pelas possíveis relações dos </a:t>
            </a:r>
            <a:r>
              <a:rPr lang="pt-BR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cuchitas</a:t>
            </a:r>
            <a:r>
              <a:rPr 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como eram chamados os etíopes na antiguidade, com as culturas egípcias e árabes. Esta pergunta baseia-se na necessidade de superar as interpretações eurocêntricas, que empurram a história destas culturas para o mundo mediterrâneo ocidental, negligenciando o legado etíope na história destas culturas.</a:t>
            </a:r>
          </a:p>
          <a:p>
            <a:pPr algn="just"/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https://www.youtube.com/watch?v=fu_yuU8mz-M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2762</TotalTime>
  <Words>104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72</cp:revision>
  <dcterms:created xsi:type="dcterms:W3CDTF">2021-02-04T14:05:46Z</dcterms:created>
  <dcterms:modified xsi:type="dcterms:W3CDTF">2021-06-17T15:34:15Z</dcterms:modified>
</cp:coreProperties>
</file>