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1224731"/>
            <a:ext cx="51322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Encuentro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enfrentamientos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á pandemia no Senegal, serie: “nas sendas da nossa sabedoria ancestral: nossas manas africanas falam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este conversatorio la docente modera un diálogo con la profesora Georgette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Ndour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sobre la situación de la pandemia y de las mujeres en Senegal. 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https://www.youtube.com/watch?v=oOh8vtPinB8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81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81</cp:revision>
  <dcterms:created xsi:type="dcterms:W3CDTF">2021-02-04T14:05:46Z</dcterms:created>
  <dcterms:modified xsi:type="dcterms:W3CDTF">2021-06-17T15:51:40Z</dcterms:modified>
</cp:coreProperties>
</file>