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6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Educar para la integridad: una apuesta necesaria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7336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10. CONCLUSIONES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736203"/>
            <a:ext cx="10131425" cy="4054997"/>
          </a:xfrm>
        </p:spPr>
        <p:txBody>
          <a:bodyPr>
            <a:noAutofit/>
          </a:bodyPr>
          <a:lstStyle/>
          <a:p>
            <a:pPr algn="just"/>
            <a:r>
              <a:rPr lang="es-ES_tradnl" sz="2400" dirty="0" smtClean="0"/>
              <a:t>PROPENDER HACIA UNA CULTURA DE LA INTEGRIDAD ACAD</a:t>
            </a:r>
            <a:r>
              <a:rPr lang="es-ES" sz="2400" dirty="0" smtClean="0"/>
              <a:t>ÉMICA DONDE SE SANCIONEN SOCIALMENTE LOS COMPORTAMIENTOS DESHONESTOS.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CONTAR CON LOS MECANISMOS EFECTIVOS DE PREVENCIÓN, DETECCIÓN Y SANCIÓN DE LAS FALTAS A LA INTEGRIDAD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EL APRENDIZAJE AUTONOMO DEBE SER SUPERVISADO E INDIVIDUALIZADO </a:t>
            </a:r>
          </a:p>
          <a:p>
            <a:pPr marL="0" indent="0" algn="just">
              <a:buNone/>
            </a:pPr>
            <a:endParaRPr lang="es-ES" sz="2400" dirty="0" smtClean="0"/>
          </a:p>
          <a:p>
            <a:pPr algn="just"/>
            <a:r>
              <a:rPr lang="es-ES" sz="2400" dirty="0" smtClean="0"/>
              <a:t>RESPONSABILIDAD A LOS ESTUDIANTES DE MANERA PROGRESIVA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56322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4000" dirty="0" smtClean="0"/>
              <a:t>MG. YOANA VILLAMIZAR D</a:t>
            </a:r>
            <a:r>
              <a:rPr lang="es-ES" sz="4000" dirty="0" smtClean="0"/>
              <a:t>ÍAZ</a:t>
            </a:r>
          </a:p>
          <a:p>
            <a:pPr marL="0" indent="0">
              <a:buNone/>
            </a:pPr>
            <a:r>
              <a:rPr lang="es-ES" sz="4000" dirty="0" smtClean="0"/>
              <a:t>COLEGIO SAN JOSÉ</a:t>
            </a:r>
          </a:p>
          <a:p>
            <a:pPr marL="0" indent="0">
              <a:buNone/>
            </a:pPr>
            <a:r>
              <a:rPr lang="es-ES" sz="4000" dirty="0" smtClean="0"/>
              <a:t>BOGOTÁ- COLOMBIA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142027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000" dirty="0" smtClean="0"/>
              <a:t>MG. JUAN ALEXIS PARADA</a:t>
            </a:r>
          </a:p>
          <a:p>
            <a:r>
              <a:rPr lang="es-ES_tradnl" sz="4000" dirty="0" smtClean="0"/>
              <a:t>UNIVERSIDAD SANTO TOM</a:t>
            </a:r>
            <a:r>
              <a:rPr lang="es-ES" sz="4000" dirty="0" smtClean="0"/>
              <a:t>ÁS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98838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1. VALORES FUNDAMENTALES DE LA INTEGRIDAD ACAD</a:t>
            </a:r>
            <a:r>
              <a:rPr lang="es-ES" dirty="0" smtClean="0"/>
              <a:t>ÉMICA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HONESTIDAD</a:t>
            </a:r>
          </a:p>
          <a:p>
            <a:r>
              <a:rPr lang="es-ES_tradnl" sz="3600" dirty="0" smtClean="0"/>
              <a:t>CONFIANZA</a:t>
            </a:r>
          </a:p>
          <a:p>
            <a:r>
              <a:rPr lang="es-ES_tradnl" sz="3600" dirty="0" smtClean="0"/>
              <a:t>JUSTICIA </a:t>
            </a:r>
          </a:p>
          <a:p>
            <a:r>
              <a:rPr lang="es-ES_tradnl" sz="3600" dirty="0" smtClean="0"/>
              <a:t>RESPETO </a:t>
            </a:r>
          </a:p>
          <a:p>
            <a:r>
              <a:rPr lang="es-ES_tradnl" sz="3600" dirty="0" smtClean="0"/>
              <a:t>RESPONSABILIDAD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1823209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2. EJEMPLOS DE DESHONESTIDAD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16 CASOS DE DESHONESTIDAD PRESENTES EN LAS  INSTITUCIONES EDUCATIVAS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104276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3. FALTAS RECURRENTES A LA INTEGRIDAD ACAD</a:t>
            </a:r>
            <a:r>
              <a:rPr lang="es-ES" dirty="0" smtClean="0"/>
              <a:t>ÉMICA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 smtClean="0"/>
              <a:t>PLAGIO</a:t>
            </a:r>
          </a:p>
          <a:p>
            <a:r>
              <a:rPr lang="es-ES_tradnl" sz="2800" dirty="0" smtClean="0"/>
              <a:t>COLUSI</a:t>
            </a:r>
            <a:r>
              <a:rPr lang="es-ES" sz="2800" dirty="0" smtClean="0"/>
              <a:t>ÓN</a:t>
            </a:r>
          </a:p>
          <a:p>
            <a:r>
              <a:rPr lang="es-ES" sz="2800" dirty="0" smtClean="0"/>
              <a:t>FALSIFICACIÓN</a:t>
            </a:r>
          </a:p>
          <a:p>
            <a:r>
              <a:rPr lang="es-ES" sz="2800" dirty="0" smtClean="0"/>
              <a:t>COPIA</a:t>
            </a:r>
          </a:p>
          <a:p>
            <a:r>
              <a:rPr lang="es-ES" sz="2800" dirty="0" smtClean="0"/>
              <a:t>ENGAÑO</a:t>
            </a:r>
          </a:p>
          <a:p>
            <a:r>
              <a:rPr lang="es-ES" sz="2800" dirty="0" smtClean="0"/>
              <a:t>SUPLANTACIÓN</a:t>
            </a:r>
          </a:p>
          <a:p>
            <a:r>
              <a:rPr lang="es-ES" sz="2800" dirty="0" smtClean="0"/>
              <a:t>OTRAS PRÁCTICAS</a:t>
            </a:r>
            <a:endParaRPr lang="es-ES" sz="2800" dirty="0"/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3777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4. INTERROGANTES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_tradnl" sz="3200" dirty="0" smtClean="0"/>
              <a:t>¿EXISTE TOLERANCIA POR PARTE DE LAS INSTITUCIONES EDUCATIVAS A LAS FALTAS EN CONTRA DE LA INTEGRIDAD CIENT</a:t>
            </a:r>
            <a:r>
              <a:rPr lang="es-ES" sz="3200" dirty="0" smtClean="0"/>
              <a:t>ÍFICA?</a:t>
            </a:r>
          </a:p>
          <a:p>
            <a:pPr algn="just"/>
            <a:endParaRPr lang="es-ES" sz="3200" dirty="0"/>
          </a:p>
          <a:p>
            <a:pPr algn="just"/>
            <a:r>
              <a:rPr lang="es-ES" sz="3200" dirty="0" smtClean="0"/>
              <a:t>¿CÓMO RESPONDEN LAS INSTITUCIONES EDUCATIVAS Y LOS DOCENTES A LAS FALTAS EN CONTRA DE LA INTEGRIDAD ACADÉMICA?</a:t>
            </a:r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52643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5. LA MOTIVACI</a:t>
            </a:r>
            <a:r>
              <a:rPr lang="es-ES" dirty="0" smtClean="0"/>
              <a:t>ÓN AUTÓNOMA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_tradnl" sz="3200" dirty="0" smtClean="0"/>
              <a:t>PROMOVER UN ETHOS EN CADA PERIODO ESCOLAR</a:t>
            </a:r>
          </a:p>
          <a:p>
            <a:pPr algn="just"/>
            <a:r>
              <a:rPr lang="es-ES_tradnl" sz="3200" dirty="0" smtClean="0"/>
              <a:t>LA MOTIVACI</a:t>
            </a:r>
            <a:r>
              <a:rPr lang="es-ES" sz="3200" dirty="0" smtClean="0"/>
              <a:t>ÓN AUTÓNOMA, QUE NACE DE UN INTERÉS GENUINO O UN VALOR PERSONAL ES MÁS EFECTIVA QUE LA MOTIVACIÓN CONTROLADA</a:t>
            </a:r>
          </a:p>
          <a:p>
            <a:pPr algn="just"/>
            <a:r>
              <a:rPr lang="es-ES" sz="3200" dirty="0" smtClean="0"/>
              <a:t>PROMOVER ESTRATEGIAS PEDAGÓGICAS TALES COMO: ENSEÑANZA EN GRUPOS PEQUEÑOS, EL ABP, AUMENTO EN ESPIRAL DE RESPONSABILIDADES</a:t>
            </a:r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1599166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9. ¿C</a:t>
            </a:r>
            <a:r>
              <a:rPr lang="es-ES" dirty="0" smtClean="0"/>
              <a:t>ÓMO CONTRARRESTAR LA FALTA DE INTEGRIDAD ACADÉMICA?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_tradnl" sz="2400" dirty="0" smtClean="0"/>
              <a:t>LOGRAR QUE TODA LA COMUNIDAD EDUCATIVA SE APROPIE DEL CONCEPTO DE INTEGRIDAD ACAD</a:t>
            </a:r>
            <a:r>
              <a:rPr lang="es-ES" sz="2400" dirty="0" smtClean="0"/>
              <a:t>ÉMICA Y SE EMPODERE EN SU PROCESO EDUCATIVO</a:t>
            </a:r>
          </a:p>
          <a:p>
            <a:pPr algn="just"/>
            <a:r>
              <a:rPr lang="es-ES" sz="2400" dirty="0" smtClean="0"/>
              <a:t>MANTENER EL DIÁLOGO CON LOS AFECTADOS POR LA DESHONESTIDAD ACADÉMICA</a:t>
            </a:r>
          </a:p>
          <a:p>
            <a:pPr algn="just"/>
            <a:r>
              <a:rPr lang="es-ES" sz="2400" dirty="0" smtClean="0"/>
              <a:t>CREACIÓN DE OFICINAS DE INTEGRIDAD ACADÉMICA</a:t>
            </a:r>
          </a:p>
          <a:p>
            <a:pPr algn="just"/>
            <a:r>
              <a:rPr lang="es-ES" sz="2400" dirty="0" smtClean="0"/>
              <a:t>DISEÑO DE POLÍTICAS EN CUANTO A INTEGRIDAD ACADÉMICA</a:t>
            </a:r>
          </a:p>
          <a:p>
            <a:pPr algn="just"/>
            <a:r>
              <a:rPr lang="es-ES" sz="2400" dirty="0" smtClean="0"/>
              <a:t>CREACIÓN DE CÓDIGOS DE HONOR</a:t>
            </a:r>
          </a:p>
          <a:p>
            <a:pPr algn="just"/>
            <a:r>
              <a:rPr lang="es-ES" sz="2400" dirty="0" smtClean="0"/>
              <a:t>EVALUACIÓN POR PARES Y LOS PROCESOS DE CONSEJERÍA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9731606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28</TotalTime>
  <Words>292</Words>
  <Application>Microsoft Macintosh PowerPoint</Application>
  <PresentationFormat>Panorámica</PresentationFormat>
  <Paragraphs>45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Celestial</vt:lpstr>
      <vt:lpstr>Educar para la integridad: una apuesta necesaria</vt:lpstr>
      <vt:lpstr>Presentación de PowerPoint</vt:lpstr>
      <vt:lpstr>Presentación de PowerPoint</vt:lpstr>
      <vt:lpstr>1. VALORES FUNDAMENTALES DE LA INTEGRIDAD ACADÉMICA</vt:lpstr>
      <vt:lpstr>2. EJEMPLOS DE DESHONESTIDAD</vt:lpstr>
      <vt:lpstr>3. FALTAS RECURRENTES A LA INTEGRIDAD ACADÉMICA</vt:lpstr>
      <vt:lpstr>4. INTERROGANTES</vt:lpstr>
      <vt:lpstr>5. LA MOTIVACIÓN AUTÓNOMA </vt:lpstr>
      <vt:lpstr>9. ¿CÓMO CONTRARRESTAR LA FALTA DE INTEGRIDAD ACADÉMICA?</vt:lpstr>
      <vt:lpstr>10. CONCLUSIONES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Educar para la integridad: una apuesta necesaria</dc:title>
  <dc:creator>Usuario de Microsoft Office</dc:creator>
  <cp:lastModifiedBy>Usuario de Microsoft Office</cp:lastModifiedBy>
  <cp:revision>5</cp:revision>
  <dcterms:created xsi:type="dcterms:W3CDTF">2019-10-11T02:57:09Z</dcterms:created>
  <dcterms:modified xsi:type="dcterms:W3CDTF">2019-10-11T03:25:58Z</dcterms:modified>
</cp:coreProperties>
</file>