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5" r:id="rId2"/>
  </p:sldIdLst>
  <p:sldSz cx="9144000" cy="5143500" type="screen16x9"/>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onia marcela rosas arango" initials="smra" lastIdx="1" clrIdx="0">
    <p:extLst>
      <p:ext uri="{19B8F6BF-5375-455C-9EA6-DF929625EA0E}">
        <p15:presenceInfo xmlns:p15="http://schemas.microsoft.com/office/powerpoint/2012/main" userId="2bdfa9f5a86c6f1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737"/>
  </p:normalViewPr>
  <p:slideViewPr>
    <p:cSldViewPr snapToGrid="0" snapToObjects="1">
      <p:cViewPr varScale="1">
        <p:scale>
          <a:sx n="90" d="100"/>
          <a:sy n="90" d="100"/>
        </p:scale>
        <p:origin x="816" y="78"/>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1597819"/>
            <a:ext cx="7772400" cy="1102519"/>
          </a:xfrm>
        </p:spPr>
        <p:txBody>
          <a:bodyPr/>
          <a:lstStyle/>
          <a:p>
            <a:r>
              <a:rPr lang="es-ES_tradnl"/>
              <a:t>Clic para editar título</a:t>
            </a:r>
            <a:endParaRPr lang="es-ES"/>
          </a:p>
        </p:txBody>
      </p:sp>
      <p:sp>
        <p:nvSpPr>
          <p:cNvPr id="3" name="Subtítulo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p>
            <a:fld id="{B648AB54-13B7-304D-A488-2416B2BA7927}" type="datetimeFigureOut">
              <a:rPr lang="es-ES" smtClean="0"/>
              <a:t>17/06/2021</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552722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B648AB54-13B7-304D-A488-2416B2BA7927}" type="datetimeFigureOut">
              <a:rPr lang="es-ES" smtClean="0"/>
              <a:t>17/06/2021</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10966290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154781"/>
            <a:ext cx="2057400" cy="3290888"/>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457200" y="154781"/>
            <a:ext cx="6019800" cy="3290888"/>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B648AB54-13B7-304D-A488-2416B2BA7927}" type="datetimeFigureOut">
              <a:rPr lang="es-ES" smtClean="0"/>
              <a:t>17/06/2021</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35036987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B648AB54-13B7-304D-A488-2416B2BA7927}" type="datetimeFigureOut">
              <a:rPr lang="es-ES" smtClean="0"/>
              <a:t>17/06/2021</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3943106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3305176"/>
            <a:ext cx="7772400" cy="1021556"/>
          </a:xfrm>
        </p:spPr>
        <p:txBody>
          <a:bodyPr anchor="t"/>
          <a:lstStyle>
            <a:lvl1pPr algn="l">
              <a:defRPr sz="4000" b="1" cap="all"/>
            </a:lvl1pPr>
          </a:lstStyle>
          <a:p>
            <a:r>
              <a:rPr lang="es-ES_tradnl"/>
              <a:t>Clic para editar título</a:t>
            </a:r>
            <a:endParaRPr lang="es-ES"/>
          </a:p>
        </p:txBody>
      </p:sp>
      <p:sp>
        <p:nvSpPr>
          <p:cNvPr id="3" name="Marcador de texto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B648AB54-13B7-304D-A488-2416B2BA7927}" type="datetimeFigureOut">
              <a:rPr lang="es-ES" smtClean="0"/>
              <a:t>17/06/2021</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1768749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p:txBody>
          <a:bodyPr/>
          <a:lstStyle/>
          <a:p>
            <a:fld id="{B648AB54-13B7-304D-A488-2416B2BA7927}" type="datetimeFigureOut">
              <a:rPr lang="es-ES" smtClean="0"/>
              <a:t>17/06/2021</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1023977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457200" y="205979"/>
            <a:ext cx="8229600" cy="857250"/>
          </a:xfrm>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p:txBody>
          <a:bodyPr/>
          <a:lstStyle/>
          <a:p>
            <a:fld id="{B648AB54-13B7-304D-A488-2416B2BA7927}" type="datetimeFigureOut">
              <a:rPr lang="es-ES" smtClean="0"/>
              <a:t>17/06/2021</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904134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B648AB54-13B7-304D-A488-2416B2BA7927}" type="datetimeFigureOut">
              <a:rPr lang="es-ES" smtClean="0"/>
              <a:t>17/06/2021</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1593883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B648AB54-13B7-304D-A488-2416B2BA7927}" type="datetimeFigureOut">
              <a:rPr lang="es-ES" smtClean="0"/>
              <a:t>17/06/2021</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3200773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1" y="204787"/>
            <a:ext cx="3008313" cy="871538"/>
          </a:xfrm>
        </p:spPr>
        <p:txBody>
          <a:bodyPr anchor="b"/>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B648AB54-13B7-304D-A488-2416B2BA7927}" type="datetimeFigureOut">
              <a:rPr lang="es-ES" smtClean="0"/>
              <a:t>17/06/2021</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3016379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3600450"/>
            <a:ext cx="5486400" cy="425054"/>
          </a:xfrm>
        </p:spPr>
        <p:txBody>
          <a:bodyPr anchor="b"/>
          <a:lstStyle>
            <a:lvl1pPr algn="l">
              <a:defRPr sz="2000" b="1"/>
            </a:lvl1pPr>
          </a:lstStyle>
          <a:p>
            <a:r>
              <a:rPr lang="es-ES_tradnl"/>
              <a:t>Clic para editar título</a:t>
            </a:r>
            <a:endParaRPr lang="es-ES"/>
          </a:p>
        </p:txBody>
      </p:sp>
      <p:sp>
        <p:nvSpPr>
          <p:cNvPr id="3" name="Marcador de posición de imagen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B648AB54-13B7-304D-A488-2416B2BA7927}" type="datetimeFigureOut">
              <a:rPr lang="es-ES" smtClean="0"/>
              <a:t>17/06/2021</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569213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648AB54-13B7-304D-A488-2416B2BA7927}" type="datetimeFigureOut">
              <a:rPr lang="es-ES" smtClean="0"/>
              <a:t>17/06/2021</a:t>
            </a:fld>
            <a:endParaRPr lang="es-ES"/>
          </a:p>
        </p:txBody>
      </p:sp>
      <p:sp>
        <p:nvSpPr>
          <p:cNvPr id="5" name="Marcador de pie de página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9FD6197-86FB-944A-87AA-FDBCAB1F9F6F}" type="slidenum">
              <a:rPr lang="es-ES" smtClean="0"/>
              <a:t>‹Nº›</a:t>
            </a:fld>
            <a:endParaRPr lang="es-ES"/>
          </a:p>
        </p:txBody>
      </p:sp>
    </p:spTree>
    <p:extLst>
      <p:ext uri="{BB962C8B-B14F-4D97-AF65-F5344CB8AC3E}">
        <p14:creationId xmlns:p14="http://schemas.microsoft.com/office/powerpoint/2010/main" val="27348996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prropuesta presentación-0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 y="49802"/>
            <a:ext cx="9143111" cy="5143500"/>
          </a:xfrm>
          <a:prstGeom prst="rect">
            <a:avLst/>
          </a:prstGeom>
        </p:spPr>
      </p:pic>
      <p:sp>
        <p:nvSpPr>
          <p:cNvPr id="5" name="CuadroTexto 4">
            <a:extLst>
              <a:ext uri="{FF2B5EF4-FFF2-40B4-BE49-F238E27FC236}">
                <a16:creationId xmlns:a16="http://schemas.microsoft.com/office/drawing/2014/main" id="{61BE3A32-F417-4A19-B5D9-F364B90D617F}"/>
              </a:ext>
            </a:extLst>
          </p:cNvPr>
          <p:cNvSpPr txBox="1"/>
          <p:nvPr/>
        </p:nvSpPr>
        <p:spPr>
          <a:xfrm>
            <a:off x="2980386" y="796779"/>
            <a:ext cx="5132256" cy="3539430"/>
          </a:xfrm>
          <a:prstGeom prst="rect">
            <a:avLst/>
          </a:prstGeom>
          <a:noFill/>
        </p:spPr>
        <p:txBody>
          <a:bodyPr wrap="square" rtlCol="0">
            <a:spAutoFit/>
          </a:bodyPr>
          <a:lstStyle/>
          <a:p>
            <a:endParaRPr lang="es-CO" sz="1400" b="1" dirty="0">
              <a:solidFill>
                <a:schemeClr val="bg1"/>
              </a:solidFill>
              <a:latin typeface="Arial" panose="020B0604020202020204" pitchFamily="34" charset="0"/>
              <a:cs typeface="Arial" panose="020B0604020202020204" pitchFamily="34" charset="0"/>
            </a:endParaRPr>
          </a:p>
          <a:p>
            <a:r>
              <a:rPr lang="es-CO" sz="1400" b="1" dirty="0">
                <a:solidFill>
                  <a:schemeClr val="bg1"/>
                </a:solidFill>
                <a:latin typeface="Arial" panose="020B0604020202020204" pitchFamily="34" charset="0"/>
                <a:cs typeface="Arial" panose="020B0604020202020204" pitchFamily="34" charset="0"/>
              </a:rPr>
              <a:t>Cuerpos sufrientes puntos de cruce entre voces, experiencias y dolores</a:t>
            </a:r>
          </a:p>
          <a:p>
            <a:endParaRPr lang="es-CO" sz="1400" b="1" dirty="0">
              <a:solidFill>
                <a:schemeClr val="bg1"/>
              </a:solidFill>
              <a:latin typeface="Arial" panose="020B0604020202020204" pitchFamily="34" charset="0"/>
              <a:cs typeface="Arial" panose="020B0604020202020204" pitchFamily="34" charset="0"/>
            </a:endParaRPr>
          </a:p>
          <a:p>
            <a:pPr algn="just"/>
            <a:r>
              <a:rPr lang="es-CO" sz="1400" dirty="0">
                <a:solidFill>
                  <a:schemeClr val="bg1"/>
                </a:solidFill>
                <a:latin typeface="Arial" panose="020B0604020202020204" pitchFamily="34" charset="0"/>
                <a:cs typeface="Arial" panose="020B0604020202020204" pitchFamily="34" charset="0"/>
              </a:rPr>
              <a:t>Una de las constantes en el Derecho Penal Antiguo, es su carácter religioso, la ley proviene de Dios, por tanto, la punición como forma de expiación rige una marcada lógica sacrificial patriarcal donde las mujeres casi siempre salen perdiendo. Dicho lo anterior, analizaremos las leyes referentes a desvíos de comportamiento sexual practicado en contra de mujeres –principalmente niñas–, en el Código </a:t>
            </a:r>
            <a:r>
              <a:rPr lang="es-CO" sz="1400" dirty="0" err="1">
                <a:solidFill>
                  <a:schemeClr val="bg1"/>
                </a:solidFill>
                <a:latin typeface="Arial" panose="020B0604020202020204" pitchFamily="34" charset="0"/>
                <a:cs typeface="Arial" panose="020B0604020202020204" pitchFamily="34" charset="0"/>
              </a:rPr>
              <a:t>deuteronómico</a:t>
            </a:r>
            <a:r>
              <a:rPr lang="es-CO" sz="1400" dirty="0">
                <a:solidFill>
                  <a:schemeClr val="bg1"/>
                </a:solidFill>
                <a:latin typeface="Arial" panose="020B0604020202020204" pitchFamily="34" charset="0"/>
                <a:cs typeface="Arial" panose="020B0604020202020204" pitchFamily="34" charset="0"/>
              </a:rPr>
              <a:t>, a la luz de la realidad colombiana.</a:t>
            </a:r>
          </a:p>
          <a:p>
            <a:pPr algn="just"/>
            <a:endParaRPr lang="es-CO" sz="1400" b="1" dirty="0">
              <a:solidFill>
                <a:schemeClr val="bg1"/>
              </a:solidFill>
              <a:latin typeface="Arial" panose="020B0604020202020204" pitchFamily="34" charset="0"/>
              <a:cs typeface="Arial" panose="020B0604020202020204" pitchFamily="34" charset="0"/>
            </a:endParaRPr>
          </a:p>
          <a:p>
            <a:pPr algn="just"/>
            <a:r>
              <a:rPr lang="es-CO" sz="1400" b="1" dirty="0">
                <a:solidFill>
                  <a:schemeClr val="bg1"/>
                </a:solidFill>
                <a:latin typeface="Arial" panose="020B0604020202020204" pitchFamily="34" charset="0"/>
                <a:cs typeface="Arial" panose="020B0604020202020204" pitchFamily="34" charset="0"/>
              </a:rPr>
              <a:t>Para ver el contenido completo acceda al siguiente link:</a:t>
            </a:r>
          </a:p>
          <a:p>
            <a:pPr algn="just"/>
            <a:endParaRPr lang="es-CO" sz="1400" dirty="0">
              <a:solidFill>
                <a:schemeClr val="bg1"/>
              </a:solidFill>
              <a:latin typeface="Arial" panose="020B0604020202020204" pitchFamily="34" charset="0"/>
              <a:cs typeface="Arial" panose="020B0604020202020204" pitchFamily="34" charset="0"/>
            </a:endParaRPr>
          </a:p>
          <a:p>
            <a:pPr algn="just"/>
            <a:r>
              <a:rPr lang="es-CO" sz="1400" dirty="0">
                <a:solidFill>
                  <a:schemeClr val="bg1"/>
                </a:solidFill>
                <a:latin typeface="Arial" panose="020B0604020202020204" pitchFamily="34" charset="0"/>
                <a:cs typeface="Arial" panose="020B0604020202020204" pitchFamily="34" charset="0"/>
              </a:rPr>
              <a:t>Link video: https://www.youtube.com/watch?v=3uPQY6UHUyc</a:t>
            </a:r>
          </a:p>
        </p:txBody>
      </p:sp>
      <p:sp>
        <p:nvSpPr>
          <p:cNvPr id="2" name="CuadroTexto 1">
            <a:extLst>
              <a:ext uri="{FF2B5EF4-FFF2-40B4-BE49-F238E27FC236}">
                <a16:creationId xmlns:a16="http://schemas.microsoft.com/office/drawing/2014/main" id="{405990AF-01EC-4D09-A0A8-F13B67734958}"/>
              </a:ext>
            </a:extLst>
          </p:cNvPr>
          <p:cNvSpPr txBox="1"/>
          <p:nvPr/>
        </p:nvSpPr>
        <p:spPr>
          <a:xfrm>
            <a:off x="404037" y="4646428"/>
            <a:ext cx="3296093" cy="369332"/>
          </a:xfrm>
          <a:prstGeom prst="rect">
            <a:avLst/>
          </a:prstGeom>
          <a:noFill/>
        </p:spPr>
        <p:txBody>
          <a:bodyPr wrap="square" rtlCol="0">
            <a:spAutoFit/>
          </a:bodyPr>
          <a:lstStyle/>
          <a:p>
            <a:r>
              <a:rPr lang="es-CO" dirty="0"/>
              <a:t>Autora: Maricel Mena López</a:t>
            </a:r>
          </a:p>
        </p:txBody>
      </p:sp>
    </p:spTree>
    <p:extLst>
      <p:ext uri="{BB962C8B-B14F-4D97-AF65-F5344CB8AC3E}">
        <p14:creationId xmlns:p14="http://schemas.microsoft.com/office/powerpoint/2010/main" val="248455327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2776</TotalTime>
  <Words>121</Words>
  <Application>Microsoft Office PowerPoint</Application>
  <PresentationFormat>Presentación en pantalla (16:9)</PresentationFormat>
  <Paragraphs>9</Paragraphs>
  <Slides>1</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vt:i4>
      </vt:variant>
    </vt:vector>
  </HeadingPairs>
  <TitlesOfParts>
    <vt:vector size="4" baseType="lpstr">
      <vt:lpstr>Arial</vt:lpstr>
      <vt:lpstr>Calibri</vt:lpstr>
      <vt:lpstr>Tema de Office</vt:lpstr>
      <vt:lpstr>Presentación de PowerPoint</vt:lpstr>
    </vt:vector>
  </TitlesOfParts>
  <Company>USTA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DISENO2 2</dc:creator>
  <cp:lastModifiedBy>usuario</cp:lastModifiedBy>
  <cp:revision>79</cp:revision>
  <dcterms:created xsi:type="dcterms:W3CDTF">2021-02-04T14:05:46Z</dcterms:created>
  <dcterms:modified xsi:type="dcterms:W3CDTF">2021-06-17T15:48:21Z</dcterms:modified>
</cp:coreProperties>
</file>